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ink/ink1.xml" ContentType="application/inkml+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ink/ink2.xml" ContentType="application/inkml+xml"/>
  <Override PartName="/ppt/tags/tag16.xml" ContentType="application/vnd.openxmlformats-officedocument.presentationml.tags+xml"/>
  <Override PartName="/ppt/notesSlides/notesSlide15.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tags/tag17.xml" ContentType="application/vnd.openxmlformats-officedocument.presentationml.tags+xml"/>
  <Override PartName="/ppt/notesSlides/notesSlide16.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tags/tag18.xml" ContentType="application/vnd.openxmlformats-officedocument.presentationml.tags+xml"/>
  <Override PartName="/ppt/notesSlides/notesSlide17.xml" ContentType="application/vnd.openxmlformats-officedocument.presentationml.notesSlide+xml"/>
  <Override PartName="/ppt/ink/ink12.xml" ContentType="application/inkml+xml"/>
  <Override PartName="/ppt/ink/ink13.xml" ContentType="application/inkml+xml"/>
  <Override PartName="/ppt/ink/ink14.xml" ContentType="application/inkml+xml"/>
  <Override PartName="/ppt/tags/tag19.xml" ContentType="application/vnd.openxmlformats-officedocument.presentationml.tags+xml"/>
  <Override PartName="/ppt/notesSlides/notesSlide18.xml" ContentType="application/vnd.openxmlformats-officedocument.presentationml.notesSlide+xml"/>
  <Override PartName="/ppt/ink/ink15.xml" ContentType="application/inkml+xml"/>
  <Override PartName="/ppt/ink/ink16.xml" ContentType="application/inkml+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 id="2147483675" r:id="rId5"/>
  </p:sldMasterIdLst>
  <p:notesMasterIdLst>
    <p:notesMasterId r:id="rId41"/>
  </p:notesMasterIdLst>
  <p:sldIdLst>
    <p:sldId id="267" r:id="rId6"/>
    <p:sldId id="448" r:id="rId7"/>
    <p:sldId id="474" r:id="rId8"/>
    <p:sldId id="475" r:id="rId9"/>
    <p:sldId id="476" r:id="rId10"/>
    <p:sldId id="477" r:id="rId11"/>
    <p:sldId id="478" r:id="rId12"/>
    <p:sldId id="479" r:id="rId13"/>
    <p:sldId id="480" r:id="rId14"/>
    <p:sldId id="513" r:id="rId15"/>
    <p:sldId id="483" r:id="rId16"/>
    <p:sldId id="484" r:id="rId17"/>
    <p:sldId id="429" r:id="rId18"/>
    <p:sldId id="443" r:id="rId19"/>
    <p:sldId id="514" r:id="rId20"/>
    <p:sldId id="515" r:id="rId21"/>
    <p:sldId id="516" r:id="rId22"/>
    <p:sldId id="517" r:id="rId23"/>
    <p:sldId id="447" r:id="rId24"/>
    <p:sldId id="446" r:id="rId25"/>
    <p:sldId id="507" r:id="rId26"/>
    <p:sldId id="430" r:id="rId27"/>
    <p:sldId id="463" r:id="rId28"/>
    <p:sldId id="464" r:id="rId29"/>
    <p:sldId id="503" r:id="rId30"/>
    <p:sldId id="508" r:id="rId31"/>
    <p:sldId id="509" r:id="rId32"/>
    <p:sldId id="510" r:id="rId33"/>
    <p:sldId id="511" r:id="rId34"/>
    <p:sldId id="512" r:id="rId35"/>
    <p:sldId id="470" r:id="rId36"/>
    <p:sldId id="487" r:id="rId37"/>
    <p:sldId id="488" r:id="rId38"/>
    <p:sldId id="258" r:id="rId39"/>
    <p:sldId id="327" r:id="rId40"/>
  </p:sldIdLst>
  <p:sldSz cx="12192000" cy="6858000"/>
  <p:notesSz cx="6858000" cy="9144000"/>
  <p:embeddedFontLst>
    <p:embeddedFont>
      <p:font typeface="ADLaM Display" panose="02010000000000000000" pitchFamily="2" charset="0"/>
      <p:regular r:id="rId42"/>
    </p:embeddedFont>
    <p:embeddedFont>
      <p:font typeface="Candara" panose="020E0502030303020204" pitchFamily="34" charset="0"/>
      <p:regular r:id="rId43"/>
      <p:bold r:id="rId44"/>
      <p:italic r:id="rId45"/>
      <p:boldItalic r:id="rId46"/>
    </p:embeddedFont>
    <p:embeddedFont>
      <p:font typeface="Comic Sans MS" panose="030F0702030302020204" pitchFamily="66" charset="0"/>
      <p:regular r:id="rId47"/>
      <p:bold r:id="rId48"/>
      <p:italic r:id="rId49"/>
      <p:boldItalic r:id="rId50"/>
    </p:embeddedFont>
    <p:embeddedFont>
      <p:font typeface="Open Sans ExtraBold" panose="020B0906030804020204" pitchFamily="34" charset="0"/>
      <p:bold r:id="rId51"/>
      <p:boldItalic r:id="rId52"/>
    </p:embeddedFont>
    <p:embeddedFont>
      <p:font typeface="Verdana" panose="020B0604030504040204" pitchFamily="34" charset="0"/>
      <p:regular r:id="rId53"/>
      <p:bold r:id="rId54"/>
      <p:italic r:id="rId55"/>
      <p:boldItalic r:id="rId56"/>
    </p:embeddedFont>
  </p:embeddedFontLst>
  <p:custDataLst>
    <p:tags r:id="rId5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3D82760-C951-1BFF-29C2-9DED795D81D5}" name="Vivian Tang" initials="VT" userId="S::vivian.tang@pearson.com::c38f7cfe-078d-4502-85d2-92bb7fe749ff" providerId="AD"/>
  <p188:author id="{12E99990-BEC7-DA54-B3D6-81D78385100F}" name="Catherine Leung" initials="CL" userId="S::Catherine.Leung@Pearson.com::dabd965c-b78d-4221-bc96-18215785a5a0" providerId="AD"/>
  <p188:author id="{19DA2AEE-72CD-8923-E6E4-43A7FBFAB6BD}" name="Catherine Leung" initials="CL" userId="S::catherine.leung@pearson.com::dabd965c-b78d-4221-bc96-18215785a5a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5FBFF"/>
    <a:srgbClr val="CFE5F8"/>
    <a:srgbClr val="DFEEFB"/>
    <a:srgbClr val="EE7A27"/>
    <a:srgbClr val="FFF2C4"/>
    <a:srgbClr val="FFEAA9"/>
    <a:srgbClr val="FCBE00"/>
    <a:srgbClr val="F4ECF6"/>
    <a:srgbClr val="F03D60"/>
    <a:srgbClr val="0096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93560F-0DB4-4233-B940-508894D14143}" v="2" dt="2025-11-12T08:41:52.7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86618" autoAdjust="0"/>
  </p:normalViewPr>
  <p:slideViewPr>
    <p:cSldViewPr snapToGrid="0">
      <p:cViewPr varScale="1">
        <p:scale>
          <a:sx n="126" d="100"/>
          <a:sy n="126" d="100"/>
        </p:scale>
        <p:origin x="1812" y="330"/>
      </p:cViewPr>
      <p:guideLst/>
    </p:cSldViewPr>
  </p:slideViewPr>
  <p:notesTextViewPr>
    <p:cViewPr>
      <p:scale>
        <a:sx n="1" d="1"/>
        <a:sy n="1" d="1"/>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microsoft.com/office/2018/10/relationships/authors" Target="authors.xml"/><Relationship Id="rId8" Type="http://schemas.openxmlformats.org/officeDocument/2006/relationships/slide" Target="slides/slide3.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5.fntdata"/><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8.fntdata"/><Relationship Id="rId57" Type="http://schemas.openxmlformats.org/officeDocument/2006/relationships/tags" Target="tags/tag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herine Leung" userId="dabd965c-b78d-4221-bc96-18215785a5a0" providerId="ADAL" clId="{04F745EF-C528-45CC-9FDF-50F3A68F1359}"/>
    <pc:docChg chg="modSld">
      <pc:chgData name="Catherine Leung" userId="dabd965c-b78d-4221-bc96-18215785a5a0" providerId="ADAL" clId="{04F745EF-C528-45CC-9FDF-50F3A68F1359}" dt="2025-11-12T08:41:52.741" v="1"/>
      <pc:docMkLst>
        <pc:docMk/>
      </pc:docMkLst>
      <pc:sldChg chg="setBg">
        <pc:chgData name="Catherine Leung" userId="dabd965c-b78d-4221-bc96-18215785a5a0" providerId="ADAL" clId="{04F745EF-C528-45CC-9FDF-50F3A68F1359}" dt="2025-11-12T08:41:52.741" v="1"/>
        <pc:sldMkLst>
          <pc:docMk/>
          <pc:sldMk cId="1600102369" sldId="479"/>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11T04:52:36.916"/>
    </inkml:context>
    <inkml:brush xml:id="br0">
      <inkml:brushProperty name="width" value="0.4" units="cm"/>
      <inkml:brushProperty name="height" value="0.8" units="cm"/>
      <inkml:brushProperty name="color" value="#00FDFF"/>
      <inkml:brushProperty name="tip" value="rectangle"/>
      <inkml:brushProperty name="rasterOp" value="maskPen"/>
      <inkml:brushProperty name="ignorePressure" value="1"/>
    </inkml:brush>
  </inkml:definitions>
  <inkml:trace contextRef="#ctx0" brushRef="#br0">0 0,'2965'0,"-2934"0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10T07:29:27.406"/>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1 0,'3278'0,"-3257"0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10T07:29:27.407"/>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1 1,'3275'0,"-3252"0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0T07:35:09.677"/>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0 0 0,'9897'0'0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0T07:35:23.785"/>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0 0 0,'7337'19'0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0T07:35:56.976"/>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0 0 0,'6727'0'0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10T07:40:10.829"/>
    </inkml:context>
    <inkml:brush xml:id="br0">
      <inkml:brushProperty name="width" value="0.2" units="cm"/>
      <inkml:brushProperty name="height" value="0.4" units="cm"/>
      <inkml:brushProperty name="color" value="#FF40FF"/>
      <inkml:brushProperty name="tip" value="rectangle"/>
      <inkml:brushProperty name="rasterOp" value="maskPen"/>
      <inkml:brushProperty name="ignorePressure" value="1"/>
    </inkml:brush>
  </inkml:definitions>
  <inkml:trace contextRef="#ctx0" brushRef="#br0">0 0,'13750'0,"-13727"0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0T07:41:31.209"/>
    </inkml:context>
    <inkml:brush xml:id="br0">
      <inkml:brushProperty name="width" value="0.2" units="cm"/>
      <inkml:brushProperty name="height" value="0.4" units="cm"/>
      <inkml:brushProperty name="color" value="#FF40FF"/>
      <inkml:brushProperty name="tip" value="rectangle"/>
      <inkml:brushProperty name="rasterOp" value="maskPen"/>
      <inkml:brushProperty name="ignorePressure" value="1"/>
    </inkml:brush>
  </inkml:definitions>
  <inkml:trace contextRef="#ctx0" brushRef="#br0">0 22 0,'1651'-22'0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10T07:20:00.748"/>
    </inkml:context>
    <inkml:brush xml:id="br0">
      <inkml:brushProperty name="width" value="0.2" units="cm"/>
      <inkml:brushProperty name="height" value="0.4" units="cm"/>
      <inkml:brushProperty name="color" value="#FF40FF"/>
      <inkml:brushProperty name="tip" value="rectangle"/>
      <inkml:brushProperty name="rasterOp" value="maskPen"/>
      <inkml:brushProperty name="ignorePressure" value="1"/>
    </inkml:brush>
  </inkml:definitions>
  <inkml:trace contextRef="#ctx0" brushRef="#br0">0 0,'10701'0,"-10683"0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10T07:27:56.035"/>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1 1,'3493'0,"-3471"0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10T07:28:00.927"/>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1 0,'3572'0,"-3550"0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10T07:28:06.829"/>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1 1,'3176'0,"-3153"0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10T07:28:10.897"/>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1 1,'3413'0,"-3390"0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10T07:28:16.294"/>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1 0,'2593'0,"-2571"0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10T07:28:41.514"/>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1 0,'1909'0,"-1891"0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10T07:29:27.405"/>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1 1,'2891'0,"-2872"0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9F6345-955D-4559-9D6B-F058C60825C2}" type="datetimeFigureOut">
              <a:rPr lang="en-US" smtClean="0"/>
              <a:t>11/12/2025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5F3218-F33A-4B72-9374-AB613CF0EFC5}" type="slidenum">
              <a:rPr lang="en-US" smtClean="0"/>
              <a:t>‹#›</a:t>
            </a:fld>
            <a:endParaRPr lang="en-US"/>
          </a:p>
        </p:txBody>
      </p:sp>
    </p:spTree>
    <p:extLst>
      <p:ext uri="{BB962C8B-B14F-4D97-AF65-F5344CB8AC3E}">
        <p14:creationId xmlns:p14="http://schemas.microsoft.com/office/powerpoint/2010/main" val="334712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5F3218-F33A-4B72-9374-AB613CF0EFC5}" type="slidenum">
              <a:rPr lang="en-US" smtClean="0"/>
              <a:t>1</a:t>
            </a:fld>
            <a:endParaRPr lang="en-US"/>
          </a:p>
        </p:txBody>
      </p:sp>
    </p:spTree>
    <p:extLst>
      <p:ext uri="{BB962C8B-B14F-4D97-AF65-F5344CB8AC3E}">
        <p14:creationId xmlns:p14="http://schemas.microsoft.com/office/powerpoint/2010/main" val="374853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764A7-9D95-8FD3-FC35-B0978251C7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8EFF16-BC6F-F0B6-81C2-29ABC6BE4F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3642AC-8772-69B8-4865-BE661220EBE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E32DEFD-C0EC-705B-023F-549E39AFBD3C}"/>
              </a:ext>
            </a:extLst>
          </p:cNvPr>
          <p:cNvSpPr>
            <a:spLocks noGrp="1"/>
          </p:cNvSpPr>
          <p:nvPr>
            <p:ph type="sldNum" sz="quarter" idx="5"/>
          </p:nvPr>
        </p:nvSpPr>
        <p:spPr/>
        <p:txBody>
          <a:bodyPr/>
          <a:lstStyle/>
          <a:p>
            <a:fld id="{5F5F3218-F33A-4B72-9374-AB613CF0EFC5}" type="slidenum">
              <a:rPr lang="en-US" smtClean="0"/>
              <a:t>10</a:t>
            </a:fld>
            <a:endParaRPr lang="en-US"/>
          </a:p>
        </p:txBody>
      </p:sp>
    </p:spTree>
    <p:extLst>
      <p:ext uri="{BB962C8B-B14F-4D97-AF65-F5344CB8AC3E}">
        <p14:creationId xmlns:p14="http://schemas.microsoft.com/office/powerpoint/2010/main" val="2568199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u="none" dirty="0"/>
          </a:p>
        </p:txBody>
      </p:sp>
      <p:sp>
        <p:nvSpPr>
          <p:cNvPr id="4" name="Slide Number Placeholder 3"/>
          <p:cNvSpPr>
            <a:spLocks noGrp="1"/>
          </p:cNvSpPr>
          <p:nvPr>
            <p:ph type="sldNum" sz="quarter" idx="5"/>
          </p:nvPr>
        </p:nvSpPr>
        <p:spPr/>
        <p:txBody>
          <a:bodyPr/>
          <a:lstStyle/>
          <a:p>
            <a:fld id="{5F5F3218-F33A-4B72-9374-AB613CF0EFC5}" type="slidenum">
              <a:rPr lang="en-US" smtClean="0"/>
              <a:t>11</a:t>
            </a:fld>
            <a:endParaRPr lang="en-US"/>
          </a:p>
        </p:txBody>
      </p:sp>
    </p:spTree>
    <p:extLst>
      <p:ext uri="{BB962C8B-B14F-4D97-AF65-F5344CB8AC3E}">
        <p14:creationId xmlns:p14="http://schemas.microsoft.com/office/powerpoint/2010/main" val="3207620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5F5F3218-F33A-4B72-9374-AB613CF0EFC5}" type="slidenum">
              <a:rPr lang="en-US" smtClean="0"/>
              <a:t>12</a:t>
            </a:fld>
            <a:endParaRPr lang="en-US"/>
          </a:p>
        </p:txBody>
      </p:sp>
    </p:spTree>
    <p:extLst>
      <p:ext uri="{BB962C8B-B14F-4D97-AF65-F5344CB8AC3E}">
        <p14:creationId xmlns:p14="http://schemas.microsoft.com/office/powerpoint/2010/main" val="1853949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5F5F3218-F33A-4B72-9374-AB613CF0EFC5}" type="slidenum">
              <a:rPr lang="en-US" smtClean="0"/>
              <a:t>13</a:t>
            </a:fld>
            <a:endParaRPr lang="en-US"/>
          </a:p>
        </p:txBody>
      </p:sp>
    </p:spTree>
    <p:extLst>
      <p:ext uri="{BB962C8B-B14F-4D97-AF65-F5344CB8AC3E}">
        <p14:creationId xmlns:p14="http://schemas.microsoft.com/office/powerpoint/2010/main" val="2680141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5F5F3218-F33A-4B72-9374-AB613CF0EFC5}" type="slidenum">
              <a:rPr lang="en-US" smtClean="0"/>
              <a:t>14</a:t>
            </a:fld>
            <a:endParaRPr lang="en-US"/>
          </a:p>
        </p:txBody>
      </p:sp>
    </p:spTree>
    <p:extLst>
      <p:ext uri="{BB962C8B-B14F-4D97-AF65-F5344CB8AC3E}">
        <p14:creationId xmlns:p14="http://schemas.microsoft.com/office/powerpoint/2010/main" val="4051941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5F5F3218-F33A-4B72-9374-AB613CF0EFC5}" type="slidenum">
              <a:rPr lang="en-US" smtClean="0"/>
              <a:t>15</a:t>
            </a:fld>
            <a:endParaRPr lang="en-US"/>
          </a:p>
        </p:txBody>
      </p:sp>
    </p:spTree>
    <p:extLst>
      <p:ext uri="{BB962C8B-B14F-4D97-AF65-F5344CB8AC3E}">
        <p14:creationId xmlns:p14="http://schemas.microsoft.com/office/powerpoint/2010/main" val="2313458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5F5F3218-F33A-4B72-9374-AB613CF0EFC5}" type="slidenum">
              <a:rPr lang="en-US" smtClean="0"/>
              <a:t>16</a:t>
            </a:fld>
            <a:endParaRPr lang="en-US"/>
          </a:p>
        </p:txBody>
      </p:sp>
    </p:spTree>
    <p:extLst>
      <p:ext uri="{BB962C8B-B14F-4D97-AF65-F5344CB8AC3E}">
        <p14:creationId xmlns:p14="http://schemas.microsoft.com/office/powerpoint/2010/main" val="12309012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5F5F3218-F33A-4B72-9374-AB613CF0EFC5}" type="slidenum">
              <a:rPr lang="en-US" smtClean="0"/>
              <a:t>17</a:t>
            </a:fld>
            <a:endParaRPr lang="en-US"/>
          </a:p>
        </p:txBody>
      </p:sp>
    </p:spTree>
    <p:extLst>
      <p:ext uri="{BB962C8B-B14F-4D97-AF65-F5344CB8AC3E}">
        <p14:creationId xmlns:p14="http://schemas.microsoft.com/office/powerpoint/2010/main" val="980247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5F5F3218-F33A-4B72-9374-AB613CF0EFC5}" type="slidenum">
              <a:rPr lang="en-US" smtClean="0"/>
              <a:t>18</a:t>
            </a:fld>
            <a:endParaRPr lang="en-US"/>
          </a:p>
        </p:txBody>
      </p:sp>
    </p:spTree>
    <p:extLst>
      <p:ext uri="{BB962C8B-B14F-4D97-AF65-F5344CB8AC3E}">
        <p14:creationId xmlns:p14="http://schemas.microsoft.com/office/powerpoint/2010/main" val="2408870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5F5F3218-F33A-4B72-9374-AB613CF0EFC5}" type="slidenum">
              <a:rPr lang="en-US" smtClean="0"/>
              <a:t>19</a:t>
            </a:fld>
            <a:endParaRPr lang="en-US"/>
          </a:p>
        </p:txBody>
      </p:sp>
    </p:spTree>
    <p:extLst>
      <p:ext uri="{BB962C8B-B14F-4D97-AF65-F5344CB8AC3E}">
        <p14:creationId xmlns:p14="http://schemas.microsoft.com/office/powerpoint/2010/main" val="3764989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764A7-9D95-8FD3-FC35-B0978251C7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8EFF16-BC6F-F0B6-81C2-29ABC6BE4F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3642AC-8772-69B8-4865-BE661220EBE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E32DEFD-C0EC-705B-023F-549E39AFBD3C}"/>
              </a:ext>
            </a:extLst>
          </p:cNvPr>
          <p:cNvSpPr>
            <a:spLocks noGrp="1"/>
          </p:cNvSpPr>
          <p:nvPr>
            <p:ph type="sldNum" sz="quarter" idx="5"/>
          </p:nvPr>
        </p:nvSpPr>
        <p:spPr/>
        <p:txBody>
          <a:bodyPr/>
          <a:lstStyle/>
          <a:p>
            <a:fld id="{5F5F3218-F33A-4B72-9374-AB613CF0EFC5}" type="slidenum">
              <a:rPr lang="en-US" smtClean="0"/>
              <a:t>2</a:t>
            </a:fld>
            <a:endParaRPr lang="en-US"/>
          </a:p>
        </p:txBody>
      </p:sp>
    </p:spTree>
    <p:extLst>
      <p:ext uri="{BB962C8B-B14F-4D97-AF65-F5344CB8AC3E}">
        <p14:creationId xmlns:p14="http://schemas.microsoft.com/office/powerpoint/2010/main" val="4261772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5F3218-F33A-4B72-9374-AB613CF0EFC5}" type="slidenum">
              <a:rPr lang="en-US" smtClean="0"/>
              <a:t>20</a:t>
            </a:fld>
            <a:endParaRPr lang="en-US"/>
          </a:p>
        </p:txBody>
      </p:sp>
    </p:spTree>
    <p:extLst>
      <p:ext uri="{BB962C8B-B14F-4D97-AF65-F5344CB8AC3E}">
        <p14:creationId xmlns:p14="http://schemas.microsoft.com/office/powerpoint/2010/main" val="17207349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5F5F3218-F33A-4B72-9374-AB613CF0EFC5}" type="slidenum">
              <a:rPr lang="en-US" smtClean="0"/>
              <a:t>21</a:t>
            </a:fld>
            <a:endParaRPr lang="en-US"/>
          </a:p>
        </p:txBody>
      </p:sp>
    </p:spTree>
    <p:extLst>
      <p:ext uri="{BB962C8B-B14F-4D97-AF65-F5344CB8AC3E}">
        <p14:creationId xmlns:p14="http://schemas.microsoft.com/office/powerpoint/2010/main" val="6412214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5F5F3218-F33A-4B72-9374-AB613CF0EFC5}" type="slidenum">
              <a:rPr lang="en-US" smtClean="0"/>
              <a:t>22</a:t>
            </a:fld>
            <a:endParaRPr lang="en-US"/>
          </a:p>
        </p:txBody>
      </p:sp>
    </p:spTree>
    <p:extLst>
      <p:ext uri="{BB962C8B-B14F-4D97-AF65-F5344CB8AC3E}">
        <p14:creationId xmlns:p14="http://schemas.microsoft.com/office/powerpoint/2010/main" val="21834463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5F5F3218-F33A-4B72-9374-AB613CF0EFC5}" type="slidenum">
              <a:rPr lang="en-US" smtClean="0"/>
              <a:t>23</a:t>
            </a:fld>
            <a:endParaRPr lang="en-US"/>
          </a:p>
        </p:txBody>
      </p:sp>
    </p:spTree>
    <p:extLst>
      <p:ext uri="{BB962C8B-B14F-4D97-AF65-F5344CB8AC3E}">
        <p14:creationId xmlns:p14="http://schemas.microsoft.com/office/powerpoint/2010/main" val="24806763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HK" sz="1200" i="1" dirty="0">
                <a:solidFill>
                  <a:prstClr val="black"/>
                </a:solidFill>
              </a:rPr>
              <a:t>The Peony Pavilion </a:t>
            </a:r>
            <a:r>
              <a:rPr lang="zh-CN" altLang="en-US" b="0" i="1" dirty="0">
                <a:solidFill>
                  <a:srgbClr val="424242"/>
                </a:solidFill>
                <a:effectLst/>
                <a:latin typeface="Segoe Sans"/>
              </a:rPr>
              <a:t>牡丹亭驚夢 </a:t>
            </a:r>
            <a:endParaRPr lang="en-HK" sz="1200" b="0" i="1" dirty="0">
              <a:solidFill>
                <a:prstClr val="black"/>
              </a:solidFill>
            </a:endParaRPr>
          </a:p>
        </p:txBody>
      </p:sp>
      <p:sp>
        <p:nvSpPr>
          <p:cNvPr id="4" name="Slide Number Placeholder 3"/>
          <p:cNvSpPr>
            <a:spLocks noGrp="1"/>
          </p:cNvSpPr>
          <p:nvPr>
            <p:ph type="sldNum" sz="quarter" idx="5"/>
          </p:nvPr>
        </p:nvSpPr>
        <p:spPr/>
        <p:txBody>
          <a:bodyPr/>
          <a:lstStyle/>
          <a:p>
            <a:fld id="{5F5F3218-F33A-4B72-9374-AB613CF0EFC5}" type="slidenum">
              <a:rPr lang="en-US" smtClean="0"/>
              <a:t>24</a:t>
            </a:fld>
            <a:endParaRPr lang="en-US"/>
          </a:p>
        </p:txBody>
      </p:sp>
    </p:spTree>
    <p:extLst>
      <p:ext uri="{BB962C8B-B14F-4D97-AF65-F5344CB8AC3E}">
        <p14:creationId xmlns:p14="http://schemas.microsoft.com/office/powerpoint/2010/main" val="30145211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AC74B-585B-CC14-BB40-E252053554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9A9BF6-6E85-1A15-E159-6EFA9DC8D0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B866F7-1F30-4725-077D-B334E8E83332}"/>
              </a:ext>
            </a:extLst>
          </p:cNvPr>
          <p:cNvSpPr>
            <a:spLocks noGrp="1"/>
          </p:cNvSpPr>
          <p:nvPr>
            <p:ph type="body" idx="1"/>
          </p:nvPr>
        </p:nvSpPr>
        <p:spPr/>
        <p:txBody>
          <a:bodyPr/>
          <a:lstStyle/>
          <a:p>
            <a:endParaRPr lang="en-HK" dirty="0"/>
          </a:p>
        </p:txBody>
      </p:sp>
      <p:sp>
        <p:nvSpPr>
          <p:cNvPr id="4" name="Slide Number Placeholder 3">
            <a:extLst>
              <a:ext uri="{FF2B5EF4-FFF2-40B4-BE49-F238E27FC236}">
                <a16:creationId xmlns:a16="http://schemas.microsoft.com/office/drawing/2014/main" id="{2CF4DBC0-A450-D529-A38D-D7BDA48AC74A}"/>
              </a:ext>
            </a:extLst>
          </p:cNvPr>
          <p:cNvSpPr>
            <a:spLocks noGrp="1"/>
          </p:cNvSpPr>
          <p:nvPr>
            <p:ph type="sldNum" sz="quarter" idx="5"/>
          </p:nvPr>
        </p:nvSpPr>
        <p:spPr/>
        <p:txBody>
          <a:bodyPr/>
          <a:lstStyle/>
          <a:p>
            <a:fld id="{5F5F3218-F33A-4B72-9374-AB613CF0EFC5}" type="slidenum">
              <a:rPr lang="en-US" smtClean="0"/>
              <a:t>25</a:t>
            </a:fld>
            <a:endParaRPr lang="en-US"/>
          </a:p>
        </p:txBody>
      </p:sp>
    </p:spTree>
    <p:extLst>
      <p:ext uri="{BB962C8B-B14F-4D97-AF65-F5344CB8AC3E}">
        <p14:creationId xmlns:p14="http://schemas.microsoft.com/office/powerpoint/2010/main" val="41311592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92E4D-E72D-C584-9689-A70598B58D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41DB4A-ECC2-0A11-C2B1-CF38989CDD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DABCF4-BF58-7F3E-2A98-C74CB9716820}"/>
              </a:ext>
            </a:extLst>
          </p:cNvPr>
          <p:cNvSpPr>
            <a:spLocks noGrp="1"/>
          </p:cNvSpPr>
          <p:nvPr>
            <p:ph type="body" idx="1"/>
          </p:nvPr>
        </p:nvSpPr>
        <p:spPr/>
        <p:txBody>
          <a:bodyPr/>
          <a:lstStyle/>
          <a:p>
            <a:endParaRPr lang="en-HK" dirty="0"/>
          </a:p>
        </p:txBody>
      </p:sp>
      <p:sp>
        <p:nvSpPr>
          <p:cNvPr id="4" name="Slide Number Placeholder 3">
            <a:extLst>
              <a:ext uri="{FF2B5EF4-FFF2-40B4-BE49-F238E27FC236}">
                <a16:creationId xmlns:a16="http://schemas.microsoft.com/office/drawing/2014/main" id="{7307B26B-B676-D06B-1DF1-274D20662B81}"/>
              </a:ext>
            </a:extLst>
          </p:cNvPr>
          <p:cNvSpPr>
            <a:spLocks noGrp="1"/>
          </p:cNvSpPr>
          <p:nvPr>
            <p:ph type="sldNum" sz="quarter" idx="5"/>
          </p:nvPr>
        </p:nvSpPr>
        <p:spPr/>
        <p:txBody>
          <a:bodyPr/>
          <a:lstStyle/>
          <a:p>
            <a:fld id="{5F5F3218-F33A-4B72-9374-AB613CF0EFC5}" type="slidenum">
              <a:rPr lang="en-US" smtClean="0"/>
              <a:t>26</a:t>
            </a:fld>
            <a:endParaRPr lang="en-US"/>
          </a:p>
        </p:txBody>
      </p:sp>
    </p:spTree>
    <p:extLst>
      <p:ext uri="{BB962C8B-B14F-4D97-AF65-F5344CB8AC3E}">
        <p14:creationId xmlns:p14="http://schemas.microsoft.com/office/powerpoint/2010/main" val="32186725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9453A-1A90-3BAE-D6D6-AF420F45CC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242D24-82EC-F278-40A1-E903EBD0DA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B1CF7-C635-4ED3-BD29-303BA63B77FB}"/>
              </a:ext>
            </a:extLst>
          </p:cNvPr>
          <p:cNvSpPr>
            <a:spLocks noGrp="1"/>
          </p:cNvSpPr>
          <p:nvPr>
            <p:ph type="body" idx="1"/>
          </p:nvPr>
        </p:nvSpPr>
        <p:spPr/>
        <p:txBody>
          <a:bodyPr/>
          <a:lstStyle/>
          <a:p>
            <a:endParaRPr lang="en-HK" dirty="0"/>
          </a:p>
        </p:txBody>
      </p:sp>
      <p:sp>
        <p:nvSpPr>
          <p:cNvPr id="4" name="Slide Number Placeholder 3">
            <a:extLst>
              <a:ext uri="{FF2B5EF4-FFF2-40B4-BE49-F238E27FC236}">
                <a16:creationId xmlns:a16="http://schemas.microsoft.com/office/drawing/2014/main" id="{02D53EA2-871D-7C2C-C733-BACBDD73CC83}"/>
              </a:ext>
            </a:extLst>
          </p:cNvPr>
          <p:cNvSpPr>
            <a:spLocks noGrp="1"/>
          </p:cNvSpPr>
          <p:nvPr>
            <p:ph type="sldNum" sz="quarter" idx="5"/>
          </p:nvPr>
        </p:nvSpPr>
        <p:spPr/>
        <p:txBody>
          <a:bodyPr/>
          <a:lstStyle/>
          <a:p>
            <a:fld id="{5F5F3218-F33A-4B72-9374-AB613CF0EFC5}" type="slidenum">
              <a:rPr lang="en-US" smtClean="0"/>
              <a:t>27</a:t>
            </a:fld>
            <a:endParaRPr lang="en-US"/>
          </a:p>
        </p:txBody>
      </p:sp>
    </p:spTree>
    <p:extLst>
      <p:ext uri="{BB962C8B-B14F-4D97-AF65-F5344CB8AC3E}">
        <p14:creationId xmlns:p14="http://schemas.microsoft.com/office/powerpoint/2010/main" val="2405008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1DEF2-1E93-6BED-6DD4-4A4F435B76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64CCCF-93B1-646D-AD8C-603BCA30C9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812A28-7617-C466-5210-998EE08FFD20}"/>
              </a:ext>
            </a:extLst>
          </p:cNvPr>
          <p:cNvSpPr>
            <a:spLocks noGrp="1"/>
          </p:cNvSpPr>
          <p:nvPr>
            <p:ph type="body" idx="1"/>
          </p:nvPr>
        </p:nvSpPr>
        <p:spPr/>
        <p:txBody>
          <a:bodyPr/>
          <a:lstStyle/>
          <a:p>
            <a:endParaRPr lang="en-HK" dirty="0"/>
          </a:p>
        </p:txBody>
      </p:sp>
      <p:sp>
        <p:nvSpPr>
          <p:cNvPr id="4" name="Slide Number Placeholder 3">
            <a:extLst>
              <a:ext uri="{FF2B5EF4-FFF2-40B4-BE49-F238E27FC236}">
                <a16:creationId xmlns:a16="http://schemas.microsoft.com/office/drawing/2014/main" id="{1A950AAD-28F2-88F1-D240-8719DF650CB4}"/>
              </a:ext>
            </a:extLst>
          </p:cNvPr>
          <p:cNvSpPr>
            <a:spLocks noGrp="1"/>
          </p:cNvSpPr>
          <p:nvPr>
            <p:ph type="sldNum" sz="quarter" idx="5"/>
          </p:nvPr>
        </p:nvSpPr>
        <p:spPr/>
        <p:txBody>
          <a:bodyPr/>
          <a:lstStyle/>
          <a:p>
            <a:fld id="{5F5F3218-F33A-4B72-9374-AB613CF0EFC5}" type="slidenum">
              <a:rPr lang="en-US" smtClean="0"/>
              <a:t>28</a:t>
            </a:fld>
            <a:endParaRPr lang="en-US"/>
          </a:p>
        </p:txBody>
      </p:sp>
    </p:spTree>
    <p:extLst>
      <p:ext uri="{BB962C8B-B14F-4D97-AF65-F5344CB8AC3E}">
        <p14:creationId xmlns:p14="http://schemas.microsoft.com/office/powerpoint/2010/main" val="5683483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B200C-B880-2AC6-B4AB-13E54696A9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85D3CC-485B-E1FF-CC7B-77BF0D5BD5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A3C849-6435-6EC8-FB61-F60959F010F0}"/>
              </a:ext>
            </a:extLst>
          </p:cNvPr>
          <p:cNvSpPr>
            <a:spLocks noGrp="1"/>
          </p:cNvSpPr>
          <p:nvPr>
            <p:ph type="body" idx="1"/>
          </p:nvPr>
        </p:nvSpPr>
        <p:spPr/>
        <p:txBody>
          <a:bodyPr/>
          <a:lstStyle/>
          <a:p>
            <a:endParaRPr lang="en-HK" dirty="0"/>
          </a:p>
        </p:txBody>
      </p:sp>
      <p:sp>
        <p:nvSpPr>
          <p:cNvPr id="4" name="Slide Number Placeholder 3">
            <a:extLst>
              <a:ext uri="{FF2B5EF4-FFF2-40B4-BE49-F238E27FC236}">
                <a16:creationId xmlns:a16="http://schemas.microsoft.com/office/drawing/2014/main" id="{C39A7B68-1A44-64F9-0022-830AB17661E8}"/>
              </a:ext>
            </a:extLst>
          </p:cNvPr>
          <p:cNvSpPr>
            <a:spLocks noGrp="1"/>
          </p:cNvSpPr>
          <p:nvPr>
            <p:ph type="sldNum" sz="quarter" idx="5"/>
          </p:nvPr>
        </p:nvSpPr>
        <p:spPr/>
        <p:txBody>
          <a:bodyPr/>
          <a:lstStyle/>
          <a:p>
            <a:fld id="{5F5F3218-F33A-4B72-9374-AB613CF0EFC5}" type="slidenum">
              <a:rPr lang="en-US" smtClean="0"/>
              <a:t>29</a:t>
            </a:fld>
            <a:endParaRPr lang="en-US"/>
          </a:p>
        </p:txBody>
      </p:sp>
    </p:spTree>
    <p:extLst>
      <p:ext uri="{BB962C8B-B14F-4D97-AF65-F5344CB8AC3E}">
        <p14:creationId xmlns:p14="http://schemas.microsoft.com/office/powerpoint/2010/main" val="2989129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764A7-9D95-8FD3-FC35-B0978251C7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8EFF16-BC6F-F0B6-81C2-29ABC6BE4F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3642AC-8772-69B8-4865-BE661220EBE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E32DEFD-C0EC-705B-023F-549E39AFBD3C}"/>
              </a:ext>
            </a:extLst>
          </p:cNvPr>
          <p:cNvSpPr>
            <a:spLocks noGrp="1"/>
          </p:cNvSpPr>
          <p:nvPr>
            <p:ph type="sldNum" sz="quarter" idx="5"/>
          </p:nvPr>
        </p:nvSpPr>
        <p:spPr/>
        <p:txBody>
          <a:bodyPr/>
          <a:lstStyle/>
          <a:p>
            <a:fld id="{5F5F3218-F33A-4B72-9374-AB613CF0EFC5}" type="slidenum">
              <a:rPr lang="en-US" smtClean="0"/>
              <a:t>3</a:t>
            </a:fld>
            <a:endParaRPr lang="en-US"/>
          </a:p>
        </p:txBody>
      </p:sp>
    </p:spTree>
    <p:extLst>
      <p:ext uri="{BB962C8B-B14F-4D97-AF65-F5344CB8AC3E}">
        <p14:creationId xmlns:p14="http://schemas.microsoft.com/office/powerpoint/2010/main" val="13548174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DAE02-BD78-AC29-48E1-EC3527AA03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ED1B7A-EA6C-96CD-13EA-49C24DE5E7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D8C6E3-D5D0-4DC6-79A9-1BE6715549EA}"/>
              </a:ext>
            </a:extLst>
          </p:cNvPr>
          <p:cNvSpPr>
            <a:spLocks noGrp="1"/>
          </p:cNvSpPr>
          <p:nvPr>
            <p:ph type="body" idx="1"/>
          </p:nvPr>
        </p:nvSpPr>
        <p:spPr/>
        <p:txBody>
          <a:bodyPr/>
          <a:lstStyle/>
          <a:p>
            <a:endParaRPr lang="en-HK" dirty="0"/>
          </a:p>
        </p:txBody>
      </p:sp>
      <p:sp>
        <p:nvSpPr>
          <p:cNvPr id="4" name="Slide Number Placeholder 3">
            <a:extLst>
              <a:ext uri="{FF2B5EF4-FFF2-40B4-BE49-F238E27FC236}">
                <a16:creationId xmlns:a16="http://schemas.microsoft.com/office/drawing/2014/main" id="{E195015C-ED2D-82C9-505F-F5FE75FAA67A}"/>
              </a:ext>
            </a:extLst>
          </p:cNvPr>
          <p:cNvSpPr>
            <a:spLocks noGrp="1"/>
          </p:cNvSpPr>
          <p:nvPr>
            <p:ph type="sldNum" sz="quarter" idx="5"/>
          </p:nvPr>
        </p:nvSpPr>
        <p:spPr/>
        <p:txBody>
          <a:bodyPr/>
          <a:lstStyle/>
          <a:p>
            <a:fld id="{5F5F3218-F33A-4B72-9374-AB613CF0EFC5}" type="slidenum">
              <a:rPr lang="en-US" smtClean="0"/>
              <a:t>30</a:t>
            </a:fld>
            <a:endParaRPr lang="en-US"/>
          </a:p>
        </p:txBody>
      </p:sp>
    </p:spTree>
    <p:extLst>
      <p:ext uri="{BB962C8B-B14F-4D97-AF65-F5344CB8AC3E}">
        <p14:creationId xmlns:p14="http://schemas.microsoft.com/office/powerpoint/2010/main" val="1083515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5F5F3218-F33A-4B72-9374-AB613CF0EFC5}" type="slidenum">
              <a:rPr lang="en-US" smtClean="0"/>
              <a:t>31</a:t>
            </a:fld>
            <a:endParaRPr lang="en-US"/>
          </a:p>
        </p:txBody>
      </p:sp>
    </p:spTree>
    <p:extLst>
      <p:ext uri="{BB962C8B-B14F-4D97-AF65-F5344CB8AC3E}">
        <p14:creationId xmlns:p14="http://schemas.microsoft.com/office/powerpoint/2010/main" val="28588361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5F5F3218-F33A-4B72-9374-AB613CF0EFC5}" type="slidenum">
              <a:rPr lang="en-US" smtClean="0"/>
              <a:t>32</a:t>
            </a:fld>
            <a:endParaRPr lang="en-US"/>
          </a:p>
        </p:txBody>
      </p:sp>
    </p:spTree>
    <p:extLst>
      <p:ext uri="{BB962C8B-B14F-4D97-AF65-F5344CB8AC3E}">
        <p14:creationId xmlns:p14="http://schemas.microsoft.com/office/powerpoint/2010/main" val="13812950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5F5F3218-F33A-4B72-9374-AB613CF0EFC5}" type="slidenum">
              <a:rPr lang="en-US" smtClean="0"/>
              <a:t>33</a:t>
            </a:fld>
            <a:endParaRPr lang="en-US"/>
          </a:p>
        </p:txBody>
      </p:sp>
    </p:spTree>
    <p:extLst>
      <p:ext uri="{BB962C8B-B14F-4D97-AF65-F5344CB8AC3E}">
        <p14:creationId xmlns:p14="http://schemas.microsoft.com/office/powerpoint/2010/main" val="22693187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5F3218-F33A-4B72-9374-AB613CF0EFC5}" type="slidenum">
              <a:rPr lang="en-US" smtClean="0"/>
              <a:t>34</a:t>
            </a:fld>
            <a:endParaRPr lang="en-US"/>
          </a:p>
        </p:txBody>
      </p:sp>
    </p:spTree>
    <p:extLst>
      <p:ext uri="{BB962C8B-B14F-4D97-AF65-F5344CB8AC3E}">
        <p14:creationId xmlns:p14="http://schemas.microsoft.com/office/powerpoint/2010/main" val="11225098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5F3218-F33A-4B72-9374-AB613CF0EFC5}" type="slidenum">
              <a:rPr lang="en-US" smtClean="0"/>
              <a:t>35</a:t>
            </a:fld>
            <a:endParaRPr lang="en-US"/>
          </a:p>
        </p:txBody>
      </p:sp>
    </p:spTree>
    <p:extLst>
      <p:ext uri="{BB962C8B-B14F-4D97-AF65-F5344CB8AC3E}">
        <p14:creationId xmlns:p14="http://schemas.microsoft.com/office/powerpoint/2010/main" val="3671233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85D30-4DD0-BB0E-5257-B235EA6900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595E0D-900B-2EDD-2067-0F2E4527C5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336EC7-35BB-595D-9A84-A8ADA58E43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0E86177-137A-FDC4-9C04-BBED49694F7F}"/>
              </a:ext>
            </a:extLst>
          </p:cNvPr>
          <p:cNvSpPr>
            <a:spLocks noGrp="1"/>
          </p:cNvSpPr>
          <p:nvPr>
            <p:ph type="sldNum" sz="quarter" idx="5"/>
          </p:nvPr>
        </p:nvSpPr>
        <p:spPr/>
        <p:txBody>
          <a:bodyPr/>
          <a:lstStyle/>
          <a:p>
            <a:fld id="{5F5F3218-F33A-4B72-9374-AB613CF0EFC5}" type="slidenum">
              <a:rPr lang="en-US" smtClean="0"/>
              <a:t>4</a:t>
            </a:fld>
            <a:endParaRPr lang="en-US"/>
          </a:p>
        </p:txBody>
      </p:sp>
    </p:spTree>
    <p:extLst>
      <p:ext uri="{BB962C8B-B14F-4D97-AF65-F5344CB8AC3E}">
        <p14:creationId xmlns:p14="http://schemas.microsoft.com/office/powerpoint/2010/main" val="3351600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E0880-766B-DDD3-EF7E-8E6E4F3335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21F1EB-AB21-644C-1C42-6F135E6CD3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CAD0C3-C568-7241-231E-7FC8A8D3A01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DFFC38E-8086-B345-CE64-0212FBFFEE71}"/>
              </a:ext>
            </a:extLst>
          </p:cNvPr>
          <p:cNvSpPr>
            <a:spLocks noGrp="1"/>
          </p:cNvSpPr>
          <p:nvPr>
            <p:ph type="sldNum" sz="quarter" idx="5"/>
          </p:nvPr>
        </p:nvSpPr>
        <p:spPr/>
        <p:txBody>
          <a:bodyPr/>
          <a:lstStyle/>
          <a:p>
            <a:fld id="{5F5F3218-F33A-4B72-9374-AB613CF0EFC5}" type="slidenum">
              <a:rPr lang="en-US" smtClean="0"/>
              <a:t>5</a:t>
            </a:fld>
            <a:endParaRPr lang="en-US"/>
          </a:p>
        </p:txBody>
      </p:sp>
    </p:spTree>
    <p:extLst>
      <p:ext uri="{BB962C8B-B14F-4D97-AF65-F5344CB8AC3E}">
        <p14:creationId xmlns:p14="http://schemas.microsoft.com/office/powerpoint/2010/main" val="1913488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5F5F3218-F33A-4B72-9374-AB613CF0EFC5}" type="slidenum">
              <a:rPr lang="en-US" smtClean="0"/>
              <a:t>6</a:t>
            </a:fld>
            <a:endParaRPr lang="en-US"/>
          </a:p>
        </p:txBody>
      </p:sp>
    </p:spTree>
    <p:extLst>
      <p:ext uri="{BB962C8B-B14F-4D97-AF65-F5344CB8AC3E}">
        <p14:creationId xmlns:p14="http://schemas.microsoft.com/office/powerpoint/2010/main" val="1678690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5F5F3218-F33A-4B72-9374-AB613CF0EFC5}" type="slidenum">
              <a:rPr lang="en-US" smtClean="0"/>
              <a:t>7</a:t>
            </a:fld>
            <a:endParaRPr lang="en-US"/>
          </a:p>
        </p:txBody>
      </p:sp>
    </p:spTree>
    <p:extLst>
      <p:ext uri="{BB962C8B-B14F-4D97-AF65-F5344CB8AC3E}">
        <p14:creationId xmlns:p14="http://schemas.microsoft.com/office/powerpoint/2010/main" val="2220271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5F5F3218-F33A-4B72-9374-AB613CF0EFC5}" type="slidenum">
              <a:rPr lang="en-US" smtClean="0"/>
              <a:t>8</a:t>
            </a:fld>
            <a:endParaRPr lang="en-US"/>
          </a:p>
        </p:txBody>
      </p:sp>
    </p:spTree>
    <p:extLst>
      <p:ext uri="{BB962C8B-B14F-4D97-AF65-F5344CB8AC3E}">
        <p14:creationId xmlns:p14="http://schemas.microsoft.com/office/powerpoint/2010/main" val="3718488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5F5F3218-F33A-4B72-9374-AB613CF0EFC5}" type="slidenum">
              <a:rPr lang="en-US" smtClean="0"/>
              <a:t>9</a:t>
            </a:fld>
            <a:endParaRPr lang="en-US"/>
          </a:p>
        </p:txBody>
      </p:sp>
    </p:spTree>
    <p:extLst>
      <p:ext uri="{BB962C8B-B14F-4D97-AF65-F5344CB8AC3E}">
        <p14:creationId xmlns:p14="http://schemas.microsoft.com/office/powerpoint/2010/main" val="2900910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4570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11/12/2025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91359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36360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42436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33554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93103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468834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88475-5F4A-18E1-25F0-5B953D25AE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HK"/>
          </a:p>
        </p:txBody>
      </p:sp>
      <p:sp>
        <p:nvSpPr>
          <p:cNvPr id="3" name="Subtitle 2">
            <a:extLst>
              <a:ext uri="{FF2B5EF4-FFF2-40B4-BE49-F238E27FC236}">
                <a16:creationId xmlns:a16="http://schemas.microsoft.com/office/drawing/2014/main" id="{0E0CEB4A-B844-7280-5CEE-3DFE356FD4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HK"/>
          </a:p>
        </p:txBody>
      </p:sp>
      <p:sp>
        <p:nvSpPr>
          <p:cNvPr id="4" name="Date Placeholder 3">
            <a:extLst>
              <a:ext uri="{FF2B5EF4-FFF2-40B4-BE49-F238E27FC236}">
                <a16:creationId xmlns:a16="http://schemas.microsoft.com/office/drawing/2014/main" id="{66D8FB35-B38E-C885-F230-BAE708139D9C}"/>
              </a:ext>
            </a:extLst>
          </p:cNvPr>
          <p:cNvSpPr>
            <a:spLocks noGrp="1"/>
          </p:cNvSpPr>
          <p:nvPr>
            <p:ph type="dt" sz="half" idx="10"/>
          </p:nvPr>
        </p:nvSpPr>
        <p:spPr/>
        <p:txBody>
          <a:bodyPr/>
          <a:lstStyle/>
          <a:p>
            <a:fld id="{BDBE8C98-0C0B-4738-B435-EB92292E73E0}" type="datetimeFigureOut">
              <a:rPr lang="en-HK" smtClean="0"/>
              <a:t>12/11/2025</a:t>
            </a:fld>
            <a:endParaRPr lang="en-HK"/>
          </a:p>
        </p:txBody>
      </p:sp>
      <p:sp>
        <p:nvSpPr>
          <p:cNvPr id="5" name="Footer Placeholder 4">
            <a:extLst>
              <a:ext uri="{FF2B5EF4-FFF2-40B4-BE49-F238E27FC236}">
                <a16:creationId xmlns:a16="http://schemas.microsoft.com/office/drawing/2014/main" id="{2C57450F-0492-F876-809F-37DC0D09B464}"/>
              </a:ext>
            </a:extLst>
          </p:cNvPr>
          <p:cNvSpPr>
            <a:spLocks noGrp="1"/>
          </p:cNvSpPr>
          <p:nvPr>
            <p:ph type="ftr" sz="quarter" idx="11"/>
          </p:nvPr>
        </p:nvSpPr>
        <p:spPr/>
        <p:txBody>
          <a:bodyPr/>
          <a:lstStyle/>
          <a:p>
            <a:endParaRPr lang="en-HK"/>
          </a:p>
        </p:txBody>
      </p:sp>
      <p:sp>
        <p:nvSpPr>
          <p:cNvPr id="6" name="Slide Number Placeholder 5">
            <a:extLst>
              <a:ext uri="{FF2B5EF4-FFF2-40B4-BE49-F238E27FC236}">
                <a16:creationId xmlns:a16="http://schemas.microsoft.com/office/drawing/2014/main" id="{77A83520-00DA-CDAA-56A6-B14C52FA3693}"/>
              </a:ext>
            </a:extLst>
          </p:cNvPr>
          <p:cNvSpPr>
            <a:spLocks noGrp="1"/>
          </p:cNvSpPr>
          <p:nvPr>
            <p:ph type="sldNum" sz="quarter" idx="12"/>
          </p:nvPr>
        </p:nvSpPr>
        <p:spPr/>
        <p:txBody>
          <a:bodyPr/>
          <a:lstStyle/>
          <a:p>
            <a:fld id="{F5D3AE0E-51AE-4104-B6DF-240256A37E7E}" type="slidenum">
              <a:rPr lang="en-HK" smtClean="0"/>
              <a:t>‹#›</a:t>
            </a:fld>
            <a:endParaRPr lang="en-HK"/>
          </a:p>
        </p:txBody>
      </p:sp>
    </p:spTree>
    <p:extLst>
      <p:ext uri="{BB962C8B-B14F-4D97-AF65-F5344CB8AC3E}">
        <p14:creationId xmlns:p14="http://schemas.microsoft.com/office/powerpoint/2010/main" val="36125241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9498F-C3E1-BEC9-6F4F-3F83A5C3B63F}"/>
              </a:ext>
            </a:extLst>
          </p:cNvPr>
          <p:cNvSpPr>
            <a:spLocks noGrp="1"/>
          </p:cNvSpPr>
          <p:nvPr>
            <p:ph type="title"/>
          </p:nvPr>
        </p:nvSpPr>
        <p:spPr/>
        <p:txBody>
          <a:bodyPr/>
          <a:lstStyle/>
          <a:p>
            <a:r>
              <a:rPr lang="en-US"/>
              <a:t>Click to edit Master title style</a:t>
            </a:r>
            <a:endParaRPr lang="en-HK"/>
          </a:p>
        </p:txBody>
      </p:sp>
      <p:sp>
        <p:nvSpPr>
          <p:cNvPr id="3" name="Content Placeholder 2">
            <a:extLst>
              <a:ext uri="{FF2B5EF4-FFF2-40B4-BE49-F238E27FC236}">
                <a16:creationId xmlns:a16="http://schemas.microsoft.com/office/drawing/2014/main" id="{7687055F-967C-94F4-AFDA-5C9F435907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4" name="Date Placeholder 3">
            <a:extLst>
              <a:ext uri="{FF2B5EF4-FFF2-40B4-BE49-F238E27FC236}">
                <a16:creationId xmlns:a16="http://schemas.microsoft.com/office/drawing/2014/main" id="{1C4C9244-9E47-76ED-84EE-3AA74654E477}"/>
              </a:ext>
            </a:extLst>
          </p:cNvPr>
          <p:cNvSpPr>
            <a:spLocks noGrp="1"/>
          </p:cNvSpPr>
          <p:nvPr>
            <p:ph type="dt" sz="half" idx="10"/>
          </p:nvPr>
        </p:nvSpPr>
        <p:spPr/>
        <p:txBody>
          <a:bodyPr/>
          <a:lstStyle/>
          <a:p>
            <a:fld id="{BDBE8C98-0C0B-4738-B435-EB92292E73E0}" type="datetimeFigureOut">
              <a:rPr lang="en-HK" smtClean="0"/>
              <a:t>12/11/2025</a:t>
            </a:fld>
            <a:endParaRPr lang="en-HK"/>
          </a:p>
        </p:txBody>
      </p:sp>
      <p:sp>
        <p:nvSpPr>
          <p:cNvPr id="5" name="Footer Placeholder 4">
            <a:extLst>
              <a:ext uri="{FF2B5EF4-FFF2-40B4-BE49-F238E27FC236}">
                <a16:creationId xmlns:a16="http://schemas.microsoft.com/office/drawing/2014/main" id="{7032CA8B-BB18-4E21-21CD-327BE3D215C0}"/>
              </a:ext>
            </a:extLst>
          </p:cNvPr>
          <p:cNvSpPr>
            <a:spLocks noGrp="1"/>
          </p:cNvSpPr>
          <p:nvPr>
            <p:ph type="ftr" sz="quarter" idx="11"/>
          </p:nvPr>
        </p:nvSpPr>
        <p:spPr/>
        <p:txBody>
          <a:bodyPr/>
          <a:lstStyle/>
          <a:p>
            <a:endParaRPr lang="en-HK"/>
          </a:p>
        </p:txBody>
      </p:sp>
      <p:sp>
        <p:nvSpPr>
          <p:cNvPr id="6" name="Slide Number Placeholder 5">
            <a:extLst>
              <a:ext uri="{FF2B5EF4-FFF2-40B4-BE49-F238E27FC236}">
                <a16:creationId xmlns:a16="http://schemas.microsoft.com/office/drawing/2014/main" id="{D42DB173-B20A-CE24-972B-2169D1E44C2B}"/>
              </a:ext>
            </a:extLst>
          </p:cNvPr>
          <p:cNvSpPr>
            <a:spLocks noGrp="1"/>
          </p:cNvSpPr>
          <p:nvPr>
            <p:ph type="sldNum" sz="quarter" idx="12"/>
          </p:nvPr>
        </p:nvSpPr>
        <p:spPr/>
        <p:txBody>
          <a:bodyPr/>
          <a:lstStyle/>
          <a:p>
            <a:fld id="{F5D3AE0E-51AE-4104-B6DF-240256A37E7E}" type="slidenum">
              <a:rPr lang="en-HK" smtClean="0"/>
              <a:t>‹#›</a:t>
            </a:fld>
            <a:endParaRPr lang="en-HK"/>
          </a:p>
        </p:txBody>
      </p:sp>
    </p:spTree>
    <p:extLst>
      <p:ext uri="{BB962C8B-B14F-4D97-AF65-F5344CB8AC3E}">
        <p14:creationId xmlns:p14="http://schemas.microsoft.com/office/powerpoint/2010/main" val="19611053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38D9A-24E0-770E-99D6-4F6A66ACAB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HK"/>
          </a:p>
        </p:txBody>
      </p:sp>
      <p:sp>
        <p:nvSpPr>
          <p:cNvPr id="3" name="Text Placeholder 2">
            <a:extLst>
              <a:ext uri="{FF2B5EF4-FFF2-40B4-BE49-F238E27FC236}">
                <a16:creationId xmlns:a16="http://schemas.microsoft.com/office/drawing/2014/main" id="{C1AF10D7-7C81-D08E-3C78-1267543329D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58900F-0B8B-4B54-B522-0965436350D9}"/>
              </a:ext>
            </a:extLst>
          </p:cNvPr>
          <p:cNvSpPr>
            <a:spLocks noGrp="1"/>
          </p:cNvSpPr>
          <p:nvPr>
            <p:ph type="dt" sz="half" idx="10"/>
          </p:nvPr>
        </p:nvSpPr>
        <p:spPr/>
        <p:txBody>
          <a:bodyPr/>
          <a:lstStyle/>
          <a:p>
            <a:fld id="{BDBE8C98-0C0B-4738-B435-EB92292E73E0}" type="datetimeFigureOut">
              <a:rPr lang="en-HK" smtClean="0"/>
              <a:t>12/11/2025</a:t>
            </a:fld>
            <a:endParaRPr lang="en-HK"/>
          </a:p>
        </p:txBody>
      </p:sp>
      <p:sp>
        <p:nvSpPr>
          <p:cNvPr id="5" name="Footer Placeholder 4">
            <a:extLst>
              <a:ext uri="{FF2B5EF4-FFF2-40B4-BE49-F238E27FC236}">
                <a16:creationId xmlns:a16="http://schemas.microsoft.com/office/drawing/2014/main" id="{A4D815F0-F1C9-814D-CF3E-F8BEB43AC484}"/>
              </a:ext>
            </a:extLst>
          </p:cNvPr>
          <p:cNvSpPr>
            <a:spLocks noGrp="1"/>
          </p:cNvSpPr>
          <p:nvPr>
            <p:ph type="ftr" sz="quarter" idx="11"/>
          </p:nvPr>
        </p:nvSpPr>
        <p:spPr/>
        <p:txBody>
          <a:bodyPr/>
          <a:lstStyle/>
          <a:p>
            <a:endParaRPr lang="en-HK"/>
          </a:p>
        </p:txBody>
      </p:sp>
      <p:sp>
        <p:nvSpPr>
          <p:cNvPr id="6" name="Slide Number Placeholder 5">
            <a:extLst>
              <a:ext uri="{FF2B5EF4-FFF2-40B4-BE49-F238E27FC236}">
                <a16:creationId xmlns:a16="http://schemas.microsoft.com/office/drawing/2014/main" id="{A84DA8BD-2288-CB21-F60B-CD41C96541F1}"/>
              </a:ext>
            </a:extLst>
          </p:cNvPr>
          <p:cNvSpPr>
            <a:spLocks noGrp="1"/>
          </p:cNvSpPr>
          <p:nvPr>
            <p:ph type="sldNum" sz="quarter" idx="12"/>
          </p:nvPr>
        </p:nvSpPr>
        <p:spPr/>
        <p:txBody>
          <a:bodyPr/>
          <a:lstStyle/>
          <a:p>
            <a:fld id="{F5D3AE0E-51AE-4104-B6DF-240256A37E7E}" type="slidenum">
              <a:rPr lang="en-HK" smtClean="0"/>
              <a:t>‹#›</a:t>
            </a:fld>
            <a:endParaRPr lang="en-HK"/>
          </a:p>
        </p:txBody>
      </p:sp>
    </p:spTree>
    <p:extLst>
      <p:ext uri="{BB962C8B-B14F-4D97-AF65-F5344CB8AC3E}">
        <p14:creationId xmlns:p14="http://schemas.microsoft.com/office/powerpoint/2010/main" val="28975503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3DB0C-F44A-A5FD-76F2-1F368FCE6DC3}"/>
              </a:ext>
            </a:extLst>
          </p:cNvPr>
          <p:cNvSpPr>
            <a:spLocks noGrp="1"/>
          </p:cNvSpPr>
          <p:nvPr>
            <p:ph type="title"/>
          </p:nvPr>
        </p:nvSpPr>
        <p:spPr/>
        <p:txBody>
          <a:bodyPr/>
          <a:lstStyle/>
          <a:p>
            <a:r>
              <a:rPr lang="en-US"/>
              <a:t>Click to edit Master title style</a:t>
            </a:r>
            <a:endParaRPr lang="en-HK"/>
          </a:p>
        </p:txBody>
      </p:sp>
      <p:sp>
        <p:nvSpPr>
          <p:cNvPr id="3" name="Content Placeholder 2">
            <a:extLst>
              <a:ext uri="{FF2B5EF4-FFF2-40B4-BE49-F238E27FC236}">
                <a16:creationId xmlns:a16="http://schemas.microsoft.com/office/drawing/2014/main" id="{EC020B29-0CE8-F3A7-994C-C6F1ECDA41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4" name="Content Placeholder 3">
            <a:extLst>
              <a:ext uri="{FF2B5EF4-FFF2-40B4-BE49-F238E27FC236}">
                <a16:creationId xmlns:a16="http://schemas.microsoft.com/office/drawing/2014/main" id="{0061DAC6-71DB-E3F2-B94B-6DD71ADD3D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5" name="Date Placeholder 4">
            <a:extLst>
              <a:ext uri="{FF2B5EF4-FFF2-40B4-BE49-F238E27FC236}">
                <a16:creationId xmlns:a16="http://schemas.microsoft.com/office/drawing/2014/main" id="{54C03E86-B5D5-3F2A-F99D-FF9B3410E022}"/>
              </a:ext>
            </a:extLst>
          </p:cNvPr>
          <p:cNvSpPr>
            <a:spLocks noGrp="1"/>
          </p:cNvSpPr>
          <p:nvPr>
            <p:ph type="dt" sz="half" idx="10"/>
          </p:nvPr>
        </p:nvSpPr>
        <p:spPr/>
        <p:txBody>
          <a:bodyPr/>
          <a:lstStyle/>
          <a:p>
            <a:fld id="{BDBE8C98-0C0B-4738-B435-EB92292E73E0}" type="datetimeFigureOut">
              <a:rPr lang="en-HK" smtClean="0"/>
              <a:t>12/11/2025</a:t>
            </a:fld>
            <a:endParaRPr lang="en-HK"/>
          </a:p>
        </p:txBody>
      </p:sp>
      <p:sp>
        <p:nvSpPr>
          <p:cNvPr id="6" name="Footer Placeholder 5">
            <a:extLst>
              <a:ext uri="{FF2B5EF4-FFF2-40B4-BE49-F238E27FC236}">
                <a16:creationId xmlns:a16="http://schemas.microsoft.com/office/drawing/2014/main" id="{443016D5-ED3C-2A59-CCFB-92ACA05A755D}"/>
              </a:ext>
            </a:extLst>
          </p:cNvPr>
          <p:cNvSpPr>
            <a:spLocks noGrp="1"/>
          </p:cNvSpPr>
          <p:nvPr>
            <p:ph type="ftr" sz="quarter" idx="11"/>
          </p:nvPr>
        </p:nvSpPr>
        <p:spPr/>
        <p:txBody>
          <a:bodyPr/>
          <a:lstStyle/>
          <a:p>
            <a:endParaRPr lang="en-HK"/>
          </a:p>
        </p:txBody>
      </p:sp>
      <p:sp>
        <p:nvSpPr>
          <p:cNvPr id="7" name="Slide Number Placeholder 6">
            <a:extLst>
              <a:ext uri="{FF2B5EF4-FFF2-40B4-BE49-F238E27FC236}">
                <a16:creationId xmlns:a16="http://schemas.microsoft.com/office/drawing/2014/main" id="{BD86001B-8F31-B944-F09C-E3EA3F9DFDBD}"/>
              </a:ext>
            </a:extLst>
          </p:cNvPr>
          <p:cNvSpPr>
            <a:spLocks noGrp="1"/>
          </p:cNvSpPr>
          <p:nvPr>
            <p:ph type="sldNum" sz="quarter" idx="12"/>
          </p:nvPr>
        </p:nvSpPr>
        <p:spPr/>
        <p:txBody>
          <a:bodyPr/>
          <a:lstStyle/>
          <a:p>
            <a:fld id="{F5D3AE0E-51AE-4104-B6DF-240256A37E7E}" type="slidenum">
              <a:rPr lang="en-HK" smtClean="0"/>
              <a:t>‹#›</a:t>
            </a:fld>
            <a:endParaRPr lang="en-HK"/>
          </a:p>
        </p:txBody>
      </p:sp>
    </p:spTree>
    <p:extLst>
      <p:ext uri="{BB962C8B-B14F-4D97-AF65-F5344CB8AC3E}">
        <p14:creationId xmlns:p14="http://schemas.microsoft.com/office/powerpoint/2010/main" val="2573572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A cover slide template">
    <p:spTree>
      <p:nvGrpSpPr>
        <p:cNvPr id="1" name=""/>
        <p:cNvGrpSpPr/>
        <p:nvPr/>
      </p:nvGrpSpPr>
      <p:grpSpPr>
        <a:xfrm>
          <a:off x="0" y="0"/>
          <a:ext cx="0" cy="0"/>
          <a:chOff x="0" y="0"/>
          <a:chExt cx="0" cy="0"/>
        </a:xfrm>
      </p:grpSpPr>
      <p:sp>
        <p:nvSpPr>
          <p:cNvPr id="2" name="Flowchart: Document 1">
            <a:extLst>
              <a:ext uri="{FF2B5EF4-FFF2-40B4-BE49-F238E27FC236}">
                <a16:creationId xmlns:a16="http://schemas.microsoft.com/office/drawing/2014/main" id="{0959FF06-A48E-F7E0-EFD1-E96C5BC42D5F}"/>
              </a:ext>
            </a:extLst>
          </p:cNvPr>
          <p:cNvSpPr/>
          <p:nvPr userDrawn="1"/>
        </p:nvSpPr>
        <p:spPr>
          <a:xfrm>
            <a:off x="-404652" y="-452674"/>
            <a:ext cx="13001297" cy="2110547"/>
          </a:xfrm>
          <a:prstGeom prst="flowChartDocument">
            <a:avLst/>
          </a:prstGeom>
          <a:solidFill>
            <a:srgbClr val="3163AA"/>
          </a:solidFill>
          <a:ln w="228600" cmpd="sng">
            <a:solidFill>
              <a:srgbClr val="607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2E580E54-5DBC-D6FC-E481-93BE1D1241AF}"/>
              </a:ext>
            </a:extLst>
          </p:cNvPr>
          <p:cNvSpPr>
            <a:spLocks noChangeAspect="1"/>
          </p:cNvSpPr>
          <p:nvPr userDrawn="1"/>
        </p:nvSpPr>
        <p:spPr>
          <a:xfrm>
            <a:off x="10906055" y="5543550"/>
            <a:ext cx="1082620" cy="1082702"/>
          </a:xfrm>
          <a:prstGeom prst="ellipse">
            <a:avLst/>
          </a:prstGeom>
          <a:solidFill>
            <a:srgbClr val="3163AA"/>
          </a:solidFill>
          <a:ln w="69850" cmpd="sng">
            <a:solidFill>
              <a:srgbClr val="607F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Rectangle: Rounded Corners 4">
            <a:extLst>
              <a:ext uri="{FF2B5EF4-FFF2-40B4-BE49-F238E27FC236}">
                <a16:creationId xmlns:a16="http://schemas.microsoft.com/office/drawing/2014/main" id="{CC81210A-2ED2-E203-75BB-1D6F1745062D}"/>
              </a:ext>
            </a:extLst>
          </p:cNvPr>
          <p:cNvSpPr/>
          <p:nvPr userDrawn="1"/>
        </p:nvSpPr>
        <p:spPr>
          <a:xfrm>
            <a:off x="3158571" y="2651574"/>
            <a:ext cx="5874858" cy="2665600"/>
          </a:xfrm>
          <a:prstGeom prst="roundRect">
            <a:avLst>
              <a:gd name="adj" fmla="val 8699"/>
            </a:avLst>
          </a:prstGeom>
          <a:gradFill>
            <a:gsLst>
              <a:gs pos="0">
                <a:schemeClr val="accent6">
                  <a:lumMod val="5000"/>
                  <a:lumOff val="95000"/>
                </a:schemeClr>
              </a:gs>
              <a:gs pos="100000">
                <a:schemeClr val="bg1">
                  <a:lumMod val="95000"/>
                </a:schemeClr>
              </a:gs>
            </a:gsLst>
            <a:path path="circle">
              <a:fillToRect l="50000" t="50000" r="50000" b="50000"/>
            </a:path>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5" name="Picture 14">
            <a:extLst>
              <a:ext uri="{FF2B5EF4-FFF2-40B4-BE49-F238E27FC236}">
                <a16:creationId xmlns:a16="http://schemas.microsoft.com/office/drawing/2014/main" id="{2C1E2520-3C23-722E-6287-A2F69EA75650}"/>
              </a:ext>
            </a:extLst>
          </p:cNvPr>
          <p:cNvPicPr>
            <a:picLocks noChangeAspect="1"/>
          </p:cNvPicPr>
          <p:nvPr userDrawn="1"/>
        </p:nvPicPr>
        <p:blipFill>
          <a:blip r:embed="rId2"/>
          <a:stretch>
            <a:fillRect/>
          </a:stretch>
        </p:blipFill>
        <p:spPr>
          <a:xfrm>
            <a:off x="72995" y="153518"/>
            <a:ext cx="3222599" cy="1488612"/>
          </a:xfrm>
          <a:prstGeom prst="rect">
            <a:avLst/>
          </a:prstGeom>
          <a:effectLst>
            <a:outerShdw blurRad="50800" dist="38100" dir="5400000" algn="t" rotWithShape="0">
              <a:prstClr val="black">
                <a:alpha val="40000"/>
              </a:prstClr>
            </a:outerShdw>
          </a:effectLst>
        </p:spPr>
      </p:pic>
      <p:pic>
        <p:nvPicPr>
          <p:cNvPr id="16" name="Picture 15">
            <a:extLst>
              <a:ext uri="{FF2B5EF4-FFF2-40B4-BE49-F238E27FC236}">
                <a16:creationId xmlns:a16="http://schemas.microsoft.com/office/drawing/2014/main" id="{85A5650A-87A2-BC9E-5414-764231EBCA55}"/>
              </a:ext>
            </a:extLst>
          </p:cNvPr>
          <p:cNvPicPr>
            <a:picLocks noChangeAspect="1"/>
          </p:cNvPicPr>
          <p:nvPr userDrawn="1"/>
        </p:nvPicPr>
        <p:blipFill>
          <a:blip r:embed="rId3"/>
          <a:stretch>
            <a:fillRect/>
          </a:stretch>
        </p:blipFill>
        <p:spPr>
          <a:xfrm>
            <a:off x="11063489" y="5769768"/>
            <a:ext cx="804000" cy="612000"/>
          </a:xfrm>
          <a:prstGeom prst="rect">
            <a:avLst/>
          </a:prstGeom>
        </p:spPr>
      </p:pic>
      <p:pic>
        <p:nvPicPr>
          <p:cNvPr id="10" name="Graphic 9">
            <a:extLst>
              <a:ext uri="{FF2B5EF4-FFF2-40B4-BE49-F238E27FC236}">
                <a16:creationId xmlns:a16="http://schemas.microsoft.com/office/drawing/2014/main" id="{8B6090FB-BEC4-6E70-2243-F28442C63AFD}"/>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7006" b="94904" l="4588" r="97571">
                        <a14:foregroundMark x1="14170" y1="43312" x2="7287" y2="14013"/>
                        <a14:foregroundMark x1="71930" y1="45860" x2="71930" y2="45860"/>
                        <a14:foregroundMark x1="83401" y1="59236" x2="83401" y2="59236"/>
                        <a14:foregroundMark x1="87045" y1="55414" x2="87045" y2="55414"/>
                        <a14:foregroundMark x1="94467" y1="43312" x2="94467" y2="43312"/>
                        <a14:foregroundMark x1="97571" y1="44586" x2="97571" y2="44586"/>
                        <a14:foregroundMark x1="96761" y1="52866" x2="96761" y2="52866"/>
                        <a14:foregroundMark x1="94467" y1="42675" x2="94467" y2="42675"/>
                        <a14:foregroundMark x1="92173" y1="46497" x2="92173" y2="46497"/>
                        <a14:foregroundMark x1="88799" y1="42675" x2="88799" y2="42675"/>
                        <a14:foregroundMark x1="77328" y1="42675" x2="77328" y2="42675"/>
                        <a14:foregroundMark x1="80297" y1="80892" x2="80297" y2="80892"/>
                        <a14:foregroundMark x1="83806" y1="79618" x2="83806" y2="79618"/>
                        <a14:foregroundMark x1="88394" y1="79618" x2="88394" y2="79618"/>
                        <a14:foregroundMark x1="92578" y1="82803" x2="92578" y2="82803"/>
                        <a14:foregroundMark x1="97436" y1="80892" x2="97436" y2="80892"/>
                        <a14:foregroundMark x1="92173" y1="80892" x2="92173" y2="80892"/>
                        <a14:foregroundMark x1="89069" y1="45860" x2="89069" y2="45860"/>
                        <a14:foregroundMark x1="83806" y1="57325" x2="83806" y2="57325"/>
                        <a14:foregroundMark x1="77058" y1="42675" x2="77058" y2="42675"/>
                        <a14:foregroundMark x1="79487" y1="45860" x2="79487" y2="45860"/>
                        <a14:foregroundMark x1="6478" y1="95541" x2="6478" y2="95541"/>
                        <a14:foregroundMark x1="4588" y1="19108" x2="4588" y2="19108"/>
                        <a14:foregroundMark x1="96356" y1="77707" x2="96356" y2="77707"/>
                        <a14:foregroundMark x1="41296" y1="47771" x2="41296" y2="47771"/>
                        <a14:foregroundMark x1="46964" y1="47771" x2="46964" y2="47771"/>
                        <a14:foregroundMark x1="49933" y1="45223" x2="49933" y2="45223"/>
                        <a14:foregroundMark x1="56545" y1="44586" x2="56545" y2="44586"/>
                        <a14:foregroundMark x1="52497" y1="44586" x2="52497" y2="44586"/>
                        <a14:foregroundMark x1="58030" y1="45223" x2="58030" y2="45223"/>
                        <a14:foregroundMark x1="60594" y1="42675" x2="60594" y2="42675"/>
                        <a14:foregroundMark x1="37787" y1="42038" x2="37787" y2="42038"/>
                        <a14:foregroundMark x1="34683" y1="43312" x2="34683" y2="43312"/>
                        <a14:foregroundMark x1="35088" y1="47771" x2="35088" y2="47771"/>
                        <a14:foregroundMark x1="28880" y1="56688" x2="28880" y2="56688"/>
                        <a14:foregroundMark x1="24157" y1="40127" x2="24157" y2="40127"/>
                        <a14:foregroundMark x1="24831" y1="35032" x2="24831" y2="35032"/>
                        <a14:foregroundMark x1="28340" y1="52866" x2="28340" y2="52866"/>
                        <a14:foregroundMark x1="32389" y1="61783" x2="32389" y2="61783"/>
                        <a14:foregroundMark x1="77598" y1="36943" x2="77598" y2="36943"/>
                        <a14:foregroundMark x1="77463" y1="50318" x2="77463" y2="50318"/>
                        <a14:foregroundMark x1="73009" y1="57962" x2="73009" y2="57962"/>
                        <a14:foregroundMark x1="74476" y1="55414" x2="77463" y2="64331"/>
                        <a14:foregroundMark x1="74263" y1="54777" x2="74476" y2="55414"/>
                        <a14:foregroundMark x1="73836" y1="53503" x2="74263" y2="54777"/>
                        <a14:foregroundMark x1="73623" y1="52866" x2="73836" y2="53503"/>
                        <a14:foregroundMark x1="73410" y1="52229" x2="73623" y2="52866"/>
                        <a14:foregroundMark x1="70850" y1="44586" x2="73410" y2="52229"/>
                        <a14:foregroundMark x1="84076" y1="43949" x2="84076" y2="43949"/>
                        <a14:foregroundMark x1="93522" y1="52229" x2="93522" y2="52229"/>
                        <a14:foregroundMark x1="80567" y1="56688" x2="80567" y2="56688"/>
                        <a14:foregroundMark x1="47368" y1="47134" x2="47368" y2="47134"/>
                        <a14:foregroundMark x1="58165" y1="53503" x2="58165" y2="53503"/>
                        <a14:foregroundMark x1="37517" y1="54140" x2="37517" y2="54140"/>
                        <a14:foregroundMark x1="87314" y1="40764" x2="87314" y2="40764"/>
                        <a14:backgroundMark x1="87719" y1="45223" x2="87719" y2="45223"/>
                        <a14:backgroundMark x1="74224" y1="52866" x2="74224" y2="52866"/>
                        <a14:backgroundMark x1="73954" y1="53503" x2="73954" y2="53503"/>
                        <a14:backgroundMark x1="73819" y1="52229" x2="73819" y2="52229"/>
                        <a14:backgroundMark x1="74089" y1="54777" x2="74089" y2="54777"/>
                        <a14:backgroundMark x1="74494" y1="54777" x2="74494" y2="54777"/>
                        <a14:backgroundMark x1="73684" y1="52229" x2="73684" y2="52229"/>
                        <a14:backgroundMark x1="74224" y1="55414" x2="74224" y2="55414"/>
                      </a14:backgroundRemoval>
                    </a14:imgEffect>
                  </a14:imgLayer>
                </a14:imgProps>
              </a:ext>
              <a:ext uri="{28A0092B-C50C-407E-A947-70E740481C1C}">
                <a14:useLocalDpi xmlns:a14="http://schemas.microsoft.com/office/drawing/2010/main" val="0"/>
              </a:ext>
            </a:extLst>
          </a:blip>
          <a:srcRect/>
          <a:stretch/>
        </p:blipFill>
        <p:spPr>
          <a:xfrm>
            <a:off x="3945422" y="2744071"/>
            <a:ext cx="3934521" cy="833630"/>
          </a:xfrm>
          <a:prstGeom prst="rect">
            <a:avLst/>
          </a:prstGeom>
        </p:spPr>
      </p:pic>
    </p:spTree>
    <p:extLst>
      <p:ext uri="{BB962C8B-B14F-4D97-AF65-F5344CB8AC3E}">
        <p14:creationId xmlns:p14="http://schemas.microsoft.com/office/powerpoint/2010/main" val="33032917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63D80-57F0-A817-0214-B175B36F3152}"/>
              </a:ext>
            </a:extLst>
          </p:cNvPr>
          <p:cNvSpPr>
            <a:spLocks noGrp="1"/>
          </p:cNvSpPr>
          <p:nvPr>
            <p:ph type="title"/>
          </p:nvPr>
        </p:nvSpPr>
        <p:spPr>
          <a:xfrm>
            <a:off x="839788" y="365125"/>
            <a:ext cx="10515600" cy="1325563"/>
          </a:xfrm>
        </p:spPr>
        <p:txBody>
          <a:bodyPr/>
          <a:lstStyle/>
          <a:p>
            <a:r>
              <a:rPr lang="en-US"/>
              <a:t>Click to edit Master title style</a:t>
            </a:r>
            <a:endParaRPr lang="en-HK"/>
          </a:p>
        </p:txBody>
      </p:sp>
      <p:sp>
        <p:nvSpPr>
          <p:cNvPr id="3" name="Text Placeholder 2">
            <a:extLst>
              <a:ext uri="{FF2B5EF4-FFF2-40B4-BE49-F238E27FC236}">
                <a16:creationId xmlns:a16="http://schemas.microsoft.com/office/drawing/2014/main" id="{1A83E43A-4B79-E46E-20C9-6CAD169FC5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C51466-BDA1-ECEF-4047-18923DC928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5" name="Text Placeholder 4">
            <a:extLst>
              <a:ext uri="{FF2B5EF4-FFF2-40B4-BE49-F238E27FC236}">
                <a16:creationId xmlns:a16="http://schemas.microsoft.com/office/drawing/2014/main" id="{F4CF2FE9-BEE8-FCEC-91CD-6DB16DB7E3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5179A0-9ACE-F90C-4B04-E25654B252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7" name="Date Placeholder 6">
            <a:extLst>
              <a:ext uri="{FF2B5EF4-FFF2-40B4-BE49-F238E27FC236}">
                <a16:creationId xmlns:a16="http://schemas.microsoft.com/office/drawing/2014/main" id="{A726E550-F4B7-2168-048D-C03EAECC11C8}"/>
              </a:ext>
            </a:extLst>
          </p:cNvPr>
          <p:cNvSpPr>
            <a:spLocks noGrp="1"/>
          </p:cNvSpPr>
          <p:nvPr>
            <p:ph type="dt" sz="half" idx="10"/>
          </p:nvPr>
        </p:nvSpPr>
        <p:spPr/>
        <p:txBody>
          <a:bodyPr/>
          <a:lstStyle/>
          <a:p>
            <a:fld id="{BDBE8C98-0C0B-4738-B435-EB92292E73E0}" type="datetimeFigureOut">
              <a:rPr lang="en-HK" smtClean="0"/>
              <a:t>12/11/2025</a:t>
            </a:fld>
            <a:endParaRPr lang="en-HK"/>
          </a:p>
        </p:txBody>
      </p:sp>
      <p:sp>
        <p:nvSpPr>
          <p:cNvPr id="8" name="Footer Placeholder 7">
            <a:extLst>
              <a:ext uri="{FF2B5EF4-FFF2-40B4-BE49-F238E27FC236}">
                <a16:creationId xmlns:a16="http://schemas.microsoft.com/office/drawing/2014/main" id="{68539433-736B-99AD-3CE3-3627EF8695F1}"/>
              </a:ext>
            </a:extLst>
          </p:cNvPr>
          <p:cNvSpPr>
            <a:spLocks noGrp="1"/>
          </p:cNvSpPr>
          <p:nvPr>
            <p:ph type="ftr" sz="quarter" idx="11"/>
          </p:nvPr>
        </p:nvSpPr>
        <p:spPr/>
        <p:txBody>
          <a:bodyPr/>
          <a:lstStyle/>
          <a:p>
            <a:endParaRPr lang="en-HK"/>
          </a:p>
        </p:txBody>
      </p:sp>
      <p:sp>
        <p:nvSpPr>
          <p:cNvPr id="9" name="Slide Number Placeholder 8">
            <a:extLst>
              <a:ext uri="{FF2B5EF4-FFF2-40B4-BE49-F238E27FC236}">
                <a16:creationId xmlns:a16="http://schemas.microsoft.com/office/drawing/2014/main" id="{1E3B8FFC-9DD9-9947-3F44-8323B0C9FA33}"/>
              </a:ext>
            </a:extLst>
          </p:cNvPr>
          <p:cNvSpPr>
            <a:spLocks noGrp="1"/>
          </p:cNvSpPr>
          <p:nvPr>
            <p:ph type="sldNum" sz="quarter" idx="12"/>
          </p:nvPr>
        </p:nvSpPr>
        <p:spPr/>
        <p:txBody>
          <a:bodyPr/>
          <a:lstStyle/>
          <a:p>
            <a:fld id="{F5D3AE0E-51AE-4104-B6DF-240256A37E7E}" type="slidenum">
              <a:rPr lang="en-HK" smtClean="0"/>
              <a:t>‹#›</a:t>
            </a:fld>
            <a:endParaRPr lang="en-HK"/>
          </a:p>
        </p:txBody>
      </p:sp>
    </p:spTree>
    <p:extLst>
      <p:ext uri="{BB962C8B-B14F-4D97-AF65-F5344CB8AC3E}">
        <p14:creationId xmlns:p14="http://schemas.microsoft.com/office/powerpoint/2010/main" val="17140161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A5EF1-06D5-B217-4690-E9E8ABCFDC37}"/>
              </a:ext>
            </a:extLst>
          </p:cNvPr>
          <p:cNvSpPr>
            <a:spLocks noGrp="1"/>
          </p:cNvSpPr>
          <p:nvPr>
            <p:ph type="title"/>
          </p:nvPr>
        </p:nvSpPr>
        <p:spPr/>
        <p:txBody>
          <a:bodyPr/>
          <a:lstStyle/>
          <a:p>
            <a:r>
              <a:rPr lang="en-US"/>
              <a:t>Click to edit Master title style</a:t>
            </a:r>
            <a:endParaRPr lang="en-HK"/>
          </a:p>
        </p:txBody>
      </p:sp>
      <p:sp>
        <p:nvSpPr>
          <p:cNvPr id="3" name="Date Placeholder 2">
            <a:extLst>
              <a:ext uri="{FF2B5EF4-FFF2-40B4-BE49-F238E27FC236}">
                <a16:creationId xmlns:a16="http://schemas.microsoft.com/office/drawing/2014/main" id="{CCB88E27-992C-5638-FD84-970F64ECB8E6}"/>
              </a:ext>
            </a:extLst>
          </p:cNvPr>
          <p:cNvSpPr>
            <a:spLocks noGrp="1"/>
          </p:cNvSpPr>
          <p:nvPr>
            <p:ph type="dt" sz="half" idx="10"/>
          </p:nvPr>
        </p:nvSpPr>
        <p:spPr/>
        <p:txBody>
          <a:bodyPr/>
          <a:lstStyle/>
          <a:p>
            <a:fld id="{BDBE8C98-0C0B-4738-B435-EB92292E73E0}" type="datetimeFigureOut">
              <a:rPr lang="en-HK" smtClean="0"/>
              <a:t>12/11/2025</a:t>
            </a:fld>
            <a:endParaRPr lang="en-HK"/>
          </a:p>
        </p:txBody>
      </p:sp>
      <p:sp>
        <p:nvSpPr>
          <p:cNvPr id="4" name="Footer Placeholder 3">
            <a:extLst>
              <a:ext uri="{FF2B5EF4-FFF2-40B4-BE49-F238E27FC236}">
                <a16:creationId xmlns:a16="http://schemas.microsoft.com/office/drawing/2014/main" id="{33E27DCB-F481-C1DA-C508-B6C9BDAF8688}"/>
              </a:ext>
            </a:extLst>
          </p:cNvPr>
          <p:cNvSpPr>
            <a:spLocks noGrp="1"/>
          </p:cNvSpPr>
          <p:nvPr>
            <p:ph type="ftr" sz="quarter" idx="11"/>
          </p:nvPr>
        </p:nvSpPr>
        <p:spPr/>
        <p:txBody>
          <a:bodyPr/>
          <a:lstStyle/>
          <a:p>
            <a:endParaRPr lang="en-HK"/>
          </a:p>
        </p:txBody>
      </p:sp>
      <p:sp>
        <p:nvSpPr>
          <p:cNvPr id="5" name="Slide Number Placeholder 4">
            <a:extLst>
              <a:ext uri="{FF2B5EF4-FFF2-40B4-BE49-F238E27FC236}">
                <a16:creationId xmlns:a16="http://schemas.microsoft.com/office/drawing/2014/main" id="{F680581E-9F5E-0A66-2633-B2FFABAFD2DD}"/>
              </a:ext>
            </a:extLst>
          </p:cNvPr>
          <p:cNvSpPr>
            <a:spLocks noGrp="1"/>
          </p:cNvSpPr>
          <p:nvPr>
            <p:ph type="sldNum" sz="quarter" idx="12"/>
          </p:nvPr>
        </p:nvSpPr>
        <p:spPr/>
        <p:txBody>
          <a:bodyPr/>
          <a:lstStyle/>
          <a:p>
            <a:fld id="{F5D3AE0E-51AE-4104-B6DF-240256A37E7E}" type="slidenum">
              <a:rPr lang="en-HK" smtClean="0"/>
              <a:t>‹#›</a:t>
            </a:fld>
            <a:endParaRPr lang="en-HK"/>
          </a:p>
        </p:txBody>
      </p:sp>
    </p:spTree>
    <p:extLst>
      <p:ext uri="{BB962C8B-B14F-4D97-AF65-F5344CB8AC3E}">
        <p14:creationId xmlns:p14="http://schemas.microsoft.com/office/powerpoint/2010/main" val="17043642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5FA846-E673-365E-BB93-51F3D08B9CE8}"/>
              </a:ext>
            </a:extLst>
          </p:cNvPr>
          <p:cNvSpPr>
            <a:spLocks noGrp="1"/>
          </p:cNvSpPr>
          <p:nvPr>
            <p:ph type="dt" sz="half" idx="10"/>
          </p:nvPr>
        </p:nvSpPr>
        <p:spPr/>
        <p:txBody>
          <a:bodyPr/>
          <a:lstStyle/>
          <a:p>
            <a:fld id="{BDBE8C98-0C0B-4738-B435-EB92292E73E0}" type="datetimeFigureOut">
              <a:rPr lang="en-HK" smtClean="0"/>
              <a:t>12/11/2025</a:t>
            </a:fld>
            <a:endParaRPr lang="en-HK"/>
          </a:p>
        </p:txBody>
      </p:sp>
      <p:sp>
        <p:nvSpPr>
          <p:cNvPr id="3" name="Footer Placeholder 2">
            <a:extLst>
              <a:ext uri="{FF2B5EF4-FFF2-40B4-BE49-F238E27FC236}">
                <a16:creationId xmlns:a16="http://schemas.microsoft.com/office/drawing/2014/main" id="{2DB80DD1-DE73-9481-397F-248AFE740FA6}"/>
              </a:ext>
            </a:extLst>
          </p:cNvPr>
          <p:cNvSpPr>
            <a:spLocks noGrp="1"/>
          </p:cNvSpPr>
          <p:nvPr>
            <p:ph type="ftr" sz="quarter" idx="11"/>
          </p:nvPr>
        </p:nvSpPr>
        <p:spPr/>
        <p:txBody>
          <a:bodyPr/>
          <a:lstStyle/>
          <a:p>
            <a:endParaRPr lang="en-HK"/>
          </a:p>
        </p:txBody>
      </p:sp>
      <p:sp>
        <p:nvSpPr>
          <p:cNvPr id="4" name="Slide Number Placeholder 3">
            <a:extLst>
              <a:ext uri="{FF2B5EF4-FFF2-40B4-BE49-F238E27FC236}">
                <a16:creationId xmlns:a16="http://schemas.microsoft.com/office/drawing/2014/main" id="{F97CF863-9D86-1199-6F4F-5939E543AF82}"/>
              </a:ext>
            </a:extLst>
          </p:cNvPr>
          <p:cNvSpPr>
            <a:spLocks noGrp="1"/>
          </p:cNvSpPr>
          <p:nvPr>
            <p:ph type="sldNum" sz="quarter" idx="12"/>
          </p:nvPr>
        </p:nvSpPr>
        <p:spPr/>
        <p:txBody>
          <a:bodyPr/>
          <a:lstStyle/>
          <a:p>
            <a:fld id="{F5D3AE0E-51AE-4104-B6DF-240256A37E7E}" type="slidenum">
              <a:rPr lang="en-HK" smtClean="0"/>
              <a:t>‹#›</a:t>
            </a:fld>
            <a:endParaRPr lang="en-HK"/>
          </a:p>
        </p:txBody>
      </p:sp>
    </p:spTree>
    <p:extLst>
      <p:ext uri="{BB962C8B-B14F-4D97-AF65-F5344CB8AC3E}">
        <p14:creationId xmlns:p14="http://schemas.microsoft.com/office/powerpoint/2010/main" val="20215986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87766-FFDB-631F-4E86-60C24457AB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HK"/>
          </a:p>
        </p:txBody>
      </p:sp>
      <p:sp>
        <p:nvSpPr>
          <p:cNvPr id="3" name="Content Placeholder 2">
            <a:extLst>
              <a:ext uri="{FF2B5EF4-FFF2-40B4-BE49-F238E27FC236}">
                <a16:creationId xmlns:a16="http://schemas.microsoft.com/office/drawing/2014/main" id="{7724EFCF-E749-FE4C-4FD8-7D61409BE8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4" name="Text Placeholder 3">
            <a:extLst>
              <a:ext uri="{FF2B5EF4-FFF2-40B4-BE49-F238E27FC236}">
                <a16:creationId xmlns:a16="http://schemas.microsoft.com/office/drawing/2014/main" id="{4B8BFC14-E7CD-D81A-AD00-2A6E964BB6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0C92E3-EE15-82F9-AABA-06D5BD87C980}"/>
              </a:ext>
            </a:extLst>
          </p:cNvPr>
          <p:cNvSpPr>
            <a:spLocks noGrp="1"/>
          </p:cNvSpPr>
          <p:nvPr>
            <p:ph type="dt" sz="half" idx="10"/>
          </p:nvPr>
        </p:nvSpPr>
        <p:spPr/>
        <p:txBody>
          <a:bodyPr/>
          <a:lstStyle/>
          <a:p>
            <a:fld id="{BDBE8C98-0C0B-4738-B435-EB92292E73E0}" type="datetimeFigureOut">
              <a:rPr lang="en-HK" smtClean="0"/>
              <a:t>12/11/2025</a:t>
            </a:fld>
            <a:endParaRPr lang="en-HK"/>
          </a:p>
        </p:txBody>
      </p:sp>
      <p:sp>
        <p:nvSpPr>
          <p:cNvPr id="6" name="Footer Placeholder 5">
            <a:extLst>
              <a:ext uri="{FF2B5EF4-FFF2-40B4-BE49-F238E27FC236}">
                <a16:creationId xmlns:a16="http://schemas.microsoft.com/office/drawing/2014/main" id="{09A6E740-E37F-7EC8-181E-AB7980ABB0BA}"/>
              </a:ext>
            </a:extLst>
          </p:cNvPr>
          <p:cNvSpPr>
            <a:spLocks noGrp="1"/>
          </p:cNvSpPr>
          <p:nvPr>
            <p:ph type="ftr" sz="quarter" idx="11"/>
          </p:nvPr>
        </p:nvSpPr>
        <p:spPr/>
        <p:txBody>
          <a:bodyPr/>
          <a:lstStyle/>
          <a:p>
            <a:endParaRPr lang="en-HK"/>
          </a:p>
        </p:txBody>
      </p:sp>
      <p:sp>
        <p:nvSpPr>
          <p:cNvPr id="7" name="Slide Number Placeholder 6">
            <a:extLst>
              <a:ext uri="{FF2B5EF4-FFF2-40B4-BE49-F238E27FC236}">
                <a16:creationId xmlns:a16="http://schemas.microsoft.com/office/drawing/2014/main" id="{E952548F-2312-6D5F-CB98-EAAFE9890996}"/>
              </a:ext>
            </a:extLst>
          </p:cNvPr>
          <p:cNvSpPr>
            <a:spLocks noGrp="1"/>
          </p:cNvSpPr>
          <p:nvPr>
            <p:ph type="sldNum" sz="quarter" idx="12"/>
          </p:nvPr>
        </p:nvSpPr>
        <p:spPr/>
        <p:txBody>
          <a:bodyPr/>
          <a:lstStyle/>
          <a:p>
            <a:fld id="{F5D3AE0E-51AE-4104-B6DF-240256A37E7E}" type="slidenum">
              <a:rPr lang="en-HK" smtClean="0"/>
              <a:t>‹#›</a:t>
            </a:fld>
            <a:endParaRPr lang="en-HK"/>
          </a:p>
        </p:txBody>
      </p:sp>
    </p:spTree>
    <p:extLst>
      <p:ext uri="{BB962C8B-B14F-4D97-AF65-F5344CB8AC3E}">
        <p14:creationId xmlns:p14="http://schemas.microsoft.com/office/powerpoint/2010/main" val="32950107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B8690-BD54-A7C8-CA03-3F1517316D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HK"/>
          </a:p>
        </p:txBody>
      </p:sp>
      <p:sp>
        <p:nvSpPr>
          <p:cNvPr id="3" name="Picture Placeholder 2">
            <a:extLst>
              <a:ext uri="{FF2B5EF4-FFF2-40B4-BE49-F238E27FC236}">
                <a16:creationId xmlns:a16="http://schemas.microsoft.com/office/drawing/2014/main" id="{7AEC7B39-4D7C-11FA-0C0E-F907A2B392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HK"/>
          </a:p>
        </p:txBody>
      </p:sp>
      <p:sp>
        <p:nvSpPr>
          <p:cNvPr id="4" name="Text Placeholder 3">
            <a:extLst>
              <a:ext uri="{FF2B5EF4-FFF2-40B4-BE49-F238E27FC236}">
                <a16:creationId xmlns:a16="http://schemas.microsoft.com/office/drawing/2014/main" id="{D12B45EA-8D07-C076-EF9D-DCE7F5C7AF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848E2A-6116-EA92-11C1-4EC3C511F6A8}"/>
              </a:ext>
            </a:extLst>
          </p:cNvPr>
          <p:cNvSpPr>
            <a:spLocks noGrp="1"/>
          </p:cNvSpPr>
          <p:nvPr>
            <p:ph type="dt" sz="half" idx="10"/>
          </p:nvPr>
        </p:nvSpPr>
        <p:spPr/>
        <p:txBody>
          <a:bodyPr/>
          <a:lstStyle/>
          <a:p>
            <a:fld id="{BDBE8C98-0C0B-4738-B435-EB92292E73E0}" type="datetimeFigureOut">
              <a:rPr lang="en-HK" smtClean="0"/>
              <a:t>12/11/2025</a:t>
            </a:fld>
            <a:endParaRPr lang="en-HK"/>
          </a:p>
        </p:txBody>
      </p:sp>
      <p:sp>
        <p:nvSpPr>
          <p:cNvPr id="6" name="Footer Placeholder 5">
            <a:extLst>
              <a:ext uri="{FF2B5EF4-FFF2-40B4-BE49-F238E27FC236}">
                <a16:creationId xmlns:a16="http://schemas.microsoft.com/office/drawing/2014/main" id="{4F846F50-EDB4-11FB-3091-D87076371853}"/>
              </a:ext>
            </a:extLst>
          </p:cNvPr>
          <p:cNvSpPr>
            <a:spLocks noGrp="1"/>
          </p:cNvSpPr>
          <p:nvPr>
            <p:ph type="ftr" sz="quarter" idx="11"/>
          </p:nvPr>
        </p:nvSpPr>
        <p:spPr/>
        <p:txBody>
          <a:bodyPr/>
          <a:lstStyle/>
          <a:p>
            <a:endParaRPr lang="en-HK"/>
          </a:p>
        </p:txBody>
      </p:sp>
      <p:sp>
        <p:nvSpPr>
          <p:cNvPr id="7" name="Slide Number Placeholder 6">
            <a:extLst>
              <a:ext uri="{FF2B5EF4-FFF2-40B4-BE49-F238E27FC236}">
                <a16:creationId xmlns:a16="http://schemas.microsoft.com/office/drawing/2014/main" id="{BD54E4FB-D2E5-9793-DE54-709B18864866}"/>
              </a:ext>
            </a:extLst>
          </p:cNvPr>
          <p:cNvSpPr>
            <a:spLocks noGrp="1"/>
          </p:cNvSpPr>
          <p:nvPr>
            <p:ph type="sldNum" sz="quarter" idx="12"/>
          </p:nvPr>
        </p:nvSpPr>
        <p:spPr/>
        <p:txBody>
          <a:bodyPr/>
          <a:lstStyle/>
          <a:p>
            <a:fld id="{F5D3AE0E-51AE-4104-B6DF-240256A37E7E}" type="slidenum">
              <a:rPr lang="en-HK" smtClean="0"/>
              <a:t>‹#›</a:t>
            </a:fld>
            <a:endParaRPr lang="en-HK"/>
          </a:p>
        </p:txBody>
      </p:sp>
    </p:spTree>
    <p:extLst>
      <p:ext uri="{BB962C8B-B14F-4D97-AF65-F5344CB8AC3E}">
        <p14:creationId xmlns:p14="http://schemas.microsoft.com/office/powerpoint/2010/main" val="29531346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76827-A540-8571-77D1-876A2E6FE618}"/>
              </a:ext>
            </a:extLst>
          </p:cNvPr>
          <p:cNvSpPr>
            <a:spLocks noGrp="1"/>
          </p:cNvSpPr>
          <p:nvPr>
            <p:ph type="title"/>
          </p:nvPr>
        </p:nvSpPr>
        <p:spPr/>
        <p:txBody>
          <a:bodyPr/>
          <a:lstStyle/>
          <a:p>
            <a:r>
              <a:rPr lang="en-US"/>
              <a:t>Click to edit Master title style</a:t>
            </a:r>
            <a:endParaRPr lang="en-HK"/>
          </a:p>
        </p:txBody>
      </p:sp>
      <p:sp>
        <p:nvSpPr>
          <p:cNvPr id="3" name="Vertical Text Placeholder 2">
            <a:extLst>
              <a:ext uri="{FF2B5EF4-FFF2-40B4-BE49-F238E27FC236}">
                <a16:creationId xmlns:a16="http://schemas.microsoft.com/office/drawing/2014/main" id="{A07DA89B-6C5E-9C9F-97DE-E4B55C6A22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4" name="Date Placeholder 3">
            <a:extLst>
              <a:ext uri="{FF2B5EF4-FFF2-40B4-BE49-F238E27FC236}">
                <a16:creationId xmlns:a16="http://schemas.microsoft.com/office/drawing/2014/main" id="{9B8A9D7B-8980-9951-59C6-32D5819D1417}"/>
              </a:ext>
            </a:extLst>
          </p:cNvPr>
          <p:cNvSpPr>
            <a:spLocks noGrp="1"/>
          </p:cNvSpPr>
          <p:nvPr>
            <p:ph type="dt" sz="half" idx="10"/>
          </p:nvPr>
        </p:nvSpPr>
        <p:spPr/>
        <p:txBody>
          <a:bodyPr/>
          <a:lstStyle/>
          <a:p>
            <a:fld id="{BDBE8C98-0C0B-4738-B435-EB92292E73E0}" type="datetimeFigureOut">
              <a:rPr lang="en-HK" smtClean="0"/>
              <a:t>12/11/2025</a:t>
            </a:fld>
            <a:endParaRPr lang="en-HK"/>
          </a:p>
        </p:txBody>
      </p:sp>
      <p:sp>
        <p:nvSpPr>
          <p:cNvPr id="5" name="Footer Placeholder 4">
            <a:extLst>
              <a:ext uri="{FF2B5EF4-FFF2-40B4-BE49-F238E27FC236}">
                <a16:creationId xmlns:a16="http://schemas.microsoft.com/office/drawing/2014/main" id="{769A6EAB-1341-21ED-CFCD-4B02480B1135}"/>
              </a:ext>
            </a:extLst>
          </p:cNvPr>
          <p:cNvSpPr>
            <a:spLocks noGrp="1"/>
          </p:cNvSpPr>
          <p:nvPr>
            <p:ph type="ftr" sz="quarter" idx="11"/>
          </p:nvPr>
        </p:nvSpPr>
        <p:spPr/>
        <p:txBody>
          <a:bodyPr/>
          <a:lstStyle/>
          <a:p>
            <a:endParaRPr lang="en-HK"/>
          </a:p>
        </p:txBody>
      </p:sp>
      <p:sp>
        <p:nvSpPr>
          <p:cNvPr id="6" name="Slide Number Placeholder 5">
            <a:extLst>
              <a:ext uri="{FF2B5EF4-FFF2-40B4-BE49-F238E27FC236}">
                <a16:creationId xmlns:a16="http://schemas.microsoft.com/office/drawing/2014/main" id="{98A828FB-1E11-78EA-596E-621952F6E048}"/>
              </a:ext>
            </a:extLst>
          </p:cNvPr>
          <p:cNvSpPr>
            <a:spLocks noGrp="1"/>
          </p:cNvSpPr>
          <p:nvPr>
            <p:ph type="sldNum" sz="quarter" idx="12"/>
          </p:nvPr>
        </p:nvSpPr>
        <p:spPr/>
        <p:txBody>
          <a:bodyPr/>
          <a:lstStyle/>
          <a:p>
            <a:fld id="{F5D3AE0E-51AE-4104-B6DF-240256A37E7E}" type="slidenum">
              <a:rPr lang="en-HK" smtClean="0"/>
              <a:t>‹#›</a:t>
            </a:fld>
            <a:endParaRPr lang="en-HK"/>
          </a:p>
        </p:txBody>
      </p:sp>
    </p:spTree>
    <p:extLst>
      <p:ext uri="{BB962C8B-B14F-4D97-AF65-F5344CB8AC3E}">
        <p14:creationId xmlns:p14="http://schemas.microsoft.com/office/powerpoint/2010/main" val="33289177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8B5F21-1732-5F9D-D84E-364939DE7B1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HK"/>
          </a:p>
        </p:txBody>
      </p:sp>
      <p:sp>
        <p:nvSpPr>
          <p:cNvPr id="3" name="Vertical Text Placeholder 2">
            <a:extLst>
              <a:ext uri="{FF2B5EF4-FFF2-40B4-BE49-F238E27FC236}">
                <a16:creationId xmlns:a16="http://schemas.microsoft.com/office/drawing/2014/main" id="{CF3727A5-D8AC-A8C3-27D9-3669BB5F4F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4" name="Date Placeholder 3">
            <a:extLst>
              <a:ext uri="{FF2B5EF4-FFF2-40B4-BE49-F238E27FC236}">
                <a16:creationId xmlns:a16="http://schemas.microsoft.com/office/drawing/2014/main" id="{E3857956-5308-0851-96A9-DD7B0CE1DEFC}"/>
              </a:ext>
            </a:extLst>
          </p:cNvPr>
          <p:cNvSpPr>
            <a:spLocks noGrp="1"/>
          </p:cNvSpPr>
          <p:nvPr>
            <p:ph type="dt" sz="half" idx="10"/>
          </p:nvPr>
        </p:nvSpPr>
        <p:spPr/>
        <p:txBody>
          <a:bodyPr/>
          <a:lstStyle/>
          <a:p>
            <a:fld id="{BDBE8C98-0C0B-4738-B435-EB92292E73E0}" type="datetimeFigureOut">
              <a:rPr lang="en-HK" smtClean="0"/>
              <a:t>12/11/2025</a:t>
            </a:fld>
            <a:endParaRPr lang="en-HK"/>
          </a:p>
        </p:txBody>
      </p:sp>
      <p:sp>
        <p:nvSpPr>
          <p:cNvPr id="5" name="Footer Placeholder 4">
            <a:extLst>
              <a:ext uri="{FF2B5EF4-FFF2-40B4-BE49-F238E27FC236}">
                <a16:creationId xmlns:a16="http://schemas.microsoft.com/office/drawing/2014/main" id="{14844E75-498B-DCB3-B22A-447C353891DE}"/>
              </a:ext>
            </a:extLst>
          </p:cNvPr>
          <p:cNvSpPr>
            <a:spLocks noGrp="1"/>
          </p:cNvSpPr>
          <p:nvPr>
            <p:ph type="ftr" sz="quarter" idx="11"/>
          </p:nvPr>
        </p:nvSpPr>
        <p:spPr/>
        <p:txBody>
          <a:bodyPr/>
          <a:lstStyle/>
          <a:p>
            <a:endParaRPr lang="en-HK"/>
          </a:p>
        </p:txBody>
      </p:sp>
      <p:sp>
        <p:nvSpPr>
          <p:cNvPr id="6" name="Slide Number Placeholder 5">
            <a:extLst>
              <a:ext uri="{FF2B5EF4-FFF2-40B4-BE49-F238E27FC236}">
                <a16:creationId xmlns:a16="http://schemas.microsoft.com/office/drawing/2014/main" id="{B41E3922-2164-5719-CDF3-C80072FAC3FE}"/>
              </a:ext>
            </a:extLst>
          </p:cNvPr>
          <p:cNvSpPr>
            <a:spLocks noGrp="1"/>
          </p:cNvSpPr>
          <p:nvPr>
            <p:ph type="sldNum" sz="quarter" idx="12"/>
          </p:nvPr>
        </p:nvSpPr>
        <p:spPr/>
        <p:txBody>
          <a:bodyPr/>
          <a:lstStyle/>
          <a:p>
            <a:fld id="{F5D3AE0E-51AE-4104-B6DF-240256A37E7E}" type="slidenum">
              <a:rPr lang="en-HK" smtClean="0"/>
              <a:t>‹#›</a:t>
            </a:fld>
            <a:endParaRPr lang="en-HK"/>
          </a:p>
        </p:txBody>
      </p:sp>
    </p:spTree>
    <p:extLst>
      <p:ext uri="{BB962C8B-B14F-4D97-AF65-F5344CB8AC3E}">
        <p14:creationId xmlns:p14="http://schemas.microsoft.com/office/powerpoint/2010/main" val="2141617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A National Quest">
    <p:spTree>
      <p:nvGrpSpPr>
        <p:cNvPr id="1" name=""/>
        <p:cNvGrpSpPr/>
        <p:nvPr/>
      </p:nvGrpSpPr>
      <p:grpSpPr>
        <a:xfrm>
          <a:off x="0" y="0"/>
          <a:ext cx="0" cy="0"/>
          <a:chOff x="0" y="0"/>
          <a:chExt cx="0" cy="0"/>
        </a:xfrm>
      </p:grpSpPr>
      <p:sp>
        <p:nvSpPr>
          <p:cNvPr id="2" name="Flowchart: Document 1">
            <a:extLst>
              <a:ext uri="{FF2B5EF4-FFF2-40B4-BE49-F238E27FC236}">
                <a16:creationId xmlns:a16="http://schemas.microsoft.com/office/drawing/2014/main" id="{DAAF3636-5C72-AEB8-964F-416BF9F34348}"/>
              </a:ext>
            </a:extLst>
          </p:cNvPr>
          <p:cNvSpPr/>
          <p:nvPr userDrawn="1"/>
        </p:nvSpPr>
        <p:spPr>
          <a:xfrm>
            <a:off x="-404652" y="-452674"/>
            <a:ext cx="13001297" cy="2110547"/>
          </a:xfrm>
          <a:prstGeom prst="flowChartDocument">
            <a:avLst/>
          </a:prstGeom>
          <a:solidFill>
            <a:srgbClr val="03803A"/>
          </a:solidFill>
          <a:ln w="228600" cmpd="sng">
            <a:solidFill>
              <a:srgbClr val="5C97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ADE61EB0-996B-B8FC-A23C-41A7FA1C4C62}"/>
              </a:ext>
            </a:extLst>
          </p:cNvPr>
          <p:cNvSpPr>
            <a:spLocks noChangeAspect="1"/>
          </p:cNvSpPr>
          <p:nvPr userDrawn="1"/>
        </p:nvSpPr>
        <p:spPr>
          <a:xfrm>
            <a:off x="10906055" y="5543550"/>
            <a:ext cx="1082620" cy="1082702"/>
          </a:xfrm>
          <a:prstGeom prst="ellipse">
            <a:avLst/>
          </a:prstGeom>
          <a:solidFill>
            <a:srgbClr val="03803A"/>
          </a:solidFill>
          <a:ln w="69850" cmpd="sng">
            <a:solidFill>
              <a:srgbClr val="5C97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Picture 3">
            <a:extLst>
              <a:ext uri="{FF2B5EF4-FFF2-40B4-BE49-F238E27FC236}">
                <a16:creationId xmlns:a16="http://schemas.microsoft.com/office/drawing/2014/main" id="{0E94C609-C9DC-EA86-12FC-2F9CC0C3F196}"/>
              </a:ext>
            </a:extLst>
          </p:cNvPr>
          <p:cNvPicPr>
            <a:picLocks noChangeAspect="1"/>
          </p:cNvPicPr>
          <p:nvPr userDrawn="1"/>
        </p:nvPicPr>
        <p:blipFill>
          <a:blip r:embed="rId2"/>
          <a:stretch>
            <a:fillRect/>
          </a:stretch>
        </p:blipFill>
        <p:spPr>
          <a:xfrm>
            <a:off x="11416" y="-48051"/>
            <a:ext cx="3348000" cy="1745863"/>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962C21E4-DC0E-B721-7510-59BA8A9BE71D}"/>
              </a:ext>
            </a:extLst>
          </p:cNvPr>
          <p:cNvPicPr>
            <a:picLocks noChangeAspect="1"/>
          </p:cNvPicPr>
          <p:nvPr userDrawn="1"/>
        </p:nvPicPr>
        <p:blipFill>
          <a:blip r:embed="rId3"/>
          <a:stretch>
            <a:fillRect/>
          </a:stretch>
        </p:blipFill>
        <p:spPr>
          <a:xfrm>
            <a:off x="10997850" y="5703961"/>
            <a:ext cx="886331" cy="761880"/>
          </a:xfrm>
          <a:prstGeom prst="rect">
            <a:avLst/>
          </a:prstGeom>
        </p:spPr>
      </p:pic>
      <p:sp>
        <p:nvSpPr>
          <p:cNvPr id="7" name="Rectangle: Rounded Corners 6">
            <a:extLst>
              <a:ext uri="{FF2B5EF4-FFF2-40B4-BE49-F238E27FC236}">
                <a16:creationId xmlns:a16="http://schemas.microsoft.com/office/drawing/2014/main" id="{8B3555FF-8102-335C-EBE4-83B881C7A6DF}"/>
              </a:ext>
            </a:extLst>
          </p:cNvPr>
          <p:cNvSpPr/>
          <p:nvPr userDrawn="1"/>
        </p:nvSpPr>
        <p:spPr>
          <a:xfrm>
            <a:off x="3158571" y="2651574"/>
            <a:ext cx="5874858" cy="2665600"/>
          </a:xfrm>
          <a:prstGeom prst="roundRect">
            <a:avLst>
              <a:gd name="adj" fmla="val 8699"/>
            </a:avLst>
          </a:prstGeom>
          <a:gradFill>
            <a:gsLst>
              <a:gs pos="0">
                <a:schemeClr val="accent6">
                  <a:lumMod val="5000"/>
                  <a:lumOff val="95000"/>
                </a:schemeClr>
              </a:gs>
              <a:gs pos="100000">
                <a:schemeClr val="bg1">
                  <a:lumMod val="95000"/>
                </a:schemeClr>
              </a:gs>
            </a:gsLst>
            <a:path path="circle">
              <a:fillToRect l="50000" t="50000" r="50000" b="50000"/>
            </a:path>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 name="Graphic 9">
            <a:extLst>
              <a:ext uri="{FF2B5EF4-FFF2-40B4-BE49-F238E27FC236}">
                <a16:creationId xmlns:a16="http://schemas.microsoft.com/office/drawing/2014/main" id="{7BA41BB9-60D5-269C-6747-28204D7D53A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7006" b="94904" l="4588" r="97571">
                        <a14:foregroundMark x1="14170" y1="43312" x2="7287" y2="14013"/>
                        <a14:foregroundMark x1="71930" y1="45860" x2="71930" y2="45860"/>
                        <a14:foregroundMark x1="83401" y1="59236" x2="83401" y2="59236"/>
                        <a14:foregroundMark x1="87045" y1="55414" x2="87045" y2="55414"/>
                        <a14:foregroundMark x1="94467" y1="43312" x2="94467" y2="43312"/>
                        <a14:foregroundMark x1="97571" y1="44586" x2="97571" y2="44586"/>
                        <a14:foregroundMark x1="96761" y1="52866" x2="96761" y2="52866"/>
                        <a14:foregroundMark x1="94467" y1="42675" x2="94467" y2="42675"/>
                        <a14:foregroundMark x1="92173" y1="46497" x2="92173" y2="46497"/>
                        <a14:foregroundMark x1="88799" y1="42675" x2="88799" y2="42675"/>
                        <a14:foregroundMark x1="77328" y1="42675" x2="77328" y2="42675"/>
                        <a14:foregroundMark x1="80297" y1="80892" x2="80297" y2="80892"/>
                        <a14:foregroundMark x1="83806" y1="79618" x2="83806" y2="79618"/>
                        <a14:foregroundMark x1="88394" y1="79618" x2="88394" y2="79618"/>
                        <a14:foregroundMark x1="92578" y1="82803" x2="92578" y2="82803"/>
                        <a14:foregroundMark x1="97436" y1="80892" x2="97436" y2="80892"/>
                        <a14:foregroundMark x1="92173" y1="80892" x2="92173" y2="80892"/>
                        <a14:foregroundMark x1="89069" y1="45860" x2="89069" y2="45860"/>
                        <a14:foregroundMark x1="83806" y1="57325" x2="83806" y2="57325"/>
                        <a14:foregroundMark x1="77058" y1="42675" x2="77058" y2="42675"/>
                        <a14:foregroundMark x1="79487" y1="45860" x2="79487" y2="45860"/>
                        <a14:foregroundMark x1="6478" y1="95541" x2="6478" y2="95541"/>
                        <a14:foregroundMark x1="4588" y1="19108" x2="4588" y2="19108"/>
                        <a14:foregroundMark x1="96356" y1="77707" x2="96356" y2="77707"/>
                        <a14:foregroundMark x1="41296" y1="47771" x2="41296" y2="47771"/>
                        <a14:foregroundMark x1="46964" y1="47771" x2="46964" y2="47771"/>
                        <a14:foregroundMark x1="49933" y1="45223" x2="49933" y2="45223"/>
                        <a14:foregroundMark x1="56545" y1="44586" x2="56545" y2="44586"/>
                        <a14:foregroundMark x1="52497" y1="44586" x2="52497" y2="44586"/>
                        <a14:foregroundMark x1="58030" y1="45223" x2="58030" y2="45223"/>
                        <a14:foregroundMark x1="60594" y1="42675" x2="60594" y2="42675"/>
                        <a14:foregroundMark x1="37787" y1="42038" x2="37787" y2="42038"/>
                        <a14:foregroundMark x1="34683" y1="43312" x2="34683" y2="43312"/>
                        <a14:foregroundMark x1="35088" y1="47771" x2="35088" y2="47771"/>
                        <a14:foregroundMark x1="28880" y1="56688" x2="28880" y2="56688"/>
                        <a14:foregroundMark x1="24157" y1="40127" x2="24157" y2="40127"/>
                        <a14:foregroundMark x1="24831" y1="35032" x2="24831" y2="35032"/>
                        <a14:foregroundMark x1="28340" y1="52866" x2="28340" y2="52866"/>
                        <a14:foregroundMark x1="32389" y1="61783" x2="32389" y2="61783"/>
                        <a14:foregroundMark x1="77598" y1="36943" x2="77598" y2="36943"/>
                        <a14:foregroundMark x1="77463" y1="50318" x2="77463" y2="50318"/>
                        <a14:foregroundMark x1="73009" y1="57962" x2="73009" y2="57962"/>
                        <a14:foregroundMark x1="74476" y1="55414" x2="77463" y2="64331"/>
                        <a14:foregroundMark x1="74263" y1="54777" x2="74476" y2="55414"/>
                        <a14:foregroundMark x1="73836" y1="53503" x2="74263" y2="54777"/>
                        <a14:foregroundMark x1="73623" y1="52866" x2="73836" y2="53503"/>
                        <a14:foregroundMark x1="73410" y1="52229" x2="73623" y2="52866"/>
                        <a14:foregroundMark x1="70850" y1="44586" x2="73410" y2="52229"/>
                        <a14:foregroundMark x1="84076" y1="43949" x2="84076" y2="43949"/>
                        <a14:foregroundMark x1="93522" y1="52229" x2="93522" y2="52229"/>
                        <a14:foregroundMark x1="80567" y1="56688" x2="80567" y2="56688"/>
                        <a14:foregroundMark x1="47368" y1="47134" x2="47368" y2="47134"/>
                        <a14:foregroundMark x1="58165" y1="53503" x2="58165" y2="53503"/>
                        <a14:foregroundMark x1="37517" y1="54140" x2="37517" y2="54140"/>
                        <a14:foregroundMark x1="87314" y1="40764" x2="87314" y2="40764"/>
                        <a14:backgroundMark x1="87719" y1="45223" x2="87719" y2="45223"/>
                        <a14:backgroundMark x1="74224" y1="52866" x2="74224" y2="52866"/>
                        <a14:backgroundMark x1="73954" y1="53503" x2="73954" y2="53503"/>
                        <a14:backgroundMark x1="73819" y1="52229" x2="73819" y2="52229"/>
                        <a14:backgroundMark x1="74089" y1="54777" x2="74089" y2="54777"/>
                        <a14:backgroundMark x1="74494" y1="54777" x2="74494" y2="54777"/>
                        <a14:backgroundMark x1="73684" y1="52229" x2="73684" y2="52229"/>
                        <a14:backgroundMark x1="74224" y1="55414" x2="74224" y2="55414"/>
                      </a14:backgroundRemoval>
                    </a14:imgEffect>
                  </a14:imgLayer>
                </a14:imgProps>
              </a:ext>
              <a:ext uri="{28A0092B-C50C-407E-A947-70E740481C1C}">
                <a14:useLocalDpi xmlns:a14="http://schemas.microsoft.com/office/drawing/2010/main" val="0"/>
              </a:ext>
            </a:extLst>
          </a:blip>
          <a:srcRect/>
          <a:stretch/>
        </p:blipFill>
        <p:spPr>
          <a:xfrm>
            <a:off x="3945422" y="2744071"/>
            <a:ext cx="3934521" cy="833630"/>
          </a:xfrm>
          <a:prstGeom prst="rect">
            <a:avLst/>
          </a:prstGeom>
        </p:spPr>
      </p:pic>
    </p:spTree>
    <p:extLst>
      <p:ext uri="{BB962C8B-B14F-4D97-AF65-F5344CB8AC3E}">
        <p14:creationId xmlns:p14="http://schemas.microsoft.com/office/powerpoint/2010/main" val="2392237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290929C-ABCC-1DE6-1718-B668E51DF7F8}"/>
              </a:ext>
            </a:extLst>
          </p:cNvPr>
          <p:cNvGrpSpPr/>
          <p:nvPr userDrawn="1"/>
        </p:nvGrpSpPr>
        <p:grpSpPr>
          <a:xfrm>
            <a:off x="4892842" y="3041560"/>
            <a:ext cx="2406316" cy="774881"/>
            <a:chOff x="4892842" y="3041560"/>
            <a:chExt cx="2406316" cy="774881"/>
          </a:xfrm>
        </p:grpSpPr>
        <p:sp>
          <p:nvSpPr>
            <p:cNvPr id="3" name="Rectangle 2">
              <a:extLst>
                <a:ext uri="{FF2B5EF4-FFF2-40B4-BE49-F238E27FC236}">
                  <a16:creationId xmlns:a16="http://schemas.microsoft.com/office/drawing/2014/main" id="{BB0AB499-C7F3-E080-A55C-64F7755ACA6D}"/>
                </a:ext>
              </a:extLst>
            </p:cNvPr>
            <p:cNvSpPr/>
            <p:nvPr userDrawn="1"/>
          </p:nvSpPr>
          <p:spPr>
            <a:xfrm>
              <a:off x="4892842" y="3041560"/>
              <a:ext cx="2406316" cy="774881"/>
            </a:xfrm>
            <a:custGeom>
              <a:avLst/>
              <a:gdLst>
                <a:gd name="connsiteX0" fmla="*/ 0 w 2406316"/>
                <a:gd name="connsiteY0" fmla="*/ 0 h 774881"/>
                <a:gd name="connsiteX1" fmla="*/ 409074 w 2406316"/>
                <a:gd name="connsiteY1" fmla="*/ 0 h 774881"/>
                <a:gd name="connsiteX2" fmla="*/ 890337 w 2406316"/>
                <a:gd name="connsiteY2" fmla="*/ 0 h 774881"/>
                <a:gd name="connsiteX3" fmla="*/ 1419726 w 2406316"/>
                <a:gd name="connsiteY3" fmla="*/ 0 h 774881"/>
                <a:gd name="connsiteX4" fmla="*/ 1828800 w 2406316"/>
                <a:gd name="connsiteY4" fmla="*/ 0 h 774881"/>
                <a:gd name="connsiteX5" fmla="*/ 2406316 w 2406316"/>
                <a:gd name="connsiteY5" fmla="*/ 0 h 774881"/>
                <a:gd name="connsiteX6" fmla="*/ 2406316 w 2406316"/>
                <a:gd name="connsiteY6" fmla="*/ 379692 h 774881"/>
                <a:gd name="connsiteX7" fmla="*/ 2406316 w 2406316"/>
                <a:gd name="connsiteY7" fmla="*/ 774881 h 774881"/>
                <a:gd name="connsiteX8" fmla="*/ 1949116 w 2406316"/>
                <a:gd name="connsiteY8" fmla="*/ 774881 h 774881"/>
                <a:gd name="connsiteX9" fmla="*/ 1515979 w 2406316"/>
                <a:gd name="connsiteY9" fmla="*/ 774881 h 774881"/>
                <a:gd name="connsiteX10" fmla="*/ 1034716 w 2406316"/>
                <a:gd name="connsiteY10" fmla="*/ 774881 h 774881"/>
                <a:gd name="connsiteX11" fmla="*/ 553453 w 2406316"/>
                <a:gd name="connsiteY11" fmla="*/ 774881 h 774881"/>
                <a:gd name="connsiteX12" fmla="*/ 0 w 2406316"/>
                <a:gd name="connsiteY12" fmla="*/ 774881 h 774881"/>
                <a:gd name="connsiteX13" fmla="*/ 0 w 2406316"/>
                <a:gd name="connsiteY13" fmla="*/ 387441 h 774881"/>
                <a:gd name="connsiteX14" fmla="*/ 0 w 2406316"/>
                <a:gd name="connsiteY14" fmla="*/ 0 h 774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06316" h="774881" fill="none" extrusionOk="0">
                  <a:moveTo>
                    <a:pt x="0" y="0"/>
                  </a:moveTo>
                  <a:cubicBezTo>
                    <a:pt x="194364" y="-31830"/>
                    <a:pt x="235146" y="11035"/>
                    <a:pt x="409074" y="0"/>
                  </a:cubicBezTo>
                  <a:cubicBezTo>
                    <a:pt x="583002" y="-11035"/>
                    <a:pt x="711054" y="37081"/>
                    <a:pt x="890337" y="0"/>
                  </a:cubicBezTo>
                  <a:cubicBezTo>
                    <a:pt x="1069620" y="-37081"/>
                    <a:pt x="1214472" y="30236"/>
                    <a:pt x="1419726" y="0"/>
                  </a:cubicBezTo>
                  <a:cubicBezTo>
                    <a:pt x="1624980" y="-30236"/>
                    <a:pt x="1666413" y="41479"/>
                    <a:pt x="1828800" y="0"/>
                  </a:cubicBezTo>
                  <a:cubicBezTo>
                    <a:pt x="1991187" y="-41479"/>
                    <a:pt x="2230636" y="10614"/>
                    <a:pt x="2406316" y="0"/>
                  </a:cubicBezTo>
                  <a:cubicBezTo>
                    <a:pt x="2448559" y="160476"/>
                    <a:pt x="2378624" y="265187"/>
                    <a:pt x="2406316" y="379692"/>
                  </a:cubicBezTo>
                  <a:cubicBezTo>
                    <a:pt x="2434008" y="494197"/>
                    <a:pt x="2387776" y="682639"/>
                    <a:pt x="2406316" y="774881"/>
                  </a:cubicBezTo>
                  <a:cubicBezTo>
                    <a:pt x="2286220" y="797293"/>
                    <a:pt x="2166484" y="721591"/>
                    <a:pt x="1949116" y="774881"/>
                  </a:cubicBezTo>
                  <a:cubicBezTo>
                    <a:pt x="1731748" y="828171"/>
                    <a:pt x="1705358" y="759543"/>
                    <a:pt x="1515979" y="774881"/>
                  </a:cubicBezTo>
                  <a:cubicBezTo>
                    <a:pt x="1326600" y="790219"/>
                    <a:pt x="1257841" y="737081"/>
                    <a:pt x="1034716" y="774881"/>
                  </a:cubicBezTo>
                  <a:cubicBezTo>
                    <a:pt x="811591" y="812681"/>
                    <a:pt x="687099" y="757171"/>
                    <a:pt x="553453" y="774881"/>
                  </a:cubicBezTo>
                  <a:cubicBezTo>
                    <a:pt x="419807" y="792591"/>
                    <a:pt x="189956" y="735547"/>
                    <a:pt x="0" y="774881"/>
                  </a:cubicBezTo>
                  <a:cubicBezTo>
                    <a:pt x="-22423" y="665689"/>
                    <a:pt x="7745" y="542671"/>
                    <a:pt x="0" y="387441"/>
                  </a:cubicBezTo>
                  <a:cubicBezTo>
                    <a:pt x="-7745" y="232211"/>
                    <a:pt x="29851" y="175436"/>
                    <a:pt x="0" y="0"/>
                  </a:cubicBezTo>
                  <a:close/>
                </a:path>
                <a:path w="2406316" h="774881" stroke="0" extrusionOk="0">
                  <a:moveTo>
                    <a:pt x="0" y="0"/>
                  </a:moveTo>
                  <a:cubicBezTo>
                    <a:pt x="139917" y="-47797"/>
                    <a:pt x="303419" y="19270"/>
                    <a:pt x="457200" y="0"/>
                  </a:cubicBezTo>
                  <a:cubicBezTo>
                    <a:pt x="610981" y="-19270"/>
                    <a:pt x="803116" y="40661"/>
                    <a:pt x="962526" y="0"/>
                  </a:cubicBezTo>
                  <a:cubicBezTo>
                    <a:pt x="1121936" y="-40661"/>
                    <a:pt x="1350156" y="39439"/>
                    <a:pt x="1491916" y="0"/>
                  </a:cubicBezTo>
                  <a:cubicBezTo>
                    <a:pt x="1633676" y="-39439"/>
                    <a:pt x="1791891" y="39116"/>
                    <a:pt x="1925053" y="0"/>
                  </a:cubicBezTo>
                  <a:cubicBezTo>
                    <a:pt x="2058215" y="-39116"/>
                    <a:pt x="2250274" y="12969"/>
                    <a:pt x="2406316" y="0"/>
                  </a:cubicBezTo>
                  <a:cubicBezTo>
                    <a:pt x="2443061" y="167834"/>
                    <a:pt x="2362605" y="254878"/>
                    <a:pt x="2406316" y="371943"/>
                  </a:cubicBezTo>
                  <a:cubicBezTo>
                    <a:pt x="2450027" y="489008"/>
                    <a:pt x="2359769" y="590224"/>
                    <a:pt x="2406316" y="774881"/>
                  </a:cubicBezTo>
                  <a:cubicBezTo>
                    <a:pt x="2186138" y="794119"/>
                    <a:pt x="2028354" y="765699"/>
                    <a:pt x="1925053" y="774881"/>
                  </a:cubicBezTo>
                  <a:cubicBezTo>
                    <a:pt x="1821752" y="784063"/>
                    <a:pt x="1582984" y="741213"/>
                    <a:pt x="1419726" y="774881"/>
                  </a:cubicBezTo>
                  <a:cubicBezTo>
                    <a:pt x="1256468" y="808549"/>
                    <a:pt x="1154252" y="759292"/>
                    <a:pt x="938463" y="774881"/>
                  </a:cubicBezTo>
                  <a:cubicBezTo>
                    <a:pt x="722674" y="790470"/>
                    <a:pt x="642077" y="761377"/>
                    <a:pt x="505326" y="774881"/>
                  </a:cubicBezTo>
                  <a:cubicBezTo>
                    <a:pt x="368575" y="788385"/>
                    <a:pt x="247347" y="764956"/>
                    <a:pt x="0" y="774881"/>
                  </a:cubicBezTo>
                  <a:cubicBezTo>
                    <a:pt x="-24975" y="586873"/>
                    <a:pt x="38624" y="543173"/>
                    <a:pt x="0" y="395189"/>
                  </a:cubicBezTo>
                  <a:cubicBezTo>
                    <a:pt x="-38624" y="247205"/>
                    <a:pt x="38623" y="185221"/>
                    <a:pt x="0" y="0"/>
                  </a:cubicBezTo>
                  <a:close/>
                </a:path>
              </a:pathLst>
            </a:custGeom>
            <a:solidFill>
              <a:srgbClr val="0D88D3"/>
            </a:solidFill>
            <a:ln w="41275" cmpd="sng">
              <a:solidFill>
                <a:schemeClr val="accent2"/>
              </a:solidFill>
              <a:extLst>
                <a:ext uri="{C807C97D-BFC1-408E-A445-0C87EB9F89A2}">
                  <ask:lineSketchStyleProps xmlns:ask="http://schemas.microsoft.com/office/drawing/2018/sketchyshapes" sd="2523563196">
                    <a:prstGeom prst="rect">
                      <a:avLst/>
                    </a:prstGeom>
                    <ask:type>
                      <ask:lineSketchScribble/>
                    </ask:type>
                  </ask:lineSketchStyleProps>
                </a:ext>
              </a:extLst>
            </a:ln>
            <a:effectLst>
              <a:innerShdw blurRad="114300">
                <a:prstClr val="black"/>
              </a:inn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4" name="TextBox 3">
              <a:extLst>
                <a:ext uri="{FF2B5EF4-FFF2-40B4-BE49-F238E27FC236}">
                  <a16:creationId xmlns:a16="http://schemas.microsoft.com/office/drawing/2014/main" id="{8308C1C5-F3A5-B46A-B602-37410FDA5D5C}"/>
                </a:ext>
              </a:extLst>
            </p:cNvPr>
            <p:cNvSpPr txBox="1"/>
            <p:nvPr userDrawn="1"/>
          </p:nvSpPr>
          <p:spPr>
            <a:xfrm>
              <a:off x="5044966" y="3105835"/>
              <a:ext cx="2102068" cy="646331"/>
            </a:xfrm>
            <a:prstGeom prst="rect">
              <a:avLst/>
            </a:prstGeom>
            <a:noFill/>
          </p:spPr>
          <p:txBody>
            <a:bodyPr wrap="square" rtlCol="0">
              <a:spAutoFit/>
            </a:bodyPr>
            <a:lstStyle/>
            <a:p>
              <a:pPr algn="ctr"/>
              <a:r>
                <a:rPr lang="en-US" sz="36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The End</a:t>
              </a:r>
            </a:p>
          </p:txBody>
        </p:sp>
      </p:grpSp>
    </p:spTree>
    <p:extLst>
      <p:ext uri="{BB962C8B-B14F-4D97-AF65-F5344CB8AC3E}">
        <p14:creationId xmlns:p14="http://schemas.microsoft.com/office/powerpoint/2010/main" val="4075488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7406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25054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72210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62899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11/12/2025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90630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pic>
        <p:nvPicPr>
          <p:cNvPr id="10" name="New Pearson" descr="A blue text on a black background&#10;&#10;AI-generated content may be incorrect.">
            <a:extLst>
              <a:ext uri="{FF2B5EF4-FFF2-40B4-BE49-F238E27FC236}">
                <a16:creationId xmlns:a16="http://schemas.microsoft.com/office/drawing/2014/main" id="{950FE814-BE77-C166-92B1-A2966190F57E}"/>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39762" y="6161490"/>
            <a:ext cx="1596876" cy="591359"/>
          </a:xfrm>
          <a:prstGeom prst="rect">
            <a:avLst/>
          </a:prstGeom>
        </p:spPr>
      </p:pic>
    </p:spTree>
    <p:extLst>
      <p:ext uri="{BB962C8B-B14F-4D97-AF65-F5344CB8AC3E}">
        <p14:creationId xmlns:p14="http://schemas.microsoft.com/office/powerpoint/2010/main" val="28599355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87"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56EFAE-CCEA-96D5-5645-B155EA99B6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HK"/>
          </a:p>
        </p:txBody>
      </p:sp>
      <p:sp>
        <p:nvSpPr>
          <p:cNvPr id="3" name="Text Placeholder 2">
            <a:extLst>
              <a:ext uri="{FF2B5EF4-FFF2-40B4-BE49-F238E27FC236}">
                <a16:creationId xmlns:a16="http://schemas.microsoft.com/office/drawing/2014/main" id="{1F786BF5-AE6A-B907-EDFA-2C014C894E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4" name="Date Placeholder 3">
            <a:extLst>
              <a:ext uri="{FF2B5EF4-FFF2-40B4-BE49-F238E27FC236}">
                <a16:creationId xmlns:a16="http://schemas.microsoft.com/office/drawing/2014/main" id="{9CC6CBC3-3E87-14A6-C028-89FA9ADCA0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DBE8C98-0C0B-4738-B435-EB92292E73E0}" type="datetimeFigureOut">
              <a:rPr lang="en-HK" smtClean="0"/>
              <a:t>12/11/2025</a:t>
            </a:fld>
            <a:endParaRPr lang="en-HK"/>
          </a:p>
        </p:txBody>
      </p:sp>
      <p:sp>
        <p:nvSpPr>
          <p:cNvPr id="5" name="Footer Placeholder 4">
            <a:extLst>
              <a:ext uri="{FF2B5EF4-FFF2-40B4-BE49-F238E27FC236}">
                <a16:creationId xmlns:a16="http://schemas.microsoft.com/office/drawing/2014/main" id="{2349D63D-B30F-1938-EFB5-F704017356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HK"/>
          </a:p>
        </p:txBody>
      </p:sp>
      <p:sp>
        <p:nvSpPr>
          <p:cNvPr id="6" name="Slide Number Placeholder 5">
            <a:extLst>
              <a:ext uri="{FF2B5EF4-FFF2-40B4-BE49-F238E27FC236}">
                <a16:creationId xmlns:a16="http://schemas.microsoft.com/office/drawing/2014/main" id="{B8A5B451-47A6-0CDA-9E93-EB894BB89B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5D3AE0E-51AE-4104-B6DF-240256A37E7E}" type="slidenum">
              <a:rPr lang="en-HK" smtClean="0"/>
              <a:t>‹#›</a:t>
            </a:fld>
            <a:endParaRPr lang="en-HK"/>
          </a:p>
        </p:txBody>
      </p:sp>
    </p:spTree>
    <p:extLst>
      <p:ext uri="{BB962C8B-B14F-4D97-AF65-F5344CB8AC3E}">
        <p14:creationId xmlns:p14="http://schemas.microsoft.com/office/powerpoint/2010/main" val="273071050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slide" Target="slide13.xml"/><Relationship Id="rId3" Type="http://schemas.openxmlformats.org/officeDocument/2006/relationships/audio" Target="../media/media6.mp3"/><Relationship Id="rId7" Type="http://schemas.openxmlformats.org/officeDocument/2006/relationships/notesSlide" Target="../notesSlides/notesSlide10.xml"/><Relationship Id="rId12" Type="http://schemas.openxmlformats.org/officeDocument/2006/relationships/slide" Target="slide2.xml"/><Relationship Id="rId2" Type="http://schemas.microsoft.com/office/2007/relationships/media" Target="../media/media6.mp3"/><Relationship Id="rId16" Type="http://schemas.openxmlformats.org/officeDocument/2006/relationships/image" Target="../media/image11.png"/><Relationship Id="rId1" Type="http://schemas.openxmlformats.org/officeDocument/2006/relationships/tags" Target="../tags/tag11.xml"/><Relationship Id="rId6" Type="http://schemas.openxmlformats.org/officeDocument/2006/relationships/slideLayout" Target="../slideLayouts/slideLayout5.xml"/><Relationship Id="rId11" Type="http://schemas.openxmlformats.org/officeDocument/2006/relationships/image" Target="../media/image10.svg"/><Relationship Id="rId5" Type="http://schemas.microsoft.com/office/2007/relationships/media" Target="../media/media7.mp3"/><Relationship Id="rId15" Type="http://schemas.openxmlformats.org/officeDocument/2006/relationships/slide" Target="slide22.xml"/><Relationship Id="rId10" Type="http://schemas.openxmlformats.org/officeDocument/2006/relationships/image" Target="../media/image9.png"/><Relationship Id="rId4" Type="http://schemas.openxmlformats.org/officeDocument/2006/relationships/audio" Target="NULL" TargetMode="External"/><Relationship Id="rId9" Type="http://schemas.microsoft.com/office/2007/relationships/hdphoto" Target="../media/hdphoto2.wdp"/><Relationship Id="rId14" Type="http://schemas.openxmlformats.org/officeDocument/2006/relationships/slide" Target="slide19.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19.xml"/><Relationship Id="rId3" Type="http://schemas.openxmlformats.org/officeDocument/2006/relationships/audio" Target="../media/media8.mp3"/><Relationship Id="rId7" Type="http://schemas.openxmlformats.org/officeDocument/2006/relationships/image" Target="../media/image30.png"/><Relationship Id="rId12" Type="http://schemas.openxmlformats.org/officeDocument/2006/relationships/slide" Target="slide13.xml"/><Relationship Id="rId2" Type="http://schemas.microsoft.com/office/2007/relationships/media" Target="../media/media8.mp3"/><Relationship Id="rId1" Type="http://schemas.openxmlformats.org/officeDocument/2006/relationships/tags" Target="../tags/tag12.xml"/><Relationship Id="rId6" Type="http://schemas.openxmlformats.org/officeDocument/2006/relationships/image" Target="../media/image29.jpeg"/><Relationship Id="rId11" Type="http://schemas.openxmlformats.org/officeDocument/2006/relationships/slide" Target="slide2.xml"/><Relationship Id="rId5" Type="http://schemas.openxmlformats.org/officeDocument/2006/relationships/notesSlide" Target="../notesSlides/notesSlide11.xml"/><Relationship Id="rId15" Type="http://schemas.openxmlformats.org/officeDocument/2006/relationships/image" Target="../media/image11.png"/><Relationship Id="rId10" Type="http://schemas.openxmlformats.org/officeDocument/2006/relationships/image" Target="../media/image10.svg"/><Relationship Id="rId4" Type="http://schemas.openxmlformats.org/officeDocument/2006/relationships/slideLayout" Target="../slideLayouts/slideLayout5.xml"/><Relationship Id="rId9" Type="http://schemas.openxmlformats.org/officeDocument/2006/relationships/image" Target="../media/image9.png"/><Relationship Id="rId14" Type="http://schemas.openxmlformats.org/officeDocument/2006/relationships/slide" Target="slide22.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slide" Target="slide19.xml"/><Relationship Id="rId3" Type="http://schemas.microsoft.com/office/2007/relationships/media" Target="../media/media9.mp3"/><Relationship Id="rId7" Type="http://schemas.openxmlformats.org/officeDocument/2006/relationships/image" Target="../media/image10.svg"/><Relationship Id="rId12" Type="http://schemas.openxmlformats.org/officeDocument/2006/relationships/slide" Target="slide13.xml"/><Relationship Id="rId2" Type="http://schemas.openxmlformats.org/officeDocument/2006/relationships/audio" Target="NULL" TargetMode="External"/><Relationship Id="rId1" Type="http://schemas.openxmlformats.org/officeDocument/2006/relationships/tags" Target="../tags/tag13.xml"/><Relationship Id="rId6" Type="http://schemas.openxmlformats.org/officeDocument/2006/relationships/image" Target="../media/image9.png"/><Relationship Id="rId11" Type="http://schemas.openxmlformats.org/officeDocument/2006/relationships/slide" Target="slide2.xml"/><Relationship Id="rId5" Type="http://schemas.openxmlformats.org/officeDocument/2006/relationships/notesSlide" Target="../notesSlides/notesSlide12.xml"/><Relationship Id="rId15" Type="http://schemas.openxmlformats.org/officeDocument/2006/relationships/image" Target="../media/image11.png"/><Relationship Id="rId10" Type="http://schemas.microsoft.com/office/2007/relationships/hdphoto" Target="../media/hdphoto4.wdp"/><Relationship Id="rId4" Type="http://schemas.openxmlformats.org/officeDocument/2006/relationships/slideLayout" Target="../slideLayouts/slideLayout5.xml"/><Relationship Id="rId9" Type="http://schemas.openxmlformats.org/officeDocument/2006/relationships/image" Target="../media/image32.png"/><Relationship Id="rId14" Type="http://schemas.openxmlformats.org/officeDocument/2006/relationships/slide" Target="slide22.xml"/></Relationships>
</file>

<file path=ppt/slides/_rels/slide13.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notesSlide" Target="../notesSlides/notesSlide13.xml"/><Relationship Id="rId7" Type="http://schemas.openxmlformats.org/officeDocument/2006/relationships/slide" Target="slide13.xml"/><Relationship Id="rId2" Type="http://schemas.openxmlformats.org/officeDocument/2006/relationships/slideLayout" Target="../slideLayouts/slideLayout5.xml"/><Relationship Id="rId1" Type="http://schemas.openxmlformats.org/officeDocument/2006/relationships/tags" Target="../tags/tag14.xml"/><Relationship Id="rId6" Type="http://schemas.openxmlformats.org/officeDocument/2006/relationships/slide" Target="slide2.xml"/><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slide" Target="slide22.xml"/></Relationships>
</file>

<file path=ppt/slides/_rels/slide14.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image" Target="../media/image39.png"/><Relationship Id="rId3" Type="http://schemas.openxmlformats.org/officeDocument/2006/relationships/notesSlide" Target="../notesSlides/notesSlide14.xml"/><Relationship Id="rId7" Type="http://schemas.openxmlformats.org/officeDocument/2006/relationships/slide" Target="slide2.xml"/><Relationship Id="rId12" Type="http://schemas.openxmlformats.org/officeDocument/2006/relationships/customXml" Target="../ink/ink2.xml"/><Relationship Id="rId2" Type="http://schemas.openxmlformats.org/officeDocument/2006/relationships/slideLayout" Target="../slideLayouts/slideLayout5.xml"/><Relationship Id="rId1" Type="http://schemas.openxmlformats.org/officeDocument/2006/relationships/tags" Target="../tags/tag15.xml"/><Relationship Id="rId6" Type="http://schemas.openxmlformats.org/officeDocument/2006/relationships/image" Target="../media/image37.svg"/><Relationship Id="rId11" Type="http://schemas.openxmlformats.org/officeDocument/2006/relationships/image" Target="../media/image38.jpg"/><Relationship Id="rId5" Type="http://schemas.openxmlformats.org/officeDocument/2006/relationships/image" Target="../media/image36.png"/><Relationship Id="rId15" Type="http://schemas.openxmlformats.org/officeDocument/2006/relationships/image" Target="../media/image41.svg"/><Relationship Id="rId10" Type="http://schemas.openxmlformats.org/officeDocument/2006/relationships/slide" Target="slide22.xml"/><Relationship Id="rId4" Type="http://schemas.openxmlformats.org/officeDocument/2006/relationships/image" Target="../media/image35.png"/><Relationship Id="rId9" Type="http://schemas.openxmlformats.org/officeDocument/2006/relationships/slide" Target="slide19.xml"/><Relationship Id="rId1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41.svg"/><Relationship Id="rId18" Type="http://schemas.openxmlformats.org/officeDocument/2006/relationships/customXml" Target="../ink/ink5.xml"/><Relationship Id="rId3" Type="http://schemas.openxmlformats.org/officeDocument/2006/relationships/notesSlide" Target="../notesSlides/notesSlide15.xml"/><Relationship Id="rId21" Type="http://schemas.openxmlformats.org/officeDocument/2006/relationships/image" Target="../media/image46.png"/><Relationship Id="rId7" Type="http://schemas.openxmlformats.org/officeDocument/2006/relationships/image" Target="../media/image37.svg"/><Relationship Id="rId12" Type="http://schemas.openxmlformats.org/officeDocument/2006/relationships/image" Target="../media/image40.png"/><Relationship Id="rId17" Type="http://schemas.openxmlformats.org/officeDocument/2006/relationships/image" Target="../media/image44.png"/><Relationship Id="rId25" Type="http://schemas.openxmlformats.org/officeDocument/2006/relationships/image" Target="../media/image48.png"/><Relationship Id="rId2" Type="http://schemas.openxmlformats.org/officeDocument/2006/relationships/slideLayout" Target="../slideLayouts/slideLayout5.xml"/><Relationship Id="rId16" Type="http://schemas.openxmlformats.org/officeDocument/2006/relationships/customXml" Target="../ink/ink4.xml"/><Relationship Id="rId20" Type="http://schemas.openxmlformats.org/officeDocument/2006/relationships/customXml" Target="../ink/ink6.xml"/><Relationship Id="rId1" Type="http://schemas.openxmlformats.org/officeDocument/2006/relationships/tags" Target="../tags/tag16.xml"/><Relationship Id="rId6" Type="http://schemas.openxmlformats.org/officeDocument/2006/relationships/image" Target="../media/image36.png"/><Relationship Id="rId11" Type="http://schemas.openxmlformats.org/officeDocument/2006/relationships/slide" Target="slide22.xml"/><Relationship Id="rId24" Type="http://schemas.openxmlformats.org/officeDocument/2006/relationships/customXml" Target="../ink/ink8.xml"/><Relationship Id="rId5" Type="http://schemas.openxmlformats.org/officeDocument/2006/relationships/image" Target="../media/image35.png"/><Relationship Id="rId15" Type="http://schemas.openxmlformats.org/officeDocument/2006/relationships/image" Target="../media/image43.png"/><Relationship Id="rId23" Type="http://schemas.openxmlformats.org/officeDocument/2006/relationships/image" Target="../media/image47.png"/><Relationship Id="rId10" Type="http://schemas.openxmlformats.org/officeDocument/2006/relationships/slide" Target="slide19.xml"/><Relationship Id="rId19" Type="http://schemas.openxmlformats.org/officeDocument/2006/relationships/image" Target="../media/image45.png"/><Relationship Id="rId4" Type="http://schemas.openxmlformats.org/officeDocument/2006/relationships/image" Target="../media/image42.png"/><Relationship Id="rId9" Type="http://schemas.openxmlformats.org/officeDocument/2006/relationships/slide" Target="slide13.xml"/><Relationship Id="rId14" Type="http://schemas.openxmlformats.org/officeDocument/2006/relationships/customXml" Target="../ink/ink3.xml"/><Relationship Id="rId22" Type="http://schemas.openxmlformats.org/officeDocument/2006/relationships/customXml" Target="../ink/ink7.xml"/></Relationships>
</file>

<file path=ppt/slides/_rels/slide16.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image" Target="../media/image41.svg"/><Relationship Id="rId18" Type="http://schemas.openxmlformats.org/officeDocument/2006/relationships/customXml" Target="../ink/ink11.xml"/><Relationship Id="rId3" Type="http://schemas.openxmlformats.org/officeDocument/2006/relationships/notesSlide" Target="../notesSlides/notesSlide16.xml"/><Relationship Id="rId7" Type="http://schemas.openxmlformats.org/officeDocument/2006/relationships/slide" Target="slide2.xml"/><Relationship Id="rId12" Type="http://schemas.openxmlformats.org/officeDocument/2006/relationships/image" Target="../media/image40.png"/><Relationship Id="rId17" Type="http://schemas.openxmlformats.org/officeDocument/2006/relationships/image" Target="../media/image50.png"/><Relationship Id="rId2" Type="http://schemas.openxmlformats.org/officeDocument/2006/relationships/slideLayout" Target="../slideLayouts/slideLayout5.xml"/><Relationship Id="rId16" Type="http://schemas.openxmlformats.org/officeDocument/2006/relationships/customXml" Target="../ink/ink10.xml"/><Relationship Id="rId1" Type="http://schemas.openxmlformats.org/officeDocument/2006/relationships/tags" Target="../tags/tag17.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9.png"/><Relationship Id="rId10" Type="http://schemas.openxmlformats.org/officeDocument/2006/relationships/slide" Target="slide22.xml"/><Relationship Id="rId4" Type="http://schemas.openxmlformats.org/officeDocument/2006/relationships/image" Target="../media/image35.png"/><Relationship Id="rId9" Type="http://schemas.openxmlformats.org/officeDocument/2006/relationships/slide" Target="slide19.xml"/><Relationship Id="rId14" Type="http://schemas.openxmlformats.org/officeDocument/2006/relationships/customXml" Target="../ink/ink9.xml"/></Relationships>
</file>

<file path=ppt/slides/_rels/slide17.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image" Target="../media/image51.png"/><Relationship Id="rId18" Type="http://schemas.openxmlformats.org/officeDocument/2006/relationships/customXml" Target="../ink/ink14.xml"/><Relationship Id="rId3" Type="http://schemas.openxmlformats.org/officeDocument/2006/relationships/notesSlide" Target="../notesSlides/notesSlide17.xml"/><Relationship Id="rId7" Type="http://schemas.openxmlformats.org/officeDocument/2006/relationships/slide" Target="slide2.xml"/><Relationship Id="rId12" Type="http://schemas.openxmlformats.org/officeDocument/2006/relationships/image" Target="../media/image41.svg"/><Relationship Id="rId17" Type="http://schemas.openxmlformats.org/officeDocument/2006/relationships/image" Target="../media/image53.png"/><Relationship Id="rId2" Type="http://schemas.openxmlformats.org/officeDocument/2006/relationships/slideLayout" Target="../slideLayouts/slideLayout5.xml"/><Relationship Id="rId16" Type="http://schemas.openxmlformats.org/officeDocument/2006/relationships/customXml" Target="../ink/ink13.xml"/><Relationship Id="rId1" Type="http://schemas.openxmlformats.org/officeDocument/2006/relationships/tags" Target="../tags/tag18.xml"/><Relationship Id="rId6" Type="http://schemas.openxmlformats.org/officeDocument/2006/relationships/image" Target="../media/image37.svg"/><Relationship Id="rId11" Type="http://schemas.openxmlformats.org/officeDocument/2006/relationships/image" Target="../media/image40.png"/><Relationship Id="rId5" Type="http://schemas.openxmlformats.org/officeDocument/2006/relationships/image" Target="../media/image36.png"/><Relationship Id="rId15" Type="http://schemas.openxmlformats.org/officeDocument/2006/relationships/image" Target="../media/image52.png"/><Relationship Id="rId10" Type="http://schemas.openxmlformats.org/officeDocument/2006/relationships/slide" Target="slide22.xml"/><Relationship Id="rId19" Type="http://schemas.openxmlformats.org/officeDocument/2006/relationships/image" Target="../media/image54.png"/><Relationship Id="rId4" Type="http://schemas.openxmlformats.org/officeDocument/2006/relationships/image" Target="../media/image35.png"/><Relationship Id="rId9" Type="http://schemas.openxmlformats.org/officeDocument/2006/relationships/slide" Target="slide19.xml"/><Relationship Id="rId14" Type="http://schemas.openxmlformats.org/officeDocument/2006/relationships/customXml" Target="../ink/ink12.xml"/></Relationships>
</file>

<file path=ppt/slides/_rels/slide18.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image" Target="../media/image38.jpg"/><Relationship Id="rId3" Type="http://schemas.openxmlformats.org/officeDocument/2006/relationships/notesSlide" Target="../notesSlides/notesSlide18.xml"/><Relationship Id="rId7" Type="http://schemas.openxmlformats.org/officeDocument/2006/relationships/slide" Target="slide2.xml"/><Relationship Id="rId12" Type="http://schemas.openxmlformats.org/officeDocument/2006/relationships/image" Target="../media/image41.svg"/><Relationship Id="rId17" Type="http://schemas.openxmlformats.org/officeDocument/2006/relationships/image" Target="../media/image56.png"/><Relationship Id="rId2" Type="http://schemas.openxmlformats.org/officeDocument/2006/relationships/slideLayout" Target="../slideLayouts/slideLayout5.xml"/><Relationship Id="rId16" Type="http://schemas.openxmlformats.org/officeDocument/2006/relationships/customXml" Target="../ink/ink16.xml"/><Relationship Id="rId1" Type="http://schemas.openxmlformats.org/officeDocument/2006/relationships/tags" Target="../tags/tag19.xml"/><Relationship Id="rId6" Type="http://schemas.openxmlformats.org/officeDocument/2006/relationships/image" Target="../media/image37.svg"/><Relationship Id="rId11" Type="http://schemas.openxmlformats.org/officeDocument/2006/relationships/image" Target="../media/image40.png"/><Relationship Id="rId5" Type="http://schemas.openxmlformats.org/officeDocument/2006/relationships/image" Target="../media/image36.png"/><Relationship Id="rId15" Type="http://schemas.openxmlformats.org/officeDocument/2006/relationships/image" Target="../media/image55.png"/><Relationship Id="rId10" Type="http://schemas.openxmlformats.org/officeDocument/2006/relationships/slide" Target="slide22.xml"/><Relationship Id="rId4" Type="http://schemas.openxmlformats.org/officeDocument/2006/relationships/image" Target="../media/image35.png"/><Relationship Id="rId9" Type="http://schemas.openxmlformats.org/officeDocument/2006/relationships/slide" Target="slide19.xml"/><Relationship Id="rId14" Type="http://schemas.openxmlformats.org/officeDocument/2006/relationships/customXml" Target="../ink/ink15.xml"/></Relationships>
</file>

<file path=ppt/slides/_rels/slide19.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notesSlide" Target="../notesSlides/notesSlide19.xml"/><Relationship Id="rId7" Type="http://schemas.openxmlformats.org/officeDocument/2006/relationships/slide" Target="slide13.xml"/><Relationship Id="rId2" Type="http://schemas.openxmlformats.org/officeDocument/2006/relationships/slideLayout" Target="../slideLayouts/slideLayout5.xml"/><Relationship Id="rId1" Type="http://schemas.openxmlformats.org/officeDocument/2006/relationships/tags" Target="../tags/tag20.xml"/><Relationship Id="rId6" Type="http://schemas.openxmlformats.org/officeDocument/2006/relationships/slide" Target="slide2.xml"/><Relationship Id="rId5" Type="http://schemas.openxmlformats.org/officeDocument/2006/relationships/image" Target="../media/image58.svg"/><Relationship Id="rId4" Type="http://schemas.openxmlformats.org/officeDocument/2006/relationships/image" Target="../media/image57.png"/><Relationship Id="rId9" Type="http://schemas.openxmlformats.org/officeDocument/2006/relationships/slide" Target="slide2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22.xml"/><Relationship Id="rId3" Type="http://schemas.openxmlformats.org/officeDocument/2006/relationships/audio" Target="../media/media1.mp3"/><Relationship Id="rId7" Type="http://schemas.openxmlformats.org/officeDocument/2006/relationships/image" Target="../media/image8.png"/><Relationship Id="rId12" Type="http://schemas.openxmlformats.org/officeDocument/2006/relationships/slide" Target="slide19.xml"/><Relationship Id="rId2" Type="http://schemas.microsoft.com/office/2007/relationships/media" Target="../media/media1.mp3"/><Relationship Id="rId1" Type="http://schemas.openxmlformats.org/officeDocument/2006/relationships/tags" Target="../tags/tag3.xml"/><Relationship Id="rId6" Type="http://schemas.openxmlformats.org/officeDocument/2006/relationships/image" Target="../media/image7.jpg"/><Relationship Id="rId11" Type="http://schemas.openxmlformats.org/officeDocument/2006/relationships/slide" Target="slide13.xml"/><Relationship Id="rId5" Type="http://schemas.openxmlformats.org/officeDocument/2006/relationships/notesSlide" Target="../notesSlides/notesSlide2.xml"/><Relationship Id="rId10" Type="http://schemas.openxmlformats.org/officeDocument/2006/relationships/slide" Target="slide2.xml"/><Relationship Id="rId4" Type="http://schemas.openxmlformats.org/officeDocument/2006/relationships/slideLayout" Target="../slideLayouts/slideLayout5.xml"/><Relationship Id="rId9" Type="http://schemas.openxmlformats.org/officeDocument/2006/relationships/image" Target="../media/image10.svg"/><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slide" Target="slide13.xml"/><Relationship Id="rId3" Type="http://schemas.openxmlformats.org/officeDocument/2006/relationships/audio" Target="../media/media10.mp3"/><Relationship Id="rId7" Type="http://schemas.openxmlformats.org/officeDocument/2006/relationships/image" Target="../media/image59.png"/><Relationship Id="rId12" Type="http://schemas.openxmlformats.org/officeDocument/2006/relationships/slide" Target="slide2.xml"/><Relationship Id="rId2" Type="http://schemas.microsoft.com/office/2007/relationships/media" Target="../media/media10.mp3"/><Relationship Id="rId16" Type="http://schemas.openxmlformats.org/officeDocument/2006/relationships/image" Target="../media/image11.png"/><Relationship Id="rId1" Type="http://schemas.openxmlformats.org/officeDocument/2006/relationships/tags" Target="../tags/tag21.xml"/><Relationship Id="rId6" Type="http://schemas.openxmlformats.org/officeDocument/2006/relationships/image" Target="../media/image7.jpg"/><Relationship Id="rId11" Type="http://schemas.openxmlformats.org/officeDocument/2006/relationships/image" Target="../media/image60.png"/><Relationship Id="rId5" Type="http://schemas.openxmlformats.org/officeDocument/2006/relationships/notesSlide" Target="../notesSlides/notesSlide20.xml"/><Relationship Id="rId15" Type="http://schemas.openxmlformats.org/officeDocument/2006/relationships/slide" Target="slide22.xml"/><Relationship Id="rId10" Type="http://schemas.openxmlformats.org/officeDocument/2006/relationships/image" Target="../media/image10.svg"/><Relationship Id="rId4" Type="http://schemas.openxmlformats.org/officeDocument/2006/relationships/slideLayout" Target="../slideLayouts/slideLayout5.xml"/><Relationship Id="rId9" Type="http://schemas.openxmlformats.org/officeDocument/2006/relationships/image" Target="../media/image9.png"/><Relationship Id="rId14" Type="http://schemas.openxmlformats.org/officeDocument/2006/relationships/slide" Target="slide19.xml"/></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5.jpeg"/><Relationship Id="rId18" Type="http://schemas.microsoft.com/office/2007/relationships/hdphoto" Target="../media/hdphoto8.wdp"/><Relationship Id="rId3" Type="http://schemas.openxmlformats.org/officeDocument/2006/relationships/notesSlide" Target="../notesSlides/notesSlide21.xml"/><Relationship Id="rId7" Type="http://schemas.openxmlformats.org/officeDocument/2006/relationships/slide" Target="slide22.xml"/><Relationship Id="rId12" Type="http://schemas.openxmlformats.org/officeDocument/2006/relationships/image" Target="../media/image64.svg"/><Relationship Id="rId17" Type="http://schemas.openxmlformats.org/officeDocument/2006/relationships/image" Target="../media/image68.png"/><Relationship Id="rId2" Type="http://schemas.openxmlformats.org/officeDocument/2006/relationships/slideLayout" Target="../slideLayouts/slideLayout5.xml"/><Relationship Id="rId16" Type="http://schemas.microsoft.com/office/2007/relationships/hdphoto" Target="../media/hdphoto7.wdp"/><Relationship Id="rId1" Type="http://schemas.openxmlformats.org/officeDocument/2006/relationships/tags" Target="../tags/tag22.xml"/><Relationship Id="rId6" Type="http://schemas.openxmlformats.org/officeDocument/2006/relationships/slide" Target="slide19.xml"/><Relationship Id="rId11" Type="http://schemas.openxmlformats.org/officeDocument/2006/relationships/image" Target="../media/image63.png"/><Relationship Id="rId5" Type="http://schemas.openxmlformats.org/officeDocument/2006/relationships/slide" Target="slide13.xml"/><Relationship Id="rId15" Type="http://schemas.openxmlformats.org/officeDocument/2006/relationships/image" Target="../media/image67.png"/><Relationship Id="rId10" Type="http://schemas.openxmlformats.org/officeDocument/2006/relationships/image" Target="../media/image62.jpeg"/><Relationship Id="rId4" Type="http://schemas.openxmlformats.org/officeDocument/2006/relationships/slide" Target="slide2.xml"/><Relationship Id="rId9" Type="http://schemas.microsoft.com/office/2007/relationships/hdphoto" Target="../media/hdphoto6.wdp"/><Relationship Id="rId1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xml"/><Relationship Id="rId1" Type="http://schemas.openxmlformats.org/officeDocument/2006/relationships/tags" Target="../tags/tag23.xml"/><Relationship Id="rId5" Type="http://schemas.openxmlformats.org/officeDocument/2006/relationships/image" Target="../media/image70.sv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notesSlide" Target="../notesSlides/notesSlide23.xml"/><Relationship Id="rId7" Type="http://schemas.openxmlformats.org/officeDocument/2006/relationships/slide" Target="slide19.xml"/><Relationship Id="rId2" Type="http://schemas.openxmlformats.org/officeDocument/2006/relationships/slideLayout" Target="../slideLayouts/slideLayout5.xml"/><Relationship Id="rId1" Type="http://schemas.openxmlformats.org/officeDocument/2006/relationships/tags" Target="../tags/tag24.xml"/><Relationship Id="rId6" Type="http://schemas.openxmlformats.org/officeDocument/2006/relationships/slide" Target="slide13.xml"/><Relationship Id="rId5" Type="http://schemas.openxmlformats.org/officeDocument/2006/relationships/slide" Target="slide2.xml"/><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notesSlide" Target="../notesSlides/notesSlide24.xml"/><Relationship Id="rId7" Type="http://schemas.openxmlformats.org/officeDocument/2006/relationships/slide" Target="slide19.xml"/><Relationship Id="rId2" Type="http://schemas.openxmlformats.org/officeDocument/2006/relationships/slideLayout" Target="../slideLayouts/slideLayout5.xml"/><Relationship Id="rId1" Type="http://schemas.openxmlformats.org/officeDocument/2006/relationships/tags" Target="../tags/tag25.xml"/><Relationship Id="rId6" Type="http://schemas.openxmlformats.org/officeDocument/2006/relationships/slide" Target="slide13.xml"/><Relationship Id="rId5" Type="http://schemas.openxmlformats.org/officeDocument/2006/relationships/slide" Target="slide2.xml"/><Relationship Id="rId4" Type="http://schemas.openxmlformats.org/officeDocument/2006/relationships/image" Target="../media/image72.png"/><Relationship Id="rId9" Type="http://schemas.openxmlformats.org/officeDocument/2006/relationships/image" Target="../media/image73.jpeg"/></Relationships>
</file>

<file path=ppt/slides/_rels/slide25.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notesSlide" Target="../notesSlides/notesSlide25.xml"/><Relationship Id="rId7" Type="http://schemas.openxmlformats.org/officeDocument/2006/relationships/slide" Target="slide19.xml"/><Relationship Id="rId2" Type="http://schemas.openxmlformats.org/officeDocument/2006/relationships/slideLayout" Target="../slideLayouts/slideLayout5.xml"/><Relationship Id="rId1" Type="http://schemas.openxmlformats.org/officeDocument/2006/relationships/tags" Target="../tags/tag26.xml"/><Relationship Id="rId6" Type="http://schemas.openxmlformats.org/officeDocument/2006/relationships/slide" Target="slide13.xml"/><Relationship Id="rId5" Type="http://schemas.openxmlformats.org/officeDocument/2006/relationships/slide" Target="slide2.xml"/><Relationship Id="rId4" Type="http://schemas.openxmlformats.org/officeDocument/2006/relationships/image" Target="../media/image72.png"/><Relationship Id="rId9" Type="http://schemas.openxmlformats.org/officeDocument/2006/relationships/image" Target="../media/image73.jpeg"/></Relationships>
</file>

<file path=ppt/slides/_rels/slide26.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notesSlide" Target="../notesSlides/notesSlide26.xml"/><Relationship Id="rId7" Type="http://schemas.openxmlformats.org/officeDocument/2006/relationships/slide" Target="slide19.xml"/><Relationship Id="rId2" Type="http://schemas.openxmlformats.org/officeDocument/2006/relationships/slideLayout" Target="../slideLayouts/slideLayout5.xml"/><Relationship Id="rId1" Type="http://schemas.openxmlformats.org/officeDocument/2006/relationships/tags" Target="../tags/tag27.xml"/><Relationship Id="rId6" Type="http://schemas.openxmlformats.org/officeDocument/2006/relationships/slide" Target="slide13.xml"/><Relationship Id="rId5" Type="http://schemas.openxmlformats.org/officeDocument/2006/relationships/slide" Target="slide2.xml"/><Relationship Id="rId4" Type="http://schemas.openxmlformats.org/officeDocument/2006/relationships/image" Target="../media/image72.png"/><Relationship Id="rId9" Type="http://schemas.openxmlformats.org/officeDocument/2006/relationships/image" Target="../media/image73.jpeg"/></Relationships>
</file>

<file path=ppt/slides/_rels/slide27.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notesSlide" Target="../notesSlides/notesSlide27.xml"/><Relationship Id="rId7" Type="http://schemas.openxmlformats.org/officeDocument/2006/relationships/slide" Target="slide19.xml"/><Relationship Id="rId2" Type="http://schemas.openxmlformats.org/officeDocument/2006/relationships/slideLayout" Target="../slideLayouts/slideLayout5.xml"/><Relationship Id="rId1" Type="http://schemas.openxmlformats.org/officeDocument/2006/relationships/tags" Target="../tags/tag28.xml"/><Relationship Id="rId6" Type="http://schemas.openxmlformats.org/officeDocument/2006/relationships/slide" Target="slide13.xml"/><Relationship Id="rId5" Type="http://schemas.openxmlformats.org/officeDocument/2006/relationships/slide" Target="slide2.xml"/><Relationship Id="rId4" Type="http://schemas.openxmlformats.org/officeDocument/2006/relationships/image" Target="../media/image72.png"/><Relationship Id="rId9" Type="http://schemas.openxmlformats.org/officeDocument/2006/relationships/image" Target="../media/image73.jpeg"/></Relationships>
</file>

<file path=ppt/slides/_rels/slide28.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notesSlide" Target="../notesSlides/notesSlide28.xml"/><Relationship Id="rId7" Type="http://schemas.openxmlformats.org/officeDocument/2006/relationships/slide" Target="slide19.xml"/><Relationship Id="rId2" Type="http://schemas.openxmlformats.org/officeDocument/2006/relationships/slideLayout" Target="../slideLayouts/slideLayout5.xml"/><Relationship Id="rId1" Type="http://schemas.openxmlformats.org/officeDocument/2006/relationships/tags" Target="../tags/tag29.xml"/><Relationship Id="rId6" Type="http://schemas.openxmlformats.org/officeDocument/2006/relationships/slide" Target="slide13.xml"/><Relationship Id="rId5" Type="http://schemas.openxmlformats.org/officeDocument/2006/relationships/slide" Target="slide2.xml"/><Relationship Id="rId4" Type="http://schemas.openxmlformats.org/officeDocument/2006/relationships/image" Target="../media/image72.png"/><Relationship Id="rId9" Type="http://schemas.openxmlformats.org/officeDocument/2006/relationships/image" Target="../media/image73.jpeg"/></Relationships>
</file>

<file path=ppt/slides/_rels/slide29.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notesSlide" Target="../notesSlides/notesSlide29.xml"/><Relationship Id="rId7" Type="http://schemas.openxmlformats.org/officeDocument/2006/relationships/slide" Target="slide19.xml"/><Relationship Id="rId2" Type="http://schemas.openxmlformats.org/officeDocument/2006/relationships/slideLayout" Target="../slideLayouts/slideLayout5.xml"/><Relationship Id="rId1" Type="http://schemas.openxmlformats.org/officeDocument/2006/relationships/tags" Target="../tags/tag30.xml"/><Relationship Id="rId6" Type="http://schemas.openxmlformats.org/officeDocument/2006/relationships/slide" Target="slide13.xml"/><Relationship Id="rId5" Type="http://schemas.openxmlformats.org/officeDocument/2006/relationships/slide" Target="slide2.xml"/><Relationship Id="rId4" Type="http://schemas.openxmlformats.org/officeDocument/2006/relationships/image" Target="../media/image72.png"/><Relationship Id="rId9" Type="http://schemas.openxmlformats.org/officeDocument/2006/relationships/image" Target="../media/image73.jpe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slide" Target="slide22.xml"/><Relationship Id="rId3" Type="http://schemas.openxmlformats.org/officeDocument/2006/relationships/audio" Target="../media/media2.mp3"/><Relationship Id="rId7" Type="http://schemas.openxmlformats.org/officeDocument/2006/relationships/notesSlide" Target="../notesSlides/notesSlide3.xml"/><Relationship Id="rId12" Type="http://schemas.openxmlformats.org/officeDocument/2006/relationships/slide" Target="slide19.xml"/><Relationship Id="rId2" Type="http://schemas.microsoft.com/office/2007/relationships/media" Target="../media/media2.mp3"/><Relationship Id="rId16" Type="http://schemas.openxmlformats.org/officeDocument/2006/relationships/image" Target="../media/image10.svg"/><Relationship Id="rId1" Type="http://schemas.openxmlformats.org/officeDocument/2006/relationships/tags" Target="../tags/tag4.xml"/><Relationship Id="rId6" Type="http://schemas.openxmlformats.org/officeDocument/2006/relationships/slideLayout" Target="../slideLayouts/slideLayout5.xml"/><Relationship Id="rId11" Type="http://schemas.openxmlformats.org/officeDocument/2006/relationships/slide" Target="slide13.xml"/><Relationship Id="rId5" Type="http://schemas.microsoft.com/office/2007/relationships/media" Target="../media/media3.mp3"/><Relationship Id="rId15" Type="http://schemas.openxmlformats.org/officeDocument/2006/relationships/image" Target="../media/image9.png"/><Relationship Id="rId10" Type="http://schemas.openxmlformats.org/officeDocument/2006/relationships/slide" Target="slide2.xml"/><Relationship Id="rId4" Type="http://schemas.openxmlformats.org/officeDocument/2006/relationships/audio" Target="NULL" TargetMode="External"/><Relationship Id="rId9" Type="http://schemas.openxmlformats.org/officeDocument/2006/relationships/image" Target="../media/image13.png"/><Relationship Id="rId1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notesSlide" Target="../notesSlides/notesSlide30.xml"/><Relationship Id="rId7" Type="http://schemas.openxmlformats.org/officeDocument/2006/relationships/slide" Target="slide19.xml"/><Relationship Id="rId2" Type="http://schemas.openxmlformats.org/officeDocument/2006/relationships/slideLayout" Target="../slideLayouts/slideLayout5.xml"/><Relationship Id="rId1" Type="http://schemas.openxmlformats.org/officeDocument/2006/relationships/tags" Target="../tags/tag31.xml"/><Relationship Id="rId6" Type="http://schemas.openxmlformats.org/officeDocument/2006/relationships/slide" Target="slide13.xml"/><Relationship Id="rId5" Type="http://schemas.openxmlformats.org/officeDocument/2006/relationships/slide" Target="slide2.xml"/><Relationship Id="rId4" Type="http://schemas.openxmlformats.org/officeDocument/2006/relationships/image" Target="../media/image72.png"/><Relationship Id="rId9" Type="http://schemas.openxmlformats.org/officeDocument/2006/relationships/image" Target="../media/image73.jpeg"/></Relationships>
</file>

<file path=ppt/slides/_rels/slide31.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slide" Target="slide22.xml"/><Relationship Id="rId3" Type="http://schemas.microsoft.com/office/2007/relationships/media" Target="../media/media11.mp3"/><Relationship Id="rId7" Type="http://schemas.openxmlformats.org/officeDocument/2006/relationships/image" Target="../media/image10.svg"/><Relationship Id="rId12" Type="http://schemas.openxmlformats.org/officeDocument/2006/relationships/slide" Target="slide19.xml"/><Relationship Id="rId2" Type="http://schemas.openxmlformats.org/officeDocument/2006/relationships/audio" Target="NULL" TargetMode="External"/><Relationship Id="rId1" Type="http://schemas.openxmlformats.org/officeDocument/2006/relationships/tags" Target="../tags/tag32.xml"/><Relationship Id="rId6" Type="http://schemas.openxmlformats.org/officeDocument/2006/relationships/image" Target="../media/image9.png"/><Relationship Id="rId11" Type="http://schemas.openxmlformats.org/officeDocument/2006/relationships/slide" Target="slide13.xml"/><Relationship Id="rId5" Type="http://schemas.openxmlformats.org/officeDocument/2006/relationships/notesSlide" Target="../notesSlides/notesSlide31.xml"/><Relationship Id="rId10" Type="http://schemas.openxmlformats.org/officeDocument/2006/relationships/slide" Target="slide2.xml"/><Relationship Id="rId4" Type="http://schemas.openxmlformats.org/officeDocument/2006/relationships/slideLayout" Target="../slideLayouts/slideLayout5.xml"/><Relationship Id="rId9" Type="http://schemas.microsoft.com/office/2007/relationships/hdphoto" Target="../media/hdphoto9.wdp"/><Relationship Id="rId14" Type="http://schemas.openxmlformats.org/officeDocument/2006/relationships/image" Target="../media/image11.png"/></Relationships>
</file>

<file path=ppt/slides/_rels/slide32.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slide" Target="slide22.xml"/><Relationship Id="rId3" Type="http://schemas.microsoft.com/office/2007/relationships/media" Target="../media/media11.mp3"/><Relationship Id="rId7" Type="http://schemas.openxmlformats.org/officeDocument/2006/relationships/image" Target="../media/image10.svg"/><Relationship Id="rId12" Type="http://schemas.openxmlformats.org/officeDocument/2006/relationships/slide" Target="slide19.xml"/><Relationship Id="rId2" Type="http://schemas.openxmlformats.org/officeDocument/2006/relationships/audio" Target="NULL" TargetMode="External"/><Relationship Id="rId1" Type="http://schemas.openxmlformats.org/officeDocument/2006/relationships/tags" Target="../tags/tag33.xml"/><Relationship Id="rId6" Type="http://schemas.openxmlformats.org/officeDocument/2006/relationships/image" Target="../media/image9.png"/><Relationship Id="rId11" Type="http://schemas.openxmlformats.org/officeDocument/2006/relationships/slide" Target="slide13.xml"/><Relationship Id="rId5" Type="http://schemas.openxmlformats.org/officeDocument/2006/relationships/notesSlide" Target="../notesSlides/notesSlide32.xml"/><Relationship Id="rId10" Type="http://schemas.openxmlformats.org/officeDocument/2006/relationships/slide" Target="slide2.xml"/><Relationship Id="rId4" Type="http://schemas.openxmlformats.org/officeDocument/2006/relationships/slideLayout" Target="../slideLayouts/slideLayout5.xml"/><Relationship Id="rId9" Type="http://schemas.microsoft.com/office/2007/relationships/hdphoto" Target="../media/hdphoto9.wdp"/><Relationship Id="rId14" Type="http://schemas.openxmlformats.org/officeDocument/2006/relationships/image" Target="../media/image11.png"/></Relationships>
</file>

<file path=ppt/slides/_rels/slide33.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slide" Target="slide22.xml"/><Relationship Id="rId3" Type="http://schemas.microsoft.com/office/2007/relationships/media" Target="../media/media11.mp3"/><Relationship Id="rId7" Type="http://schemas.openxmlformats.org/officeDocument/2006/relationships/image" Target="../media/image10.svg"/><Relationship Id="rId12" Type="http://schemas.openxmlformats.org/officeDocument/2006/relationships/slide" Target="slide19.xml"/><Relationship Id="rId2" Type="http://schemas.openxmlformats.org/officeDocument/2006/relationships/audio" Target="NULL" TargetMode="External"/><Relationship Id="rId1" Type="http://schemas.openxmlformats.org/officeDocument/2006/relationships/tags" Target="../tags/tag34.xml"/><Relationship Id="rId6" Type="http://schemas.openxmlformats.org/officeDocument/2006/relationships/image" Target="../media/image9.png"/><Relationship Id="rId11" Type="http://schemas.openxmlformats.org/officeDocument/2006/relationships/slide" Target="slide13.xml"/><Relationship Id="rId5" Type="http://schemas.openxmlformats.org/officeDocument/2006/relationships/notesSlide" Target="../notesSlides/notesSlide33.xml"/><Relationship Id="rId10" Type="http://schemas.openxmlformats.org/officeDocument/2006/relationships/slide" Target="slide2.xml"/><Relationship Id="rId4" Type="http://schemas.openxmlformats.org/officeDocument/2006/relationships/slideLayout" Target="../slideLayouts/slideLayout5.xml"/><Relationship Id="rId9" Type="http://schemas.microsoft.com/office/2007/relationships/hdphoto" Target="../media/hdphoto9.wdp"/><Relationship Id="rId1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xml"/><Relationship Id="rId1" Type="http://schemas.openxmlformats.org/officeDocument/2006/relationships/tags" Target="../tags/tag36.xml"/></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slide" Target="slide22.xml"/><Relationship Id="rId3" Type="http://schemas.microsoft.com/office/2007/relationships/media" Target="../media/media3.mp3"/><Relationship Id="rId7" Type="http://schemas.openxmlformats.org/officeDocument/2006/relationships/image" Target="../media/image9.png"/><Relationship Id="rId12" Type="http://schemas.openxmlformats.org/officeDocument/2006/relationships/slide" Target="slide19.xml"/><Relationship Id="rId2" Type="http://schemas.openxmlformats.org/officeDocument/2006/relationships/audio" Target="NULL" TargetMode="External"/><Relationship Id="rId1" Type="http://schemas.openxmlformats.org/officeDocument/2006/relationships/tags" Target="../tags/tag5.xml"/><Relationship Id="rId6" Type="http://schemas.openxmlformats.org/officeDocument/2006/relationships/image" Target="../media/image14.jpeg"/><Relationship Id="rId11" Type="http://schemas.openxmlformats.org/officeDocument/2006/relationships/slide" Target="slide13.xml"/><Relationship Id="rId5" Type="http://schemas.openxmlformats.org/officeDocument/2006/relationships/notesSlide" Target="../notesSlides/notesSlide4.xml"/><Relationship Id="rId10" Type="http://schemas.openxmlformats.org/officeDocument/2006/relationships/slide" Target="slide2.xml"/><Relationship Id="rId4" Type="http://schemas.openxmlformats.org/officeDocument/2006/relationships/slideLayout" Target="../slideLayouts/slideLayout5.xml"/><Relationship Id="rId9" Type="http://schemas.openxmlformats.org/officeDocument/2006/relationships/image" Target="../media/image15.png"/><Relationship Id="rId1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slide" Target="slide22.xml"/><Relationship Id="rId3" Type="http://schemas.microsoft.com/office/2007/relationships/media" Target="../media/media3.mp3"/><Relationship Id="rId7" Type="http://schemas.openxmlformats.org/officeDocument/2006/relationships/image" Target="../media/image9.png"/><Relationship Id="rId12" Type="http://schemas.openxmlformats.org/officeDocument/2006/relationships/slide" Target="slide19.xml"/><Relationship Id="rId2" Type="http://schemas.openxmlformats.org/officeDocument/2006/relationships/audio" Target="NULL" TargetMode="External"/><Relationship Id="rId1" Type="http://schemas.openxmlformats.org/officeDocument/2006/relationships/tags" Target="../tags/tag6.xml"/><Relationship Id="rId6" Type="http://schemas.openxmlformats.org/officeDocument/2006/relationships/image" Target="../media/image16.jpeg"/><Relationship Id="rId11" Type="http://schemas.openxmlformats.org/officeDocument/2006/relationships/slide" Target="slide13.xml"/><Relationship Id="rId5" Type="http://schemas.openxmlformats.org/officeDocument/2006/relationships/notesSlide" Target="../notesSlides/notesSlide5.xml"/><Relationship Id="rId10" Type="http://schemas.openxmlformats.org/officeDocument/2006/relationships/slide" Target="slide2.xml"/><Relationship Id="rId4" Type="http://schemas.openxmlformats.org/officeDocument/2006/relationships/slideLayout" Target="../slideLayouts/slideLayout5.xml"/><Relationship Id="rId9" Type="http://schemas.openxmlformats.org/officeDocument/2006/relationships/image" Target="../media/image15.png"/><Relationship Id="rId1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22.xml"/><Relationship Id="rId3" Type="http://schemas.microsoft.com/office/2007/relationships/media" Target="../media/media4.mp3"/><Relationship Id="rId7" Type="http://schemas.openxmlformats.org/officeDocument/2006/relationships/image" Target="../media/image18.png"/><Relationship Id="rId12" Type="http://schemas.openxmlformats.org/officeDocument/2006/relationships/slide" Target="slide19.xml"/><Relationship Id="rId2" Type="http://schemas.openxmlformats.org/officeDocument/2006/relationships/audio" Target="NULL" TargetMode="External"/><Relationship Id="rId1" Type="http://schemas.openxmlformats.org/officeDocument/2006/relationships/tags" Target="../tags/tag7.xml"/><Relationship Id="rId6" Type="http://schemas.openxmlformats.org/officeDocument/2006/relationships/image" Target="../media/image17.jpeg"/><Relationship Id="rId11" Type="http://schemas.openxmlformats.org/officeDocument/2006/relationships/slide" Target="slide13.xml"/><Relationship Id="rId5" Type="http://schemas.openxmlformats.org/officeDocument/2006/relationships/notesSlide" Target="../notesSlides/notesSlide6.xml"/><Relationship Id="rId10" Type="http://schemas.openxmlformats.org/officeDocument/2006/relationships/slide" Target="slide2.xml"/><Relationship Id="rId4" Type="http://schemas.openxmlformats.org/officeDocument/2006/relationships/slideLayout" Target="../slideLayouts/slideLayout5.xml"/><Relationship Id="rId9" Type="http://schemas.openxmlformats.org/officeDocument/2006/relationships/image" Target="../media/image10.svg"/><Relationship Id="rId1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slide" Target="slide13.xml"/><Relationship Id="rId3" Type="http://schemas.microsoft.com/office/2007/relationships/media" Target="../media/media4.mp3"/><Relationship Id="rId7" Type="http://schemas.openxmlformats.org/officeDocument/2006/relationships/image" Target="../media/image9.png"/><Relationship Id="rId12" Type="http://schemas.openxmlformats.org/officeDocument/2006/relationships/slide" Target="slide2.xml"/><Relationship Id="rId2" Type="http://schemas.openxmlformats.org/officeDocument/2006/relationships/audio" Target="NULL" TargetMode="External"/><Relationship Id="rId16" Type="http://schemas.openxmlformats.org/officeDocument/2006/relationships/image" Target="../media/image11.png"/><Relationship Id="rId1" Type="http://schemas.openxmlformats.org/officeDocument/2006/relationships/tags" Target="../tags/tag8.xml"/><Relationship Id="rId6" Type="http://schemas.openxmlformats.org/officeDocument/2006/relationships/image" Target="../media/image19.jpeg"/><Relationship Id="rId11" Type="http://schemas.openxmlformats.org/officeDocument/2006/relationships/image" Target="../media/image22.jpeg"/><Relationship Id="rId5" Type="http://schemas.openxmlformats.org/officeDocument/2006/relationships/notesSlide" Target="../notesSlides/notesSlide7.xml"/><Relationship Id="rId15" Type="http://schemas.openxmlformats.org/officeDocument/2006/relationships/slide" Target="slide22.xml"/><Relationship Id="rId10" Type="http://schemas.openxmlformats.org/officeDocument/2006/relationships/image" Target="../media/image21.jpeg"/><Relationship Id="rId4" Type="http://schemas.openxmlformats.org/officeDocument/2006/relationships/slideLayout" Target="../slideLayouts/slideLayout5.xml"/><Relationship Id="rId9" Type="http://schemas.openxmlformats.org/officeDocument/2006/relationships/image" Target="../media/image20.png"/><Relationship Id="rId14" Type="http://schemas.openxmlformats.org/officeDocument/2006/relationships/slide" Target="slide19.xml"/></Relationships>
</file>

<file path=ppt/slides/_rels/slide8.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slide" Target="slide22.xml"/><Relationship Id="rId3" Type="http://schemas.microsoft.com/office/2007/relationships/media" Target="../media/media5.mp3"/><Relationship Id="rId7" Type="http://schemas.openxmlformats.org/officeDocument/2006/relationships/image" Target="../media/image9.png"/><Relationship Id="rId12" Type="http://schemas.openxmlformats.org/officeDocument/2006/relationships/slide" Target="slide19.xml"/><Relationship Id="rId2" Type="http://schemas.openxmlformats.org/officeDocument/2006/relationships/audio" Target="NULL" TargetMode="External"/><Relationship Id="rId1" Type="http://schemas.openxmlformats.org/officeDocument/2006/relationships/tags" Target="../tags/tag9.xml"/><Relationship Id="rId6" Type="http://schemas.openxmlformats.org/officeDocument/2006/relationships/image" Target="../media/image23.jpeg"/><Relationship Id="rId11" Type="http://schemas.openxmlformats.org/officeDocument/2006/relationships/slide" Target="slide13.xml"/><Relationship Id="rId5" Type="http://schemas.openxmlformats.org/officeDocument/2006/relationships/notesSlide" Target="../notesSlides/notesSlide8.xml"/><Relationship Id="rId10" Type="http://schemas.openxmlformats.org/officeDocument/2006/relationships/slide" Target="slide2.xml"/><Relationship Id="rId4" Type="http://schemas.openxmlformats.org/officeDocument/2006/relationships/slideLayout" Target="../slideLayouts/slideLayout5.xml"/><Relationship Id="rId9" Type="http://schemas.openxmlformats.org/officeDocument/2006/relationships/image" Target="../media/image24.png"/><Relationship Id="rId1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slide" Target="slide13.xml"/><Relationship Id="rId3" Type="http://schemas.microsoft.com/office/2007/relationships/media" Target="../media/media5.mp3"/><Relationship Id="rId7" Type="http://schemas.openxmlformats.org/officeDocument/2006/relationships/image" Target="../media/image9.png"/><Relationship Id="rId12" Type="http://schemas.openxmlformats.org/officeDocument/2006/relationships/slide" Target="slide2.xml"/><Relationship Id="rId2" Type="http://schemas.openxmlformats.org/officeDocument/2006/relationships/audio" Target="NULL" TargetMode="External"/><Relationship Id="rId16" Type="http://schemas.openxmlformats.org/officeDocument/2006/relationships/image" Target="../media/image11.png"/><Relationship Id="rId1" Type="http://schemas.openxmlformats.org/officeDocument/2006/relationships/tags" Target="../tags/tag10.xml"/><Relationship Id="rId6" Type="http://schemas.openxmlformats.org/officeDocument/2006/relationships/image" Target="../media/image25.jpg"/><Relationship Id="rId11" Type="http://schemas.openxmlformats.org/officeDocument/2006/relationships/image" Target="../media/image27.png"/><Relationship Id="rId5" Type="http://schemas.openxmlformats.org/officeDocument/2006/relationships/notesSlide" Target="../notesSlides/notesSlide9.xml"/><Relationship Id="rId15" Type="http://schemas.openxmlformats.org/officeDocument/2006/relationships/slide" Target="slide22.xml"/><Relationship Id="rId10" Type="http://schemas.openxmlformats.org/officeDocument/2006/relationships/customXml" Target="../ink/ink1.xml"/><Relationship Id="rId4" Type="http://schemas.openxmlformats.org/officeDocument/2006/relationships/slideLayout" Target="../slideLayouts/slideLayout5.xml"/><Relationship Id="rId9" Type="http://schemas.openxmlformats.org/officeDocument/2006/relationships/image" Target="../media/image26.png"/><Relationship Id="rId14" Type="http://schemas.openxmlformats.org/officeDocument/2006/relationships/slide" Target="slide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1BE79B-A21E-496A-B3F8-F18D267CAD4B}"/>
              </a:ext>
            </a:extLst>
          </p:cNvPr>
          <p:cNvSpPr txBox="1"/>
          <p:nvPr/>
        </p:nvSpPr>
        <p:spPr>
          <a:xfrm>
            <a:off x="3156077" y="3754206"/>
            <a:ext cx="5879846" cy="682238"/>
          </a:xfrm>
          <a:prstGeom prst="rect">
            <a:avLst/>
          </a:prstGeom>
          <a:noFill/>
        </p:spPr>
        <p:txBody>
          <a:bodyPr wrap="square" rtlCol="0">
            <a:spAutoFit/>
          </a:bodyPr>
          <a:lstStyle/>
          <a:p>
            <a:pPr algn="ctr">
              <a:lnSpc>
                <a:spcPts val="4600"/>
              </a:lnSpc>
            </a:pPr>
            <a:r>
              <a:rPr lang="en-GB" sz="4000" b="1" noProof="0" dirty="0">
                <a:solidFill>
                  <a:srgbClr val="002060"/>
                </a:solidFill>
                <a:latin typeface="Candara" panose="020E0502030303020204" pitchFamily="34" charset="0"/>
              </a:rPr>
              <a:t>What is Chinese opera?</a:t>
            </a:r>
          </a:p>
        </p:txBody>
      </p:sp>
    </p:spTree>
    <p:custDataLst>
      <p:tags r:id="rId1"/>
    </p:custDataLst>
    <p:extLst>
      <p:ext uri="{BB962C8B-B14F-4D97-AF65-F5344CB8AC3E}">
        <p14:creationId xmlns:p14="http://schemas.microsoft.com/office/powerpoint/2010/main" val="1043563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53B5F-DA25-BF6E-21E5-B0E181C900FF}"/>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17F24DD5-F983-A7B1-A1EB-578675EC748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406" b="94737" l="4897" r="94674">
                        <a14:foregroundMark x1="19845" y1="9425" x2="86488" y2="9067"/>
                        <a14:foregroundMark x1="55584" y1="34394" x2="63268" y2="34394"/>
                        <a14:foregroundMark x1="54038" y1="33048" x2="61082" y2="34517"/>
                        <a14:foregroundMark x1="59246" y1="40676" x2="58419" y2="43452"/>
                        <a14:foregroundMark x1="61082" y1="34517" x2="60235" y2="37360"/>
                        <a14:foregroundMark x1="58419" y1="43452" x2="60653" y2="51775"/>
                        <a14:foregroundMark x1="60653" y1="51775" x2="70790" y2="50061"/>
                        <a14:foregroundMark x1="70790" y1="50061" x2="72337" y2="49204"/>
                        <a14:foregroundMark x1="62887" y1="88250" x2="92268" y2="90086"/>
                        <a14:foregroundMark x1="59880" y1="94859" x2="94931" y2="93758"/>
                        <a14:foregroundMark x1="58365" y1="40226" x2="53694" y2="47368"/>
                        <a14:foregroundMark x1="63058" y1="33048" x2="60238" y2="37360"/>
                        <a14:foregroundMark x1="53694" y1="47368" x2="14003" y2="49204"/>
                        <a14:foregroundMark x1="14003" y1="49204" x2="9107" y2="57528"/>
                        <a14:foregroundMark x1="9107" y1="57528" x2="12887" y2="90453"/>
                        <a14:foregroundMark x1="12887" y1="90453" x2="50000" y2="89596"/>
                        <a14:foregroundMark x1="50000" y1="89596" x2="51718" y2="61689"/>
                        <a14:foregroundMark x1="51718" y1="61689" x2="28694" y2="41493"/>
                        <a14:foregroundMark x1="28694" y1="41493" x2="19759" y2="49204"/>
                        <a14:foregroundMark x1="19759" y1="49204" x2="14691" y2="47858"/>
                        <a14:foregroundMark x1="14691" y1="47858" x2="12887" y2="49939"/>
                        <a14:foregroundMark x1="56186" y1="44064" x2="49742" y2="70624"/>
                        <a14:foregroundMark x1="19674" y1="60220" x2="54467" y2="60465"/>
                        <a14:foregroundMark x1="13230" y1="73929" x2="51890" y2="73439"/>
                        <a14:foregroundMark x1="16838" y1="85557" x2="57216" y2="85435"/>
                        <a14:foregroundMark x1="13402" y1="65973" x2="48540" y2="67687"/>
                        <a14:foregroundMark x1="4897" y1="64382" x2="27749" y2="66218"/>
                        <a14:foregroundMark x1="5326" y1="62546" x2="15893" y2="64382"/>
                        <a14:foregroundMark x1="13660" y1="47491" x2="11340" y2="51408"/>
                        <a14:foregroundMark x1="43041" y1="64137" x2="48454" y2="64015"/>
                        <a14:foregroundMark x1="48454" y1="64015" x2="54381" y2="64137"/>
                        <a14:foregroundMark x1="35052" y1="90698" x2="51804" y2="89474"/>
                        <a14:foregroundMark x1="51804" y1="89474" x2="52491" y2="89474"/>
                        <a14:foregroundMark x1="36598" y1="90453" x2="51375" y2="92534"/>
                        <a14:foregroundMark x1="51375" y1="92534" x2="53780" y2="91432"/>
                        <a14:foregroundMark x1="84021" y1="5018" x2="85911" y2="8078"/>
                        <a14:foregroundMark x1="22165" y1="5875" x2="19845" y2="14321"/>
                        <a14:foregroundMark x1="19845" y1="14321" x2="20533" y2="24725"/>
                        <a14:foregroundMark x1="20533" y1="24725" x2="23969" y2="28886"/>
                        <a14:foregroundMark x1="54553" y1="35618" x2="63305" y2="35856"/>
                        <a14:foregroundMark x1="15120" y1="57405" x2="28952" y2="56304"/>
                        <a14:foregroundMark x1="28952" y1="56304" x2="38660" y2="56916"/>
                        <a14:foregroundMark x1="19158" y1="50796" x2="14605" y2="54835"/>
                        <a14:foregroundMark x1="9794" y1="79804" x2="42869" y2="79559"/>
                        <a14:foregroundMark x1="9622" y1="90330" x2="17698" y2="89474"/>
                        <a14:foregroundMark x1="8419" y1="89351" x2="14948" y2="88862"/>
                        <a14:foregroundMark x1="6443" y1="66218" x2="9622" y2="66585"/>
                        <a14:foregroundMark x1="6873" y1="63280" x2="10481" y2="91310"/>
                        <a14:foregroundMark x1="10481" y1="91310" x2="10309" y2="90698"/>
                        <a14:foregroundMark x1="5756" y1="64259" x2="9880" y2="85312"/>
                        <a14:foregroundMark x1="9880" y1="85312" x2="8333" y2="89596"/>
                        <a14:foregroundMark x1="84460" y1="32931" x2="82904" y2="37576"/>
                        <a14:foregroundMark x1="86512" y1="26805" x2="86236" y2="27629"/>
                        <a14:foregroundMark x1="84794" y1="54345" x2="91838" y2="55692"/>
                        <a14:foregroundMark x1="54467" y1="34272" x2="54467" y2="34272"/>
                        <a14:foregroundMark x1="54381" y1="34027" x2="54381" y2="34027"/>
                        <a14:foregroundMark x1="22509" y1="4774" x2="22509" y2="4774"/>
                        <a14:foregroundMark x1="31271" y1="4896" x2="31271" y2="4896"/>
                        <a14:foregroundMark x1="32216" y1="4651" x2="32216" y2="4651"/>
                        <a14:foregroundMark x1="48540" y1="4774" x2="48540" y2="4774"/>
                        <a14:foregroundMark x1="22938" y1="4406" x2="59278" y2="5508"/>
                        <a14:foregroundMark x1="59278" y1="5508" x2="84107" y2="4651"/>
                        <a14:foregroundMark x1="48797" y1="4651" x2="73540" y2="4774"/>
                        <a14:foregroundMark x1="20017" y1="19706" x2="22595" y2="29498"/>
                        <a14:foregroundMark x1="20017" y1="20073" x2="20361" y2="26438"/>
                        <a14:foregroundMark x1="23540" y1="29376" x2="47251" y2="29376"/>
                        <a14:foregroundMark x1="47251" y1="29376" x2="55498" y2="29253"/>
                        <a14:foregroundMark x1="86551" y1="14744" x2="86426" y2="25581"/>
                        <a14:foregroundMark x1="54124" y1="33782" x2="61856" y2="33660"/>
                        <a14:foregroundMark x1="61856" y1="33660" x2="62887" y2="33782"/>
                        <a14:foregroundMark x1="55241" y1="32558" x2="55967" y2="32629"/>
                        <a14:foregroundMark x1="43213" y1="4896" x2="47852" y2="4406"/>
                        <a14:foregroundMark x1="86340" y1="9425" x2="86512" y2="13709"/>
                        <a14:foregroundMark x1="85223" y1="26438" x2="82732" y2="29498"/>
                        <a14:foregroundMark x1="83247" y1="30967" x2="83247" y2="30967"/>
                        <a14:foregroundMark x1="84107" y1="31579" x2="84107" y2="31579"/>
                        <a14:foregroundMark x1="8505" y1="90575" x2="37457" y2="91310"/>
                        <a14:foregroundMark x1="64674" y1="29924" x2="68385" y2="30110"/>
                        <a14:foregroundMark x1="56186" y1="29498" x2="57372" y2="29557"/>
                        <a14:foregroundMark x1="68041" y1="30967" x2="66667" y2="36597"/>
                        <a14:foregroundMark x1="65979" y1="32925" x2="65808" y2="36108"/>
                        <a14:foregroundMark x1="54038" y1="34272" x2="54639" y2="35129"/>
                        <a14:foregroundMark x1="60223" y1="32925" x2="60223" y2="32925"/>
                        <a14:foregroundMark x1="59107" y1="33660" x2="59107" y2="33660"/>
                        <a14:foregroundMark x1="62371" y1="32803" x2="62371" y2="32803"/>
                        <a14:foregroundMark x1="61340" y1="29498" x2="61340" y2="29498"/>
                        <a14:foregroundMark x1="58505" y1="29376" x2="58505" y2="29376"/>
                        <a14:foregroundMark x1="59794" y1="29621" x2="59794" y2="29621"/>
                        <a14:foregroundMark x1="62973" y1="29621" x2="62973" y2="29621"/>
                        <a14:backgroundMark x1="41838" y1="1469" x2="41838" y2="1469"/>
                        <a14:backgroundMark x1="36942" y1="1714" x2="36942" y2="1714"/>
                        <a14:backgroundMark x1="26031" y1="1836" x2="39605" y2="1836"/>
                        <a14:backgroundMark x1="39605" y1="1836" x2="77148" y2="1224"/>
                        <a14:backgroundMark x1="77148" y1="1224" x2="78436" y2="1224"/>
                        <a14:backgroundMark x1="87285" y1="8446" x2="87492" y2="9331"/>
                        <a14:backgroundMark x1="60911" y1="39290" x2="66753" y2="38800"/>
                        <a14:backgroundMark x1="55756" y1="38923" x2="57904" y2="38678"/>
                        <a14:backgroundMark x1="60052" y1="37332" x2="59794" y2="40759"/>
                        <a14:backgroundMark x1="55069" y1="31089" x2="55461" y2="31084"/>
                        <a14:backgroundMark x1="84880" y1="30355" x2="84880" y2="30355"/>
                        <a14:backgroundMark x1="84536" y1="30600" x2="84536" y2="30600"/>
                        <a14:backgroundMark x1="84755" y1="30967" x2="85137" y2="31824"/>
                        <a14:backgroundMark x1="84536" y1="30477" x2="84755" y2="30967"/>
                        <a14:backgroundMark x1="84858" y1="31579" x2="84450" y2="32925"/>
                        <a14:backgroundMark x1="85811" y1="28435" x2="84858" y2="31579"/>
                        <a14:backgroundMark x1="86340" y1="27050" x2="86340" y2="27050"/>
                        <a14:backgroundMark x1="87832" y1="13601" x2="87801" y2="14810"/>
                        <a14:backgroundMark x1="87973" y1="8201" x2="87945" y2="9294"/>
                        <a14:backgroundMark x1="56615" y1="31212" x2="63918" y2="31579"/>
                        <a14:backgroundMark x1="66065" y1="30600" x2="66065" y2="30600"/>
                      </a14:backgroundRemoval>
                    </a14:imgEffect>
                  </a14:imgLayer>
                </a14:imgProps>
              </a:ext>
            </a:extLst>
          </a:blip>
          <a:srcRect l="297" t="3216" r="2084" b="3971"/>
          <a:stretch/>
        </p:blipFill>
        <p:spPr>
          <a:xfrm>
            <a:off x="1323975" y="276225"/>
            <a:ext cx="9372600" cy="6254680"/>
          </a:xfrm>
          <a:prstGeom prst="rect">
            <a:avLst/>
          </a:prstGeom>
        </p:spPr>
      </p:pic>
      <p:sp>
        <p:nvSpPr>
          <p:cNvPr id="9" name="TextBox 8" hidden="1">
            <a:extLst>
              <a:ext uri="{FF2B5EF4-FFF2-40B4-BE49-F238E27FC236}">
                <a16:creationId xmlns:a16="http://schemas.microsoft.com/office/drawing/2014/main" id="{7339B9B0-A87C-E953-8CFE-FAFC2805CB6E}"/>
              </a:ext>
            </a:extLst>
          </p:cNvPr>
          <p:cNvSpPr txBox="1"/>
          <p:nvPr/>
        </p:nvSpPr>
        <p:spPr>
          <a:xfrm>
            <a:off x="2017786" y="2834587"/>
            <a:ext cx="9674302" cy="1200329"/>
          </a:xfrm>
          <a:prstGeom prst="rect">
            <a:avLst/>
          </a:prstGeom>
          <a:noFill/>
        </p:spPr>
        <p:txBody>
          <a:bodyPr wrap="square">
            <a:spAutoFit/>
          </a:bodyPr>
          <a:lstStyle/>
          <a:p>
            <a:pPr algn="l"/>
            <a:r>
              <a:rPr lang="en-GB" sz="3600" b="0" i="0" u="none" strike="noStrike" baseline="0" noProof="0" dirty="0">
                <a:latin typeface="HelveticaTxtbkforPearson-Rm" panose="02000503050000020004" pitchFamily="50" charset="0"/>
              </a:rPr>
              <a:t>Leaves are different in shape and size.</a:t>
            </a:r>
          </a:p>
          <a:p>
            <a:pPr algn="l"/>
            <a:r>
              <a:rPr lang="en-GB" sz="3600" b="0" i="0" u="none" strike="noStrike" baseline="0" noProof="0" dirty="0">
                <a:latin typeface="HelveticaTxtbkforPearson-Rm" panose="02000503050000020004" pitchFamily="50" charset="0"/>
              </a:rPr>
              <a:t>How else are they different?</a:t>
            </a:r>
            <a:endParaRPr lang="en-GB" sz="4400" noProof="0" dirty="0"/>
          </a:p>
        </p:txBody>
      </p:sp>
      <p:pic>
        <p:nvPicPr>
          <p:cNvPr id="31" name="Play button 1">
            <a:extLst>
              <a:ext uri="{FF2B5EF4-FFF2-40B4-BE49-F238E27FC236}">
                <a16:creationId xmlns:a16="http://schemas.microsoft.com/office/drawing/2014/main" id="{77548B5A-BA3E-A355-E52E-4819027C8F8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654684" y="407286"/>
            <a:ext cx="505494" cy="488063"/>
          </a:xfrm>
          <a:prstGeom prst="rect">
            <a:avLst/>
          </a:prstGeom>
          <a:effectLst>
            <a:outerShdw blurRad="63500" sx="102000" sy="102000" algn="ctr" rotWithShape="0">
              <a:prstClr val="black">
                <a:alpha val="40000"/>
              </a:prstClr>
            </a:outerShdw>
          </a:effectLst>
        </p:spPr>
      </p:pic>
      <p:pic>
        <p:nvPicPr>
          <p:cNvPr id="16" name="Play button 1">
            <a:extLst>
              <a:ext uri="{FF2B5EF4-FFF2-40B4-BE49-F238E27FC236}">
                <a16:creationId xmlns:a16="http://schemas.microsoft.com/office/drawing/2014/main" id="{0033A65D-ECE3-95E1-A59E-3B77BB6030B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28109" y="2161088"/>
            <a:ext cx="505494" cy="488063"/>
          </a:xfrm>
          <a:prstGeom prst="rect">
            <a:avLst/>
          </a:prstGeom>
          <a:effectLst>
            <a:outerShdw blurRad="63500" sx="102000" sy="102000" algn="ctr" rotWithShape="0">
              <a:prstClr val="black">
                <a:alpha val="40000"/>
              </a:prstClr>
            </a:outerShdw>
          </a:effectLst>
        </p:spPr>
      </p:pic>
      <p:pic>
        <p:nvPicPr>
          <p:cNvPr id="7" name="Play button 1">
            <a:extLst>
              <a:ext uri="{FF2B5EF4-FFF2-40B4-BE49-F238E27FC236}">
                <a16:creationId xmlns:a16="http://schemas.microsoft.com/office/drawing/2014/main" id="{438BB099-F47B-74A2-977C-8DEAA370B00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42678" y="4221678"/>
            <a:ext cx="505494" cy="488063"/>
          </a:xfrm>
          <a:prstGeom prst="rect">
            <a:avLst/>
          </a:prstGeom>
          <a:effectLst>
            <a:outerShdw blurRad="63500" sx="102000" sy="102000" algn="ctr" rotWithShape="0">
              <a:prstClr val="black">
                <a:alpha val="40000"/>
              </a:prstClr>
            </a:outerShdw>
          </a:effectLst>
        </p:spPr>
      </p:pic>
      <p:pic>
        <p:nvPicPr>
          <p:cNvPr id="8" name="Play button 1">
            <a:extLst>
              <a:ext uri="{FF2B5EF4-FFF2-40B4-BE49-F238E27FC236}">
                <a16:creationId xmlns:a16="http://schemas.microsoft.com/office/drawing/2014/main" id="{6274D5E4-CAF5-193F-4BF5-B693445D694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95425" y="5762321"/>
            <a:ext cx="505494" cy="488063"/>
          </a:xfrm>
          <a:prstGeom prst="rect">
            <a:avLst/>
          </a:prstGeom>
          <a:effectLst>
            <a:outerShdw blurRad="63500" sx="102000" sy="102000" algn="ctr" rotWithShape="0">
              <a:prstClr val="black">
                <a:alpha val="40000"/>
              </a:prstClr>
            </a:outerShdw>
          </a:effectLst>
        </p:spPr>
      </p:pic>
      <p:pic>
        <p:nvPicPr>
          <p:cNvPr id="10" name="Play button 1">
            <a:extLst>
              <a:ext uri="{FF2B5EF4-FFF2-40B4-BE49-F238E27FC236}">
                <a16:creationId xmlns:a16="http://schemas.microsoft.com/office/drawing/2014/main" id="{02860180-8783-86E4-AEEE-413419F3484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49560" y="4221677"/>
            <a:ext cx="505494" cy="488063"/>
          </a:xfrm>
          <a:prstGeom prst="rect">
            <a:avLst/>
          </a:prstGeom>
          <a:effectLst>
            <a:outerShdw blurRad="63500" sx="102000" sy="102000" algn="ctr" rotWithShape="0">
              <a:prstClr val="black">
                <a:alpha val="40000"/>
              </a:prstClr>
            </a:outerShdw>
          </a:effectLst>
        </p:spPr>
      </p:pic>
      <p:pic>
        <p:nvPicPr>
          <p:cNvPr id="11" name="Play button 1">
            <a:extLst>
              <a:ext uri="{FF2B5EF4-FFF2-40B4-BE49-F238E27FC236}">
                <a16:creationId xmlns:a16="http://schemas.microsoft.com/office/drawing/2014/main" id="{09B6CD89-E902-656D-740F-4F6CC8B38AD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96813" y="5851665"/>
            <a:ext cx="505494" cy="488063"/>
          </a:xfrm>
          <a:prstGeom prst="rect">
            <a:avLst/>
          </a:prstGeom>
          <a:effectLst>
            <a:outerShdw blurRad="63500" sx="102000" sy="102000" algn="ctr" rotWithShape="0">
              <a:prstClr val="black">
                <a:alpha val="40000"/>
              </a:prstClr>
            </a:outerShdw>
          </a:effectLst>
        </p:spPr>
      </p:pic>
      <p:sp>
        <p:nvSpPr>
          <p:cNvPr id="19" name="Rectangle: Rounded Corners 18">
            <a:hlinkClick r:id="rId12" action="ppaction://hlinksldjump"/>
            <a:extLst>
              <a:ext uri="{FF2B5EF4-FFF2-40B4-BE49-F238E27FC236}">
                <a16:creationId xmlns:a16="http://schemas.microsoft.com/office/drawing/2014/main" id="{1D4D12A9-BAE0-5E22-FF0B-274DE91E41E4}"/>
              </a:ext>
            </a:extLst>
          </p:cNvPr>
          <p:cNvSpPr/>
          <p:nvPr/>
        </p:nvSpPr>
        <p:spPr>
          <a:xfrm>
            <a:off x="5723467" y="6448215"/>
            <a:ext cx="1598400" cy="474133"/>
          </a:xfrm>
          <a:prstGeom prst="roundRect">
            <a:avLst/>
          </a:prstGeom>
          <a:solidFill>
            <a:srgbClr val="0070C0"/>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READING</a:t>
            </a:r>
            <a:endParaRPr lang="en-HK" b="1" dirty="0"/>
          </a:p>
        </p:txBody>
      </p:sp>
      <p:sp>
        <p:nvSpPr>
          <p:cNvPr id="20" name="Rectangle: Rounded Corners 19">
            <a:hlinkClick r:id="rId13" action="ppaction://hlinksldjump"/>
            <a:extLst>
              <a:ext uri="{FF2B5EF4-FFF2-40B4-BE49-F238E27FC236}">
                <a16:creationId xmlns:a16="http://schemas.microsoft.com/office/drawing/2014/main" id="{7403990F-4A47-DFB5-8C0D-127057E1A52C}"/>
              </a:ext>
            </a:extLst>
          </p:cNvPr>
          <p:cNvSpPr/>
          <p:nvPr/>
        </p:nvSpPr>
        <p:spPr>
          <a:xfrm>
            <a:off x="7321973" y="6448214"/>
            <a:ext cx="1598507" cy="474133"/>
          </a:xfrm>
          <a:prstGeom prst="roundRect">
            <a:avLst/>
          </a:prstGeom>
          <a:solidFill>
            <a:srgbClr val="7030A0"/>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NOW I KNOW</a:t>
            </a:r>
            <a:endParaRPr lang="en-HK" b="1" dirty="0"/>
          </a:p>
        </p:txBody>
      </p:sp>
      <p:sp>
        <p:nvSpPr>
          <p:cNvPr id="21" name="Rectangle: Rounded Corners 20">
            <a:hlinkClick r:id="rId14" action="ppaction://hlinksldjump"/>
            <a:extLst>
              <a:ext uri="{FF2B5EF4-FFF2-40B4-BE49-F238E27FC236}">
                <a16:creationId xmlns:a16="http://schemas.microsoft.com/office/drawing/2014/main" id="{723DEDB5-827D-C242-16AE-13DC50414DD7}"/>
              </a:ext>
            </a:extLst>
          </p:cNvPr>
          <p:cNvSpPr/>
          <p:nvPr/>
        </p:nvSpPr>
        <p:spPr>
          <a:xfrm>
            <a:off x="8950960" y="6448213"/>
            <a:ext cx="1598507" cy="474133"/>
          </a:xfrm>
          <a:prstGeom prst="roundRect">
            <a:avLst/>
          </a:prstGeom>
          <a:solidFill>
            <a:srgbClr val="ED7D31"/>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THINK</a:t>
            </a:r>
            <a:endParaRPr lang="en-HK" b="1" dirty="0"/>
          </a:p>
        </p:txBody>
      </p:sp>
      <p:sp>
        <p:nvSpPr>
          <p:cNvPr id="22" name="Rectangle: Rounded Corners 21">
            <a:hlinkClick r:id="rId15" action="ppaction://hlinksldjump"/>
            <a:extLst>
              <a:ext uri="{FF2B5EF4-FFF2-40B4-BE49-F238E27FC236}">
                <a16:creationId xmlns:a16="http://schemas.microsoft.com/office/drawing/2014/main" id="{29E2E610-05C4-DE64-E38E-8FCEFF505DF7}"/>
              </a:ext>
            </a:extLst>
          </p:cNvPr>
          <p:cNvSpPr/>
          <p:nvPr/>
        </p:nvSpPr>
        <p:spPr>
          <a:xfrm>
            <a:off x="10572327" y="6448212"/>
            <a:ext cx="1598507" cy="474133"/>
          </a:xfrm>
          <a:prstGeom prst="roundRect">
            <a:avLst/>
          </a:prstGeom>
          <a:solidFill>
            <a:srgbClr val="009640"/>
          </a:solidFill>
          <a:ln w="28575">
            <a:solidFill>
              <a:srgbClr val="0096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DO THIS</a:t>
            </a:r>
            <a:endParaRPr lang="en-HK" b="1" dirty="0"/>
          </a:p>
        </p:txBody>
      </p:sp>
      <p:pic>
        <p:nvPicPr>
          <p:cNvPr id="6" name="PLE3E 5A NQ_06">
            <a:hlinkClick r:id="" action="ppaction://media"/>
            <a:extLst>
              <a:ext uri="{FF2B5EF4-FFF2-40B4-BE49-F238E27FC236}">
                <a16:creationId xmlns:a16="http://schemas.microsoft.com/office/drawing/2014/main" id="{371D8CF3-C0D4-F3C7-727B-705700787CDF}"/>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2501602" y="651317"/>
            <a:ext cx="406400" cy="406400"/>
          </a:xfrm>
          <a:prstGeom prst="rect">
            <a:avLst/>
          </a:prstGeom>
        </p:spPr>
      </p:pic>
      <p:pic>
        <p:nvPicPr>
          <p:cNvPr id="13" name="PLE3E 5A NQ_07">
            <a:hlinkClick r:id="" action="ppaction://media"/>
            <a:extLst>
              <a:ext uri="{FF2B5EF4-FFF2-40B4-BE49-F238E27FC236}">
                <a16:creationId xmlns:a16="http://schemas.microsoft.com/office/drawing/2014/main" id="{23194D47-9D6F-5C24-DECE-48CF9DB0DFBB}"/>
              </a:ext>
            </a:extLst>
          </p:cNvPr>
          <p:cNvPicPr>
            <a:picLocks noChangeAspect="1"/>
          </p:cNvPicPr>
          <p:nvPr>
            <a:audioFile r:link="rId4"/>
            <p:extLst>
              <p:ext uri="{DAA4B4D4-6D71-4841-9C94-3DE7FCFB9230}">
                <p14:media xmlns:p14="http://schemas.microsoft.com/office/powerpoint/2010/main" r:embed="rId5">
                  <p14:trim end="8915.653"/>
                </p14:media>
              </p:ext>
            </p:extLst>
          </p:nvPr>
        </p:nvPicPr>
        <p:blipFill>
          <a:blip r:embed="rId16"/>
          <a:stretch>
            <a:fillRect/>
          </a:stretch>
        </p:blipFill>
        <p:spPr>
          <a:xfrm>
            <a:off x="12501602" y="1441801"/>
            <a:ext cx="406400" cy="406400"/>
          </a:xfrm>
          <a:prstGeom prst="rect">
            <a:avLst/>
          </a:prstGeom>
        </p:spPr>
      </p:pic>
      <p:pic>
        <p:nvPicPr>
          <p:cNvPr id="14" name="PLE3E 5A NQ_07">
            <a:hlinkClick r:id="" action="ppaction://media"/>
            <a:extLst>
              <a:ext uri="{FF2B5EF4-FFF2-40B4-BE49-F238E27FC236}">
                <a16:creationId xmlns:a16="http://schemas.microsoft.com/office/drawing/2014/main" id="{DFF62185-57AB-D313-D8AF-A28EA22A3D05}"/>
              </a:ext>
            </a:extLst>
          </p:cNvPr>
          <p:cNvPicPr>
            <a:picLocks noChangeAspect="1"/>
          </p:cNvPicPr>
          <p:nvPr>
            <a:audioFile r:link="rId4"/>
            <p:extLst>
              <p:ext uri="{DAA4B4D4-6D71-4841-9C94-3DE7FCFB9230}">
                <p14:media xmlns:p14="http://schemas.microsoft.com/office/powerpoint/2010/main" r:embed="rId5">
                  <p14:trim st="1234" end="6519.653"/>
                </p14:media>
              </p:ext>
            </p:extLst>
          </p:nvPr>
        </p:nvPicPr>
        <p:blipFill>
          <a:blip r:embed="rId16"/>
          <a:stretch>
            <a:fillRect/>
          </a:stretch>
        </p:blipFill>
        <p:spPr>
          <a:xfrm>
            <a:off x="12501602" y="2232285"/>
            <a:ext cx="406400" cy="406400"/>
          </a:xfrm>
          <a:prstGeom prst="rect">
            <a:avLst/>
          </a:prstGeom>
        </p:spPr>
      </p:pic>
      <p:pic>
        <p:nvPicPr>
          <p:cNvPr id="15" name="PLE3E 5A NQ_07">
            <a:hlinkClick r:id="" action="ppaction://media"/>
            <a:extLst>
              <a:ext uri="{FF2B5EF4-FFF2-40B4-BE49-F238E27FC236}">
                <a16:creationId xmlns:a16="http://schemas.microsoft.com/office/drawing/2014/main" id="{51982C38-B007-633C-41AC-8CC8E7B63CD3}"/>
              </a:ext>
            </a:extLst>
          </p:cNvPr>
          <p:cNvPicPr>
            <a:picLocks noChangeAspect="1"/>
          </p:cNvPicPr>
          <p:nvPr>
            <a:audioFile r:link="rId4"/>
            <p:extLst>
              <p:ext uri="{DAA4B4D4-6D71-4841-9C94-3DE7FCFB9230}">
                <p14:media xmlns:p14="http://schemas.microsoft.com/office/powerpoint/2010/main" r:embed="rId5">
                  <p14:trim st="3432" end="4330.653"/>
                </p14:media>
              </p:ext>
            </p:extLst>
          </p:nvPr>
        </p:nvPicPr>
        <p:blipFill>
          <a:blip r:embed="rId16"/>
          <a:stretch>
            <a:fillRect/>
          </a:stretch>
        </p:blipFill>
        <p:spPr>
          <a:xfrm>
            <a:off x="12501602" y="3022769"/>
            <a:ext cx="406400" cy="406400"/>
          </a:xfrm>
          <a:prstGeom prst="rect">
            <a:avLst/>
          </a:prstGeom>
        </p:spPr>
      </p:pic>
      <p:pic>
        <p:nvPicPr>
          <p:cNvPr id="18" name="PLE3E 5A NQ_07">
            <a:hlinkClick r:id="" action="ppaction://media"/>
            <a:extLst>
              <a:ext uri="{FF2B5EF4-FFF2-40B4-BE49-F238E27FC236}">
                <a16:creationId xmlns:a16="http://schemas.microsoft.com/office/drawing/2014/main" id="{C3B63F6D-E92F-8B6F-DA7E-6D22835F0B1C}"/>
              </a:ext>
            </a:extLst>
          </p:cNvPr>
          <p:cNvPicPr>
            <a:picLocks noChangeAspect="1"/>
          </p:cNvPicPr>
          <p:nvPr>
            <a:audioFile r:link="rId4"/>
            <p:extLst>
              <p:ext uri="{DAA4B4D4-6D71-4841-9C94-3DE7FCFB9230}">
                <p14:media xmlns:p14="http://schemas.microsoft.com/office/powerpoint/2010/main" r:embed="rId5">
                  <p14:trim st="5621" end="2445.653"/>
                </p14:media>
              </p:ext>
            </p:extLst>
          </p:nvPr>
        </p:nvPicPr>
        <p:blipFill>
          <a:blip r:embed="rId16"/>
          <a:stretch>
            <a:fillRect/>
          </a:stretch>
        </p:blipFill>
        <p:spPr>
          <a:xfrm>
            <a:off x="12501602" y="3813253"/>
            <a:ext cx="406400" cy="406400"/>
          </a:xfrm>
          <a:prstGeom prst="rect">
            <a:avLst/>
          </a:prstGeom>
        </p:spPr>
      </p:pic>
      <p:pic>
        <p:nvPicPr>
          <p:cNvPr id="23" name="PLE3E 5A NQ_07">
            <a:hlinkClick r:id="" action="ppaction://media"/>
            <a:extLst>
              <a:ext uri="{FF2B5EF4-FFF2-40B4-BE49-F238E27FC236}">
                <a16:creationId xmlns:a16="http://schemas.microsoft.com/office/drawing/2014/main" id="{29AFE86A-80B5-D44A-052C-8D8010432A47}"/>
              </a:ext>
            </a:extLst>
          </p:cNvPr>
          <p:cNvPicPr>
            <a:picLocks noChangeAspect="1"/>
          </p:cNvPicPr>
          <p:nvPr>
            <a:audioFile r:link="rId4"/>
            <p:extLst>
              <p:ext uri="{DAA4B4D4-6D71-4841-9C94-3DE7FCFB9230}">
                <p14:media xmlns:p14="http://schemas.microsoft.com/office/powerpoint/2010/main" r:embed="rId5">
                  <p14:trim st="7506" end="0.653"/>
                </p14:media>
              </p:ext>
            </p:extLst>
          </p:nvPr>
        </p:nvPicPr>
        <p:blipFill>
          <a:blip r:embed="rId16"/>
          <a:stretch>
            <a:fillRect/>
          </a:stretch>
        </p:blipFill>
        <p:spPr>
          <a:xfrm>
            <a:off x="12501602" y="4603739"/>
            <a:ext cx="406400" cy="406400"/>
          </a:xfrm>
          <a:prstGeom prst="rect">
            <a:avLst/>
          </a:prstGeom>
        </p:spPr>
      </p:pic>
    </p:spTree>
    <p:custDataLst>
      <p:tags r:id="rId1"/>
    </p:custDataLst>
    <p:extLst>
      <p:ext uri="{BB962C8B-B14F-4D97-AF65-F5344CB8AC3E}">
        <p14:creationId xmlns:p14="http://schemas.microsoft.com/office/powerpoint/2010/main" val="353318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1"/>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2773" fill="hold"/>
                                        <p:tgtEl>
                                          <p:spTgt spid="6"/>
                                        </p:tgtEl>
                                      </p:cBhvr>
                                    </p:cmd>
                                  </p:childTnLst>
                                </p:cTn>
                              </p:par>
                            </p:childTnLst>
                          </p:cTn>
                        </p:par>
                      </p:childTnLst>
                    </p:cTn>
                  </p:par>
                </p:childTnLst>
              </p:cTn>
              <p:nextCondLst>
                <p:cond evt="onClick" delay="0">
                  <p:tgtEl>
                    <p:spTgt spid="31"/>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037" fill="hold"/>
                                        <p:tgtEl>
                                          <p:spTgt spid="13"/>
                                        </p:tgtEl>
                                      </p:cBhvr>
                                    </p:cmd>
                                  </p:child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199" fill="hold"/>
                                        <p:tgtEl>
                                          <p:spTgt spid="14"/>
                                        </p:tgtEl>
                                      </p:cBhvr>
                                    </p:cmd>
                                  </p:childTnLst>
                                </p:cTn>
                              </p:par>
                            </p:childTnLst>
                          </p:cTn>
                        </p:par>
                      </p:childTnLst>
                    </p:cTn>
                  </p:par>
                </p:childTnLst>
              </p:cTn>
              <p:nextCondLst>
                <p:cond evt="onClick" delay="0">
                  <p:tgtEl>
                    <p:spTgt spid="7"/>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2190" fill="hold"/>
                                        <p:tgtEl>
                                          <p:spTgt spid="15"/>
                                        </p:tgtEl>
                                      </p:cBhvr>
                                    </p:cmd>
                                  </p:childTnLst>
                                </p:cTn>
                              </p:par>
                            </p:childTnLst>
                          </p:cTn>
                        </p:par>
                      </p:childTnLst>
                    </p:cTn>
                  </p:par>
                </p:childTnLst>
              </p:cTn>
              <p:nextCondLst>
                <p:cond evt="onClick" delay="0">
                  <p:tgtEl>
                    <p:spTgt spid="8"/>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886" fill="hold"/>
                                        <p:tgtEl>
                                          <p:spTgt spid="18"/>
                                        </p:tgtEl>
                                      </p:cBhvr>
                                    </p:cmd>
                                  </p:childTnLst>
                                </p:cTn>
                              </p:par>
                            </p:childTnLst>
                          </p:cTn>
                        </p:par>
                      </p:childTnLst>
                    </p:cTn>
                  </p:par>
                </p:childTnLst>
              </p:cTn>
              <p:nextCondLst>
                <p:cond evt="onClick" delay="0">
                  <p:tgtEl>
                    <p:spTgt spid="10"/>
                  </p:tgtEl>
                </p:cond>
              </p:nextCondLst>
            </p:seq>
            <p:seq concurrent="1" nextAc="seek">
              <p:cTn id="44" restart="whenNotActive" fill="hold" evtFilter="cancelBubble" nodeType="interactiveSeq">
                <p:stCondLst>
                  <p:cond evt="onClick" delay="0">
                    <p:tgtEl>
                      <p:spTgt spid="11"/>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2446" fill="hold"/>
                                        <p:tgtEl>
                                          <p:spTgt spid="23"/>
                                        </p:tgtEl>
                                      </p:cBhvr>
                                    </p:cmd>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6"/>
                </p:tgtEl>
              </p:cMediaNode>
            </p:audio>
            <p:audio>
              <p:cMediaNode vol="80000">
                <p:cTn id="50" fill="hold" display="0">
                  <p:stCondLst>
                    <p:cond delay="indefinite"/>
                  </p:stCondLst>
                  <p:endCondLst>
                    <p:cond evt="onStopAudio" delay="0">
                      <p:tgtEl>
                        <p:sldTgt/>
                      </p:tgtEl>
                    </p:cond>
                  </p:endCondLst>
                </p:cTn>
                <p:tgtEl>
                  <p:spTgt spid="13"/>
                </p:tgtEl>
              </p:cMediaNode>
            </p:audio>
            <p:audio>
              <p:cMediaNode vol="80000">
                <p:cTn id="51" fill="hold" display="0">
                  <p:stCondLst>
                    <p:cond delay="indefinite"/>
                  </p:stCondLst>
                  <p:endCondLst>
                    <p:cond evt="onStopAudio" delay="0">
                      <p:tgtEl>
                        <p:sldTgt/>
                      </p:tgtEl>
                    </p:cond>
                  </p:endCondLst>
                </p:cTn>
                <p:tgtEl>
                  <p:spTgt spid="14"/>
                </p:tgtEl>
              </p:cMediaNode>
            </p:audio>
            <p:audio>
              <p:cMediaNode vol="80000">
                <p:cTn id="52" fill="hold" display="0">
                  <p:stCondLst>
                    <p:cond delay="indefinite"/>
                  </p:stCondLst>
                  <p:endCondLst>
                    <p:cond evt="onStopAudio" delay="0">
                      <p:tgtEl>
                        <p:sldTgt/>
                      </p:tgtEl>
                    </p:cond>
                  </p:endCondLst>
                </p:cTn>
                <p:tgtEl>
                  <p:spTgt spid="15"/>
                </p:tgtEl>
              </p:cMediaNode>
            </p:audio>
            <p:audio>
              <p:cMediaNode vol="80000">
                <p:cTn id="53" fill="hold" display="0">
                  <p:stCondLst>
                    <p:cond delay="indefinite"/>
                  </p:stCondLst>
                  <p:endCondLst>
                    <p:cond evt="onStopAudio" delay="0">
                      <p:tgtEl>
                        <p:sldTgt/>
                      </p:tgtEl>
                    </p:cond>
                  </p:endCondLst>
                </p:cTn>
                <p:tgtEl>
                  <p:spTgt spid="18"/>
                </p:tgtEl>
              </p:cMediaNode>
            </p:audio>
            <p:audio>
              <p:cMediaNode vol="80000">
                <p:cTn id="54" fill="hold" display="0">
                  <p:stCondLst>
                    <p:cond delay="indefinite"/>
                  </p:stCondLst>
                  <p:endCondLst>
                    <p:cond evt="onStopAudio" delay="0">
                      <p:tgtEl>
                        <p:sldTgt/>
                      </p:tgtEl>
                    </p:cond>
                  </p:endCondLst>
                </p:cTn>
                <p:tgtEl>
                  <p:spTgt spid="2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in a garment&#10;&#10;AI-generated content may be incorrect.">
            <a:extLst>
              <a:ext uri="{FF2B5EF4-FFF2-40B4-BE49-F238E27FC236}">
                <a16:creationId xmlns:a16="http://schemas.microsoft.com/office/drawing/2014/main" id="{15C70991-DA85-50AF-7146-EA6D48C4B835}"/>
              </a:ext>
            </a:extLst>
          </p:cNvPr>
          <p:cNvPicPr>
            <a:picLocks noChangeAspect="1"/>
          </p:cNvPicPr>
          <p:nvPr/>
        </p:nvPicPr>
        <p:blipFill>
          <a:blip r:embed="rId6">
            <a:extLst>
              <a:ext uri="{28A0092B-C50C-407E-A947-70E740481C1C}">
                <a14:useLocalDpi xmlns:a14="http://schemas.microsoft.com/office/drawing/2010/main" val="0"/>
              </a:ext>
            </a:extLst>
          </a:blip>
          <a:srcRect t="4303"/>
          <a:stretch/>
        </p:blipFill>
        <p:spPr>
          <a:xfrm>
            <a:off x="4469015" y="304251"/>
            <a:ext cx="4280131" cy="6143961"/>
          </a:xfrm>
          <a:prstGeom prst="rect">
            <a:avLst/>
          </a:prstGeom>
        </p:spPr>
      </p:pic>
      <p:pic>
        <p:nvPicPr>
          <p:cNvPr id="13" name="Picture 12" descr="A close-up of a garment&#10;&#10;AI-generated content may be incorrect.">
            <a:extLst>
              <a:ext uri="{FF2B5EF4-FFF2-40B4-BE49-F238E27FC236}">
                <a16:creationId xmlns:a16="http://schemas.microsoft.com/office/drawing/2014/main" id="{20A50835-0984-E898-FFD1-FA90E994936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163" b="94264" l="4237" r="89831">
                        <a14:foregroundMark x1="62924" y1="9369" x2="4449" y2="10325"/>
                        <a14:foregroundMark x1="4449" y1="10325" x2="9534" y2="34990"/>
                        <a14:foregroundMark x1="9534" y1="34990" x2="3814" y2="63098"/>
                        <a14:foregroundMark x1="3814" y1="63098" x2="9322" y2="88719"/>
                        <a14:foregroundMark x1="9322" y1="88719" x2="23729" y2="94646"/>
                        <a14:foregroundMark x1="23729" y1="94646" x2="70551" y2="91778"/>
                        <a14:foregroundMark x1="69068" y1="6501" x2="69068" y2="6501"/>
                        <a14:foregroundMark x1="61441" y1="5163" x2="61441" y2="5163"/>
                        <a14:foregroundMark x1="4237" y1="10325" x2="4237" y2="10325"/>
                      </a14:backgroundRemoval>
                    </a14:imgEffect>
                  </a14:imgLayer>
                </a14:imgProps>
              </a:ext>
              <a:ext uri="{28A0092B-C50C-407E-A947-70E740481C1C}">
                <a14:useLocalDpi xmlns:a14="http://schemas.microsoft.com/office/drawing/2010/main" val="0"/>
              </a:ext>
            </a:extLst>
          </a:blip>
          <a:stretch>
            <a:fillRect/>
          </a:stretch>
        </p:blipFill>
        <p:spPr>
          <a:xfrm>
            <a:off x="1350450" y="2242644"/>
            <a:ext cx="3720187" cy="4122157"/>
          </a:xfrm>
          <a:prstGeom prst="rect">
            <a:avLst/>
          </a:prstGeom>
        </p:spPr>
      </p:pic>
      <p:cxnSp>
        <p:nvCxnSpPr>
          <p:cNvPr id="15" name="Straight Connector 14">
            <a:extLst>
              <a:ext uri="{FF2B5EF4-FFF2-40B4-BE49-F238E27FC236}">
                <a16:creationId xmlns:a16="http://schemas.microsoft.com/office/drawing/2014/main" id="{70816BB6-882E-6AAA-A6B3-253C957BA60F}"/>
              </a:ext>
            </a:extLst>
          </p:cNvPr>
          <p:cNvCxnSpPr>
            <a:cxnSpLocks/>
          </p:cNvCxnSpPr>
          <p:nvPr/>
        </p:nvCxnSpPr>
        <p:spPr>
          <a:xfrm>
            <a:off x="4075883" y="5031612"/>
            <a:ext cx="2260315" cy="143839"/>
          </a:xfrm>
          <a:prstGeom prst="line">
            <a:avLst/>
          </a:prstGeom>
          <a:ln w="38100">
            <a:solidFill>
              <a:srgbClr val="EE7A27"/>
            </a:solidFill>
            <a:tailEnd type="oval"/>
          </a:ln>
        </p:spPr>
        <p:style>
          <a:lnRef idx="1">
            <a:schemeClr val="accent2"/>
          </a:lnRef>
          <a:fillRef idx="0">
            <a:schemeClr val="accent2"/>
          </a:fillRef>
          <a:effectRef idx="0">
            <a:schemeClr val="accent2"/>
          </a:effectRef>
          <a:fontRef idx="minor">
            <a:schemeClr val="tx1"/>
          </a:fontRef>
        </p:style>
      </p:cxnSp>
      <p:pic>
        <p:nvPicPr>
          <p:cNvPr id="17" name="Play button 1">
            <a:extLst>
              <a:ext uri="{FF2B5EF4-FFF2-40B4-BE49-F238E27FC236}">
                <a16:creationId xmlns:a16="http://schemas.microsoft.com/office/drawing/2014/main" id="{744B18B9-DD90-0A5C-48DA-99A1561BBA3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4956" y="2578605"/>
            <a:ext cx="505494" cy="488063"/>
          </a:xfrm>
          <a:prstGeom prst="rect">
            <a:avLst/>
          </a:prstGeom>
          <a:effectLst>
            <a:outerShdw blurRad="63500" sx="102000" sy="102000" algn="ctr" rotWithShape="0">
              <a:prstClr val="black">
                <a:alpha val="40000"/>
              </a:prstClr>
            </a:outerShdw>
          </a:effectLst>
        </p:spPr>
      </p:pic>
      <p:sp>
        <p:nvSpPr>
          <p:cNvPr id="2" name="Rectangle: Rounded Corners 1">
            <a:hlinkClick r:id="rId11" action="ppaction://hlinksldjump"/>
            <a:extLst>
              <a:ext uri="{FF2B5EF4-FFF2-40B4-BE49-F238E27FC236}">
                <a16:creationId xmlns:a16="http://schemas.microsoft.com/office/drawing/2014/main" id="{71ABB30B-E4B5-1AD5-0A4C-B50A228359BA}"/>
              </a:ext>
            </a:extLst>
          </p:cNvPr>
          <p:cNvSpPr/>
          <p:nvPr/>
        </p:nvSpPr>
        <p:spPr>
          <a:xfrm>
            <a:off x="5723467" y="6448215"/>
            <a:ext cx="1598400" cy="474133"/>
          </a:xfrm>
          <a:prstGeom prst="roundRect">
            <a:avLst/>
          </a:prstGeom>
          <a:solidFill>
            <a:srgbClr val="0070C0"/>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READING</a:t>
            </a:r>
            <a:endParaRPr lang="en-HK" b="1" dirty="0"/>
          </a:p>
        </p:txBody>
      </p:sp>
      <p:sp>
        <p:nvSpPr>
          <p:cNvPr id="3" name="Rectangle: Rounded Corners 2">
            <a:hlinkClick r:id="rId12" action="ppaction://hlinksldjump"/>
            <a:extLst>
              <a:ext uri="{FF2B5EF4-FFF2-40B4-BE49-F238E27FC236}">
                <a16:creationId xmlns:a16="http://schemas.microsoft.com/office/drawing/2014/main" id="{00051F01-1E0D-34DE-AC5E-53C198DC1E24}"/>
              </a:ext>
            </a:extLst>
          </p:cNvPr>
          <p:cNvSpPr/>
          <p:nvPr/>
        </p:nvSpPr>
        <p:spPr>
          <a:xfrm>
            <a:off x="7321973" y="6448214"/>
            <a:ext cx="1598507" cy="474133"/>
          </a:xfrm>
          <a:prstGeom prst="roundRect">
            <a:avLst/>
          </a:prstGeom>
          <a:solidFill>
            <a:srgbClr val="7030A0"/>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NOW I KNOW</a:t>
            </a:r>
            <a:endParaRPr lang="en-HK" b="1" dirty="0"/>
          </a:p>
        </p:txBody>
      </p:sp>
      <p:sp>
        <p:nvSpPr>
          <p:cNvPr id="4" name="Rectangle: Rounded Corners 3">
            <a:hlinkClick r:id="rId13" action="ppaction://hlinksldjump"/>
            <a:extLst>
              <a:ext uri="{FF2B5EF4-FFF2-40B4-BE49-F238E27FC236}">
                <a16:creationId xmlns:a16="http://schemas.microsoft.com/office/drawing/2014/main" id="{66C1BC58-8CB3-7004-CCB9-AF7A528E1A16}"/>
              </a:ext>
            </a:extLst>
          </p:cNvPr>
          <p:cNvSpPr/>
          <p:nvPr/>
        </p:nvSpPr>
        <p:spPr>
          <a:xfrm>
            <a:off x="8950960" y="6448213"/>
            <a:ext cx="1598507" cy="474133"/>
          </a:xfrm>
          <a:prstGeom prst="roundRect">
            <a:avLst/>
          </a:prstGeom>
          <a:solidFill>
            <a:srgbClr val="ED7D31"/>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THINK</a:t>
            </a:r>
            <a:endParaRPr lang="en-HK" b="1" dirty="0"/>
          </a:p>
        </p:txBody>
      </p:sp>
      <p:sp>
        <p:nvSpPr>
          <p:cNvPr id="5" name="Rectangle: Rounded Corners 4">
            <a:hlinkClick r:id="rId14" action="ppaction://hlinksldjump"/>
            <a:extLst>
              <a:ext uri="{FF2B5EF4-FFF2-40B4-BE49-F238E27FC236}">
                <a16:creationId xmlns:a16="http://schemas.microsoft.com/office/drawing/2014/main" id="{6F7D5B19-6291-2F38-BDD5-2B2770E36DF9}"/>
              </a:ext>
            </a:extLst>
          </p:cNvPr>
          <p:cNvSpPr/>
          <p:nvPr/>
        </p:nvSpPr>
        <p:spPr>
          <a:xfrm>
            <a:off x="10572327" y="6448212"/>
            <a:ext cx="1598507" cy="474133"/>
          </a:xfrm>
          <a:prstGeom prst="roundRect">
            <a:avLst/>
          </a:prstGeom>
          <a:solidFill>
            <a:srgbClr val="009640"/>
          </a:solidFill>
          <a:ln w="28575">
            <a:solidFill>
              <a:srgbClr val="0096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DO THIS</a:t>
            </a:r>
            <a:endParaRPr lang="en-HK" b="1" dirty="0"/>
          </a:p>
        </p:txBody>
      </p:sp>
      <p:pic>
        <p:nvPicPr>
          <p:cNvPr id="6" name="PLE3E 5A NQ_08">
            <a:hlinkClick r:id="" action="ppaction://media"/>
            <a:extLst>
              <a:ext uri="{FF2B5EF4-FFF2-40B4-BE49-F238E27FC236}">
                <a16:creationId xmlns:a16="http://schemas.microsoft.com/office/drawing/2014/main" id="{07EF30B5-4D7A-486F-1FF7-5CCAF8EA9699}"/>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2690475" y="1474788"/>
            <a:ext cx="406400" cy="406400"/>
          </a:xfrm>
          <a:prstGeom prst="rect">
            <a:avLst/>
          </a:prstGeom>
        </p:spPr>
      </p:pic>
    </p:spTree>
    <p:custDataLst>
      <p:tags r:id="rId1"/>
    </p:custDataLst>
    <p:extLst>
      <p:ext uri="{BB962C8B-B14F-4D97-AF65-F5344CB8AC3E}">
        <p14:creationId xmlns:p14="http://schemas.microsoft.com/office/powerpoint/2010/main" val="19146080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95" fill="hold"/>
                                        <p:tgtEl>
                                          <p:spTgt spid="6"/>
                                        </p:tgtEl>
                                      </p:cBhvr>
                                    </p:cmd>
                                  </p:childTnLst>
                                </p:cTn>
                              </p:par>
                            </p:childTnLst>
                          </p:cTn>
                        </p:par>
                      </p:childTnLst>
                    </p:cTn>
                  </p:par>
                </p:childTnLst>
              </p:cTn>
              <p:nextCondLst>
                <p:cond evt="onClick" delay="0">
                  <p:tgtEl>
                    <p:spTgt spid="17"/>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y button 1">
            <a:extLst>
              <a:ext uri="{FF2B5EF4-FFF2-40B4-BE49-F238E27FC236}">
                <a16:creationId xmlns:a16="http://schemas.microsoft.com/office/drawing/2014/main" id="{9A407E12-A560-866D-F399-93B1CF874E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67395" y="752908"/>
            <a:ext cx="505494" cy="488063"/>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2CF81824-C261-8AFC-91C3-EB4E75069DF9}"/>
              </a:ext>
            </a:extLst>
          </p:cNvPr>
          <p:cNvPicPr>
            <a:picLocks noChangeAspect="1"/>
          </p:cNvPicPr>
          <p:nvPr/>
        </p:nvPicPr>
        <p:blipFill>
          <a:blip r:embed="rId8"/>
          <a:stretch>
            <a:fillRect/>
          </a:stretch>
        </p:blipFill>
        <p:spPr>
          <a:xfrm>
            <a:off x="3282805" y="504333"/>
            <a:ext cx="5626389" cy="1473276"/>
          </a:xfrm>
          <a:prstGeom prst="rect">
            <a:avLst/>
          </a:prstGeom>
        </p:spPr>
      </p:pic>
      <p:pic>
        <p:nvPicPr>
          <p:cNvPr id="12" name="Picture 11">
            <a:extLst>
              <a:ext uri="{FF2B5EF4-FFF2-40B4-BE49-F238E27FC236}">
                <a16:creationId xmlns:a16="http://schemas.microsoft.com/office/drawing/2014/main" id="{B862C64B-4250-EB79-2B49-CAAF6B41A6D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7962" b="92516" l="5231" r="96769">
                        <a14:foregroundMark x1="32846" y1="18790" x2="6308" y2="51115"/>
                        <a14:foregroundMark x1="6308" y1="51115" x2="6000" y2="55732"/>
                        <a14:foregroundMark x1="5231" y1="59395" x2="8154" y2="55732"/>
                        <a14:foregroundMark x1="11462" y1="26433" x2="16154" y2="28025"/>
                        <a14:foregroundMark x1="10846" y1="26115" x2="16077" y2="25955"/>
                        <a14:foregroundMark x1="16538" y1="23726" x2="10923" y2="24522"/>
                        <a14:foregroundMark x1="13000" y1="23567" x2="13846" y2="25159"/>
                        <a14:foregroundMark x1="11692" y1="23089" x2="11231" y2="28822"/>
                        <a14:foregroundMark x1="9692" y1="27707" x2="17462" y2="27707"/>
                        <a14:foregroundMark x1="7615" y1="83599" x2="13000" y2="82803"/>
                        <a14:foregroundMark x1="8154" y1="81529" x2="13000" y2="81529"/>
                        <a14:foregroundMark x1="8154" y1="84873" x2="14077" y2="82325"/>
                        <a14:foregroundMark x1="14077" y1="82325" x2="8308" y2="84713"/>
                        <a14:foregroundMark x1="8308" y1="84713" x2="13000" y2="83121"/>
                        <a14:foregroundMark x1="51462" y1="15127" x2="47615" y2="91561"/>
                        <a14:foregroundMark x1="47615" y1="91561" x2="49154" y2="92516"/>
                        <a14:foregroundMark x1="45077" y1="7962" x2="44846" y2="9236"/>
                        <a14:foregroundMark x1="57923" y1="15127" x2="53923" y2="32962"/>
                        <a14:foregroundMark x1="53923" y1="32962" x2="54538" y2="83280"/>
                        <a14:foregroundMark x1="54538" y1="83280" x2="55615" y2="85191"/>
                        <a14:foregroundMark x1="52231" y1="68312" x2="58538" y2="67834"/>
                        <a14:foregroundMark x1="54231" y1="52866" x2="52385" y2="80892"/>
                        <a14:foregroundMark x1="52385" y1="80892" x2="55000" y2="77866"/>
                        <a14:foregroundMark x1="64385" y1="30892" x2="88769" y2="31529"/>
                        <a14:foregroundMark x1="88769" y1="31529" x2="95154" y2="30732"/>
                        <a14:foregroundMark x1="95154" y1="30732" x2="95077" y2="30732"/>
                        <a14:foregroundMark x1="67077" y1="34873" x2="67923" y2="77548"/>
                        <a14:foregroundMark x1="67923" y1="77548" x2="70923" y2="83439"/>
                        <a14:foregroundMark x1="91538" y1="35191" x2="92462" y2="82006"/>
                        <a14:foregroundMark x1="92462" y1="82006" x2="89538" y2="88057"/>
                        <a14:foregroundMark x1="79538" y1="49841" x2="79692" y2="65127"/>
                        <a14:foregroundMark x1="76923" y1="48089" x2="73846" y2="63217"/>
                        <a14:foregroundMark x1="73846" y1="63217" x2="81231" y2="65287"/>
                        <a14:foregroundMark x1="81231" y1="65287" x2="79462" y2="49204"/>
                        <a14:foregroundMark x1="79462" y1="49204" x2="77000" y2="51433"/>
                        <a14:foregroundMark x1="79077" y1="74363" x2="73846" y2="80414"/>
                        <a14:foregroundMark x1="73846" y1="80414" x2="74769" y2="84713"/>
                        <a14:foregroundMark x1="84308" y1="55096" x2="83462" y2="68153"/>
                        <a14:foregroundMark x1="83462" y1="68153" x2="81385" y2="76274"/>
                        <a14:foregroundMark x1="52231" y1="71815" x2="59231" y2="70223"/>
                        <a14:foregroundMark x1="55231" y1="63854" x2="56538" y2="79140"/>
                        <a14:foregroundMark x1="88000" y1="77866" x2="96308" y2="75478"/>
                        <a14:foregroundMark x1="96308" y1="75478" x2="96769" y2="75478"/>
                        <a14:foregroundMark x1="67231" y1="89968" x2="78385" y2="90127"/>
                        <a14:foregroundMark x1="78385" y1="90127" x2="92769" y2="89490"/>
                        <a14:foregroundMark x1="92769" y1="89490" x2="94077" y2="89490"/>
                        <a14:foregroundMark x1="92154" y1="71497" x2="92154" y2="83599"/>
                        <a14:foregroundMark x1="92154" y1="83599" x2="92154" y2="83439"/>
                        <a14:foregroundMark x1="91308" y1="71497" x2="92077" y2="85669"/>
                        <a14:foregroundMark x1="50385" y1="17516" x2="50000" y2="39490"/>
                        <a14:foregroundMark x1="50000" y1="39490" x2="46154" y2="61465"/>
                        <a14:foregroundMark x1="46154" y1="61465" x2="45923" y2="77229"/>
                        <a14:foregroundMark x1="45923" y1="77229" x2="46846" y2="83121"/>
                        <a14:foregroundMark x1="50385" y1="16720" x2="50000" y2="46975"/>
                        <a14:foregroundMark x1="47462" y1="82006" x2="48538" y2="88694"/>
                        <a14:foregroundMark x1="11846" y1="25637" x2="17462" y2="25637"/>
                        <a14:foregroundMark x1="11846" y1="29140" x2="16538" y2="29299"/>
                        <a14:foregroundMark x1="8000" y1="81847" x2="12769" y2="83121"/>
                        <a14:foregroundMark x1="8538" y1="85987" x2="15000" y2="85987"/>
                        <a14:foregroundMark x1="8308" y1="79140" x2="13000" y2="81847"/>
                      </a14:backgroundRemoval>
                    </a14:imgEffect>
                  </a14:imgLayer>
                </a14:imgProps>
              </a:ext>
            </a:extLst>
          </a:blip>
          <a:stretch>
            <a:fillRect/>
          </a:stretch>
        </p:blipFill>
        <p:spPr>
          <a:xfrm>
            <a:off x="2186003" y="2245919"/>
            <a:ext cx="8255424" cy="3988005"/>
          </a:xfrm>
          <a:prstGeom prst="rect">
            <a:avLst/>
          </a:prstGeom>
        </p:spPr>
      </p:pic>
      <p:pic>
        <p:nvPicPr>
          <p:cNvPr id="13" name="Play button 1">
            <a:extLst>
              <a:ext uri="{FF2B5EF4-FFF2-40B4-BE49-F238E27FC236}">
                <a16:creationId xmlns:a16="http://schemas.microsoft.com/office/drawing/2014/main" id="{1220922A-2BDB-98F2-8162-8B34056997C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24919" y="5328871"/>
            <a:ext cx="505494" cy="488063"/>
          </a:xfrm>
          <a:prstGeom prst="rect">
            <a:avLst/>
          </a:prstGeom>
          <a:effectLst>
            <a:outerShdw blurRad="63500" sx="102000" sy="102000" algn="ctr" rotWithShape="0">
              <a:prstClr val="black">
                <a:alpha val="40000"/>
              </a:prstClr>
            </a:outerShdw>
          </a:effectLst>
        </p:spPr>
      </p:pic>
      <p:pic>
        <p:nvPicPr>
          <p:cNvPr id="14" name="Play button 1">
            <a:extLst>
              <a:ext uri="{FF2B5EF4-FFF2-40B4-BE49-F238E27FC236}">
                <a16:creationId xmlns:a16="http://schemas.microsoft.com/office/drawing/2014/main" id="{AF1856D9-02CC-5A43-C29B-03C0FD5F91E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87971" y="4748561"/>
            <a:ext cx="505494" cy="488063"/>
          </a:xfrm>
          <a:prstGeom prst="rect">
            <a:avLst/>
          </a:prstGeom>
          <a:effectLst>
            <a:outerShdw blurRad="63500" sx="102000" sy="102000" algn="ctr" rotWithShape="0">
              <a:prstClr val="black">
                <a:alpha val="40000"/>
              </a:prstClr>
            </a:outerShdw>
          </a:effectLst>
        </p:spPr>
      </p:pic>
      <p:pic>
        <p:nvPicPr>
          <p:cNvPr id="15" name="Play button 1">
            <a:extLst>
              <a:ext uri="{FF2B5EF4-FFF2-40B4-BE49-F238E27FC236}">
                <a16:creationId xmlns:a16="http://schemas.microsoft.com/office/drawing/2014/main" id="{5D3FD24E-1C66-B850-7991-85EC82BA0BA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77666" y="2971530"/>
            <a:ext cx="505494" cy="488063"/>
          </a:xfrm>
          <a:prstGeom prst="rect">
            <a:avLst/>
          </a:prstGeom>
          <a:effectLst>
            <a:outerShdw blurRad="63500" sx="102000" sy="102000" algn="ctr" rotWithShape="0">
              <a:prstClr val="black">
                <a:alpha val="40000"/>
              </a:prstClr>
            </a:outerShdw>
          </a:effectLst>
        </p:spPr>
      </p:pic>
      <p:pic>
        <p:nvPicPr>
          <p:cNvPr id="16" name="Play button 1">
            <a:extLst>
              <a:ext uri="{FF2B5EF4-FFF2-40B4-BE49-F238E27FC236}">
                <a16:creationId xmlns:a16="http://schemas.microsoft.com/office/drawing/2014/main" id="{27BD84E5-EC8C-A86A-7FFB-419DF90A23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06420" y="5017523"/>
            <a:ext cx="505494" cy="488063"/>
          </a:xfrm>
          <a:prstGeom prst="rect">
            <a:avLst/>
          </a:prstGeom>
          <a:effectLst>
            <a:outerShdw blurRad="63500" sx="102000" sy="102000" algn="ctr" rotWithShape="0">
              <a:prstClr val="black">
                <a:alpha val="40000"/>
              </a:prstClr>
            </a:outerShdw>
          </a:effectLst>
        </p:spPr>
      </p:pic>
      <p:sp>
        <p:nvSpPr>
          <p:cNvPr id="2" name="Rectangle: Rounded Corners 1">
            <a:hlinkClick r:id="rId11" action="ppaction://hlinksldjump"/>
            <a:extLst>
              <a:ext uri="{FF2B5EF4-FFF2-40B4-BE49-F238E27FC236}">
                <a16:creationId xmlns:a16="http://schemas.microsoft.com/office/drawing/2014/main" id="{870944BA-74E1-587D-68E0-6D9A3C5750CA}"/>
              </a:ext>
            </a:extLst>
          </p:cNvPr>
          <p:cNvSpPr/>
          <p:nvPr/>
        </p:nvSpPr>
        <p:spPr>
          <a:xfrm>
            <a:off x="5723467" y="6448215"/>
            <a:ext cx="1598400" cy="474133"/>
          </a:xfrm>
          <a:prstGeom prst="roundRect">
            <a:avLst/>
          </a:prstGeom>
          <a:solidFill>
            <a:srgbClr val="0070C0"/>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READING</a:t>
            </a:r>
            <a:endParaRPr lang="en-HK" b="1" dirty="0"/>
          </a:p>
        </p:txBody>
      </p:sp>
      <p:sp>
        <p:nvSpPr>
          <p:cNvPr id="3" name="Rectangle: Rounded Corners 2">
            <a:hlinkClick r:id="rId12" action="ppaction://hlinksldjump"/>
            <a:extLst>
              <a:ext uri="{FF2B5EF4-FFF2-40B4-BE49-F238E27FC236}">
                <a16:creationId xmlns:a16="http://schemas.microsoft.com/office/drawing/2014/main" id="{17203246-B5BB-674D-115B-2055071B0B6F}"/>
              </a:ext>
            </a:extLst>
          </p:cNvPr>
          <p:cNvSpPr/>
          <p:nvPr/>
        </p:nvSpPr>
        <p:spPr>
          <a:xfrm>
            <a:off x="7321973" y="6448214"/>
            <a:ext cx="1598507" cy="474133"/>
          </a:xfrm>
          <a:prstGeom prst="roundRect">
            <a:avLst/>
          </a:prstGeom>
          <a:solidFill>
            <a:srgbClr val="7030A0"/>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NOW I KNOW</a:t>
            </a:r>
            <a:endParaRPr lang="en-HK" b="1" dirty="0"/>
          </a:p>
        </p:txBody>
      </p:sp>
      <p:sp>
        <p:nvSpPr>
          <p:cNvPr id="5" name="Rectangle: Rounded Corners 4">
            <a:hlinkClick r:id="rId13" action="ppaction://hlinksldjump"/>
            <a:extLst>
              <a:ext uri="{FF2B5EF4-FFF2-40B4-BE49-F238E27FC236}">
                <a16:creationId xmlns:a16="http://schemas.microsoft.com/office/drawing/2014/main" id="{7B1C3265-9F29-2E90-74CF-F03C9D57558E}"/>
              </a:ext>
            </a:extLst>
          </p:cNvPr>
          <p:cNvSpPr/>
          <p:nvPr/>
        </p:nvSpPr>
        <p:spPr>
          <a:xfrm>
            <a:off x="8950960" y="6448213"/>
            <a:ext cx="1598507" cy="474133"/>
          </a:xfrm>
          <a:prstGeom prst="roundRect">
            <a:avLst/>
          </a:prstGeom>
          <a:solidFill>
            <a:srgbClr val="ED7D31"/>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THINK</a:t>
            </a:r>
            <a:endParaRPr lang="en-HK" b="1" dirty="0"/>
          </a:p>
        </p:txBody>
      </p:sp>
      <p:sp>
        <p:nvSpPr>
          <p:cNvPr id="6" name="Rectangle: Rounded Corners 5">
            <a:hlinkClick r:id="rId14" action="ppaction://hlinksldjump"/>
            <a:extLst>
              <a:ext uri="{FF2B5EF4-FFF2-40B4-BE49-F238E27FC236}">
                <a16:creationId xmlns:a16="http://schemas.microsoft.com/office/drawing/2014/main" id="{758C9738-7DDF-996A-D6D7-A1F743E836E2}"/>
              </a:ext>
            </a:extLst>
          </p:cNvPr>
          <p:cNvSpPr/>
          <p:nvPr/>
        </p:nvSpPr>
        <p:spPr>
          <a:xfrm>
            <a:off x="10572327" y="6448212"/>
            <a:ext cx="1598507" cy="474133"/>
          </a:xfrm>
          <a:prstGeom prst="roundRect">
            <a:avLst/>
          </a:prstGeom>
          <a:solidFill>
            <a:srgbClr val="009640"/>
          </a:solidFill>
          <a:ln w="28575">
            <a:solidFill>
              <a:srgbClr val="0096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DO THIS</a:t>
            </a:r>
            <a:endParaRPr lang="en-HK" b="1" dirty="0"/>
          </a:p>
        </p:txBody>
      </p:sp>
      <p:pic>
        <p:nvPicPr>
          <p:cNvPr id="7" name="PLE3E 5A NQ_09">
            <a:hlinkClick r:id="" action="ppaction://media"/>
            <a:extLst>
              <a:ext uri="{FF2B5EF4-FFF2-40B4-BE49-F238E27FC236}">
                <a16:creationId xmlns:a16="http://schemas.microsoft.com/office/drawing/2014/main" id="{BB97B61B-A986-FEF1-9360-8419F75EAAB7}"/>
              </a:ext>
            </a:extLst>
          </p:cNvPr>
          <p:cNvPicPr>
            <a:picLocks noChangeAspect="1"/>
          </p:cNvPicPr>
          <p:nvPr>
            <a:audioFile r:link="rId2"/>
            <p:extLst>
              <p:ext uri="{DAA4B4D4-6D71-4841-9C94-3DE7FCFB9230}">
                <p14:media xmlns:p14="http://schemas.microsoft.com/office/powerpoint/2010/main" r:embed="rId3">
                  <p14:trim end="6925.6938"/>
                </p14:media>
              </p:ext>
            </p:extLst>
          </p:nvPr>
        </p:nvPicPr>
        <p:blipFill>
          <a:blip r:embed="rId15"/>
          <a:stretch>
            <a:fillRect/>
          </a:stretch>
        </p:blipFill>
        <p:spPr>
          <a:xfrm>
            <a:off x="12536488" y="428625"/>
            <a:ext cx="406400" cy="406400"/>
          </a:xfrm>
          <a:prstGeom prst="rect">
            <a:avLst/>
          </a:prstGeom>
        </p:spPr>
      </p:pic>
      <p:pic>
        <p:nvPicPr>
          <p:cNvPr id="9" name="PLE3E 5A NQ_09">
            <a:hlinkClick r:id="" action="ppaction://media"/>
            <a:extLst>
              <a:ext uri="{FF2B5EF4-FFF2-40B4-BE49-F238E27FC236}">
                <a16:creationId xmlns:a16="http://schemas.microsoft.com/office/drawing/2014/main" id="{BEC8C012-170F-2B36-8CA1-97D9D0EC51BB}"/>
              </a:ext>
            </a:extLst>
          </p:cNvPr>
          <p:cNvPicPr>
            <a:picLocks noChangeAspect="1"/>
          </p:cNvPicPr>
          <p:nvPr>
            <a:audioFile r:link="rId2"/>
            <p:extLst>
              <p:ext uri="{DAA4B4D4-6D71-4841-9C94-3DE7FCFB9230}">
                <p14:media xmlns:p14="http://schemas.microsoft.com/office/powerpoint/2010/main" r:embed="rId3">
                  <p14:trim st="3888" end="5478.6938"/>
                </p14:media>
              </p:ext>
            </p:extLst>
          </p:nvPr>
        </p:nvPicPr>
        <p:blipFill>
          <a:blip r:embed="rId15"/>
          <a:stretch>
            <a:fillRect/>
          </a:stretch>
        </p:blipFill>
        <p:spPr>
          <a:xfrm>
            <a:off x="12536488" y="1422951"/>
            <a:ext cx="406400" cy="406400"/>
          </a:xfrm>
          <a:prstGeom prst="rect">
            <a:avLst/>
          </a:prstGeom>
        </p:spPr>
      </p:pic>
      <p:pic>
        <p:nvPicPr>
          <p:cNvPr id="18" name="PLE3E 5A NQ_09">
            <a:hlinkClick r:id="" action="ppaction://media"/>
            <a:extLst>
              <a:ext uri="{FF2B5EF4-FFF2-40B4-BE49-F238E27FC236}">
                <a16:creationId xmlns:a16="http://schemas.microsoft.com/office/drawing/2014/main" id="{B1A44F9D-3FA0-AB8B-8E09-026C7914676D}"/>
              </a:ext>
            </a:extLst>
          </p:cNvPr>
          <p:cNvPicPr>
            <a:picLocks noChangeAspect="1"/>
          </p:cNvPicPr>
          <p:nvPr>
            <a:audioFile r:link="rId2"/>
            <p:extLst>
              <p:ext uri="{DAA4B4D4-6D71-4841-9C94-3DE7FCFB9230}">
                <p14:media xmlns:p14="http://schemas.microsoft.com/office/powerpoint/2010/main" r:embed="rId3">
                  <p14:trim st="5696" end="3926.6938"/>
                </p14:media>
              </p:ext>
            </p:extLst>
          </p:nvPr>
        </p:nvPicPr>
        <p:blipFill>
          <a:blip r:embed="rId15"/>
          <a:stretch>
            <a:fillRect/>
          </a:stretch>
        </p:blipFill>
        <p:spPr>
          <a:xfrm>
            <a:off x="12536488" y="2417277"/>
            <a:ext cx="406400" cy="406400"/>
          </a:xfrm>
          <a:prstGeom prst="rect">
            <a:avLst/>
          </a:prstGeom>
        </p:spPr>
      </p:pic>
      <p:pic>
        <p:nvPicPr>
          <p:cNvPr id="24" name="PLE3E 5A NQ_09">
            <a:hlinkClick r:id="" action="ppaction://media"/>
            <a:extLst>
              <a:ext uri="{FF2B5EF4-FFF2-40B4-BE49-F238E27FC236}">
                <a16:creationId xmlns:a16="http://schemas.microsoft.com/office/drawing/2014/main" id="{10BE90FA-9AC0-4D4E-C3D6-D065B2B39D25}"/>
              </a:ext>
            </a:extLst>
          </p:cNvPr>
          <p:cNvPicPr>
            <a:picLocks noChangeAspect="1"/>
          </p:cNvPicPr>
          <p:nvPr>
            <a:audioFile r:link="rId2"/>
            <p:extLst>
              <p:ext uri="{DAA4B4D4-6D71-4841-9C94-3DE7FCFB9230}">
                <p14:media xmlns:p14="http://schemas.microsoft.com/office/powerpoint/2010/main" r:embed="rId3">
                  <p14:trim st="7578" end="1969.6938"/>
                </p14:media>
              </p:ext>
            </p:extLst>
          </p:nvPr>
        </p:nvPicPr>
        <p:blipFill>
          <a:blip r:embed="rId15"/>
          <a:stretch>
            <a:fillRect/>
          </a:stretch>
        </p:blipFill>
        <p:spPr>
          <a:xfrm>
            <a:off x="12536488" y="3411603"/>
            <a:ext cx="406400" cy="406400"/>
          </a:xfrm>
          <a:prstGeom prst="rect">
            <a:avLst/>
          </a:prstGeom>
        </p:spPr>
      </p:pic>
      <p:pic>
        <p:nvPicPr>
          <p:cNvPr id="25" name="PLE3E 5A NQ_09">
            <a:hlinkClick r:id="" action="ppaction://media"/>
            <a:extLst>
              <a:ext uri="{FF2B5EF4-FFF2-40B4-BE49-F238E27FC236}">
                <a16:creationId xmlns:a16="http://schemas.microsoft.com/office/drawing/2014/main" id="{30B2A5D4-B0B6-45EF-C071-B353E5027D7E}"/>
              </a:ext>
            </a:extLst>
          </p:cNvPr>
          <p:cNvPicPr>
            <a:picLocks noChangeAspect="1"/>
          </p:cNvPicPr>
          <p:nvPr>
            <a:audioFile r:link="rId2"/>
            <p:extLst>
              <p:ext uri="{DAA4B4D4-6D71-4841-9C94-3DE7FCFB9230}">
                <p14:media xmlns:p14="http://schemas.microsoft.com/office/powerpoint/2010/main" r:embed="rId3">
                  <p14:trim st="9496" end="446.6938"/>
                </p14:media>
              </p:ext>
            </p:extLst>
          </p:nvPr>
        </p:nvPicPr>
        <p:blipFill>
          <a:blip r:embed="rId15"/>
          <a:stretch>
            <a:fillRect/>
          </a:stretch>
        </p:blipFill>
        <p:spPr>
          <a:xfrm>
            <a:off x="12536488" y="4405930"/>
            <a:ext cx="406400" cy="406400"/>
          </a:xfrm>
          <a:prstGeom prst="rect">
            <a:avLst/>
          </a:prstGeom>
        </p:spPr>
      </p:pic>
    </p:spTree>
    <p:custDataLst>
      <p:tags r:id="rId1"/>
    </p:custDataLst>
    <p:extLst>
      <p:ext uri="{BB962C8B-B14F-4D97-AF65-F5344CB8AC3E}">
        <p14:creationId xmlns:p14="http://schemas.microsoft.com/office/powerpoint/2010/main" val="11901218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9" fill="hold"/>
                                        <p:tgtEl>
                                          <p:spTgt spid="7"/>
                                        </p:tgtEl>
                                      </p:cBhvr>
                                    </p:cmd>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72" fill="hold"/>
                                        <p:tgtEl>
                                          <p:spTgt spid="25"/>
                                        </p:tgtEl>
                                      </p:cBhvr>
                                    </p:cmd>
                                  </p:childTnLst>
                                </p:cTn>
                              </p:par>
                            </p:childTnLst>
                          </p:cTn>
                        </p:par>
                      </p:childTnLst>
                    </p:cTn>
                  </p:par>
                </p:childTnLst>
              </p:cTn>
              <p:nextCondLst>
                <p:cond evt="onClick" delay="0">
                  <p:tgtEl>
                    <p:spTgt spid="16"/>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267" fill="hold"/>
                                        <p:tgtEl>
                                          <p:spTgt spid="24"/>
                                        </p:tgtEl>
                                      </p:cBhvr>
                                    </p:cmd>
                                  </p:child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448" fill="hold"/>
                                        <p:tgtEl>
                                          <p:spTgt spid="9"/>
                                        </p:tgtEl>
                                      </p:cBhvr>
                                    </p:cmd>
                                  </p:child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192" fill="hold"/>
                                        <p:tgtEl>
                                          <p:spTgt spid="18"/>
                                        </p:tgtEl>
                                      </p:cBhvr>
                                    </p:cmd>
                                  </p:childTnLst>
                                </p:cTn>
                              </p:par>
                            </p:childTnLst>
                          </p:cTn>
                        </p:par>
                      </p:childTnLst>
                    </p:cTn>
                  </p:par>
                </p:childTnLst>
              </p:cTn>
              <p:nextCondLst>
                <p:cond evt="onClick" delay="0">
                  <p:tgtEl>
                    <p:spTgt spid="13"/>
                  </p:tgtEl>
                </p:cond>
              </p:nextCondLst>
            </p:seq>
            <p:audio>
              <p:cMediaNode vol="80000">
                <p:cTn id="27" fill="hold" display="0">
                  <p:stCondLst>
                    <p:cond delay="indefinite"/>
                  </p:stCondLst>
                  <p:endCondLst>
                    <p:cond evt="onStopAudio" delay="0">
                      <p:tgtEl>
                        <p:sldTgt/>
                      </p:tgtEl>
                    </p:cond>
                  </p:endCondLst>
                </p:cTn>
                <p:tgtEl>
                  <p:spTgt spid="7"/>
                </p:tgtEl>
              </p:cMediaNode>
            </p:audio>
            <p:audio>
              <p:cMediaNode vol="80000">
                <p:cTn id="28" fill="hold" display="0">
                  <p:stCondLst>
                    <p:cond delay="indefinite"/>
                  </p:stCondLst>
                  <p:endCondLst>
                    <p:cond evt="onStopAudio" delay="0">
                      <p:tgtEl>
                        <p:sldTgt/>
                      </p:tgtEl>
                    </p:cond>
                  </p:endCondLst>
                </p:cTn>
                <p:tgtEl>
                  <p:spTgt spid="9"/>
                </p:tgtEl>
              </p:cMediaNode>
            </p:audio>
            <p:audio>
              <p:cMediaNode vol="80000">
                <p:cTn id="29" fill="hold" display="0">
                  <p:stCondLst>
                    <p:cond delay="indefinite"/>
                  </p:stCondLst>
                  <p:endCondLst>
                    <p:cond evt="onStopAudio" delay="0">
                      <p:tgtEl>
                        <p:sldTgt/>
                      </p:tgtEl>
                    </p:cond>
                  </p:endCondLst>
                </p:cTn>
                <p:tgtEl>
                  <p:spTgt spid="18"/>
                </p:tgtEl>
              </p:cMediaNode>
            </p:audio>
            <p:audio>
              <p:cMediaNode vol="80000">
                <p:cTn id="30" fill="hold" display="0">
                  <p:stCondLst>
                    <p:cond delay="indefinite"/>
                  </p:stCondLst>
                  <p:endCondLst>
                    <p:cond evt="onStopAudio" delay="0">
                      <p:tgtEl>
                        <p:sldTgt/>
                      </p:tgtEl>
                    </p:cond>
                  </p:endCondLst>
                </p:cTn>
                <p:tgtEl>
                  <p:spTgt spid="24"/>
                </p:tgtEl>
              </p:cMediaNode>
            </p:audio>
            <p:audio>
              <p:cMediaNode vol="80000">
                <p:cTn id="31" fill="hold" display="0">
                  <p:stCondLst>
                    <p:cond delay="indefinite"/>
                  </p:stCondLst>
                  <p:endCondLst>
                    <p:cond evt="onStopAudio" delay="0">
                      <p:tgtEl>
                        <p:sldTgt/>
                      </p:tgtEl>
                    </p:cond>
                  </p:endCondLst>
                </p:cTn>
                <p:tgtEl>
                  <p:spTgt spid="2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ECF6"/>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88032A1-0707-3B7A-E0D9-E0A7D3DFB37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264476" y="1368204"/>
            <a:ext cx="9353243" cy="3810580"/>
          </a:xfrm>
          <a:prstGeom prst="rect">
            <a:avLst/>
          </a:prstGeom>
          <a:effectLst>
            <a:outerShdw blurRad="50800" dist="38100" dir="16200000" rotWithShape="0">
              <a:prstClr val="black">
                <a:alpha val="40000"/>
              </a:prstClr>
            </a:outerShdw>
          </a:effectLst>
        </p:spPr>
      </p:pic>
      <p:sp>
        <p:nvSpPr>
          <p:cNvPr id="2" name="Rectangle: Rounded Corners 1">
            <a:hlinkClick r:id="rId6" action="ppaction://hlinksldjump"/>
            <a:extLst>
              <a:ext uri="{FF2B5EF4-FFF2-40B4-BE49-F238E27FC236}">
                <a16:creationId xmlns:a16="http://schemas.microsoft.com/office/drawing/2014/main" id="{FF79D399-C763-8C1B-505E-56120928A9DE}"/>
              </a:ext>
            </a:extLst>
          </p:cNvPr>
          <p:cNvSpPr/>
          <p:nvPr/>
        </p:nvSpPr>
        <p:spPr>
          <a:xfrm>
            <a:off x="5723467" y="6448215"/>
            <a:ext cx="1598400" cy="474133"/>
          </a:xfrm>
          <a:prstGeom prst="roundRect">
            <a:avLst/>
          </a:prstGeom>
          <a:solidFill>
            <a:srgbClr val="0070C0"/>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READING</a:t>
            </a:r>
            <a:endParaRPr lang="en-HK" b="1" dirty="0"/>
          </a:p>
        </p:txBody>
      </p:sp>
      <p:sp>
        <p:nvSpPr>
          <p:cNvPr id="4" name="Rectangle: Rounded Corners 3">
            <a:hlinkClick r:id="rId7" action="ppaction://hlinksldjump"/>
            <a:extLst>
              <a:ext uri="{FF2B5EF4-FFF2-40B4-BE49-F238E27FC236}">
                <a16:creationId xmlns:a16="http://schemas.microsoft.com/office/drawing/2014/main" id="{3D20C722-E106-A7A9-91A0-C03D2B02B7FF}"/>
              </a:ext>
            </a:extLst>
          </p:cNvPr>
          <p:cNvSpPr/>
          <p:nvPr/>
        </p:nvSpPr>
        <p:spPr>
          <a:xfrm>
            <a:off x="7321973" y="6448214"/>
            <a:ext cx="1598507" cy="474133"/>
          </a:xfrm>
          <a:prstGeom prst="roundRect">
            <a:avLst/>
          </a:prstGeom>
          <a:solidFill>
            <a:srgbClr val="7030A0"/>
          </a:solidFill>
          <a:ln w="28575">
            <a:solidFill>
              <a:srgbClr val="7030A0"/>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NOW I KNOW</a:t>
            </a:r>
            <a:endParaRPr lang="en-HK" b="1" dirty="0"/>
          </a:p>
        </p:txBody>
      </p:sp>
      <p:sp>
        <p:nvSpPr>
          <p:cNvPr id="6" name="Rectangle: Rounded Corners 5">
            <a:hlinkClick r:id="rId8" action="ppaction://hlinksldjump"/>
            <a:extLst>
              <a:ext uri="{FF2B5EF4-FFF2-40B4-BE49-F238E27FC236}">
                <a16:creationId xmlns:a16="http://schemas.microsoft.com/office/drawing/2014/main" id="{0F3844DB-1213-FED3-E014-286FF717CD1B}"/>
              </a:ext>
            </a:extLst>
          </p:cNvPr>
          <p:cNvSpPr/>
          <p:nvPr/>
        </p:nvSpPr>
        <p:spPr>
          <a:xfrm>
            <a:off x="8950960" y="6448213"/>
            <a:ext cx="1598507" cy="474133"/>
          </a:xfrm>
          <a:prstGeom prst="roundRect">
            <a:avLst/>
          </a:prstGeom>
          <a:solidFill>
            <a:srgbClr val="ED7D31"/>
          </a:solidFill>
          <a:ln w="28575">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THINK</a:t>
            </a:r>
            <a:endParaRPr lang="en-HK" b="1" dirty="0"/>
          </a:p>
        </p:txBody>
      </p:sp>
      <p:sp>
        <p:nvSpPr>
          <p:cNvPr id="7" name="Rectangle: Rounded Corners 6">
            <a:hlinkClick r:id="rId9" action="ppaction://hlinksldjump"/>
            <a:extLst>
              <a:ext uri="{FF2B5EF4-FFF2-40B4-BE49-F238E27FC236}">
                <a16:creationId xmlns:a16="http://schemas.microsoft.com/office/drawing/2014/main" id="{3B0E8001-A69E-EE08-FEEF-7CBC0618DA60}"/>
              </a:ext>
            </a:extLst>
          </p:cNvPr>
          <p:cNvSpPr/>
          <p:nvPr/>
        </p:nvSpPr>
        <p:spPr>
          <a:xfrm>
            <a:off x="10572327" y="6448212"/>
            <a:ext cx="1598507" cy="474133"/>
          </a:xfrm>
          <a:prstGeom prst="roundRect">
            <a:avLst/>
          </a:prstGeom>
          <a:solidFill>
            <a:srgbClr val="009640"/>
          </a:solidFill>
          <a:ln w="28575">
            <a:solidFill>
              <a:srgbClr val="0096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DO THIS</a:t>
            </a:r>
            <a:endParaRPr lang="en-HK" b="1" dirty="0"/>
          </a:p>
        </p:txBody>
      </p:sp>
    </p:spTree>
    <p:custDataLst>
      <p:tags r:id="rId1"/>
    </p:custDataLst>
    <p:extLst>
      <p:ext uri="{BB962C8B-B14F-4D97-AF65-F5344CB8AC3E}">
        <p14:creationId xmlns:p14="http://schemas.microsoft.com/office/powerpoint/2010/main" val="204600361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ECF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1BDFE6-AF04-0155-160F-BACBF9FA82B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5261" y="1366096"/>
            <a:ext cx="6159497" cy="3994653"/>
          </a:xfrm>
          <a:prstGeom prst="rect">
            <a:avLst/>
          </a:prstGeom>
        </p:spPr>
      </p:pic>
      <p:pic>
        <p:nvPicPr>
          <p:cNvPr id="11" name="Ans1">
            <a:extLst>
              <a:ext uri="{FF2B5EF4-FFF2-40B4-BE49-F238E27FC236}">
                <a16:creationId xmlns:a16="http://schemas.microsoft.com/office/drawing/2014/main" id="{FB3F2CF3-3897-DB3A-DA73-CD7308AD4CD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119245" y="1841925"/>
            <a:ext cx="414338" cy="400050"/>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A70DC357-DE97-6FDF-30F3-A810EFE497E8}"/>
              </a:ext>
            </a:extLst>
          </p:cNvPr>
          <p:cNvSpPr txBox="1"/>
          <p:nvPr/>
        </p:nvSpPr>
        <p:spPr>
          <a:xfrm>
            <a:off x="3109493" y="1873259"/>
            <a:ext cx="991547" cy="369332"/>
          </a:xfrm>
          <a:prstGeom prst="rect">
            <a:avLst/>
          </a:prstGeom>
          <a:noFill/>
        </p:spPr>
        <p:txBody>
          <a:bodyPr wrap="square" rtlCol="0">
            <a:spAutoFit/>
          </a:bodyPr>
          <a:lstStyle/>
          <a:p>
            <a:pPr algn="ctr"/>
            <a:r>
              <a:rPr lang="en-US" dirty="0">
                <a:solidFill>
                  <a:srgbClr val="FF0000"/>
                </a:solidFill>
              </a:rPr>
              <a:t>musical</a:t>
            </a:r>
            <a:endParaRPr lang="en-HK" dirty="0">
              <a:solidFill>
                <a:srgbClr val="FF0000"/>
              </a:solidFill>
            </a:endParaRPr>
          </a:p>
        </p:txBody>
      </p:sp>
      <p:sp>
        <p:nvSpPr>
          <p:cNvPr id="2" name="Rectangle: Rounded Corners 1">
            <a:hlinkClick r:id="rId7" action="ppaction://hlinksldjump"/>
            <a:extLst>
              <a:ext uri="{FF2B5EF4-FFF2-40B4-BE49-F238E27FC236}">
                <a16:creationId xmlns:a16="http://schemas.microsoft.com/office/drawing/2014/main" id="{FEE0B5F1-AEAB-2EC4-8CE8-455081AB713A}"/>
              </a:ext>
            </a:extLst>
          </p:cNvPr>
          <p:cNvSpPr/>
          <p:nvPr/>
        </p:nvSpPr>
        <p:spPr>
          <a:xfrm>
            <a:off x="5723467" y="6448215"/>
            <a:ext cx="1598400" cy="474133"/>
          </a:xfrm>
          <a:prstGeom prst="roundRect">
            <a:avLst/>
          </a:prstGeom>
          <a:solidFill>
            <a:srgbClr val="0070C0"/>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READING</a:t>
            </a:r>
            <a:endParaRPr lang="en-HK" b="1" dirty="0"/>
          </a:p>
        </p:txBody>
      </p:sp>
      <p:sp>
        <p:nvSpPr>
          <p:cNvPr id="5" name="Rectangle: Rounded Corners 4">
            <a:hlinkClick r:id="rId8" action="ppaction://hlinksldjump"/>
            <a:extLst>
              <a:ext uri="{FF2B5EF4-FFF2-40B4-BE49-F238E27FC236}">
                <a16:creationId xmlns:a16="http://schemas.microsoft.com/office/drawing/2014/main" id="{22FAA274-0E87-C9F0-5B86-4237BEF2A88C}"/>
              </a:ext>
            </a:extLst>
          </p:cNvPr>
          <p:cNvSpPr/>
          <p:nvPr/>
        </p:nvSpPr>
        <p:spPr>
          <a:xfrm>
            <a:off x="7321973" y="6448214"/>
            <a:ext cx="1598507" cy="474133"/>
          </a:xfrm>
          <a:prstGeom prst="roundRect">
            <a:avLst/>
          </a:prstGeom>
          <a:solidFill>
            <a:srgbClr val="7030A0"/>
          </a:solidFill>
          <a:ln w="28575">
            <a:solidFill>
              <a:srgbClr val="7030A0"/>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NOW I KNOW</a:t>
            </a:r>
            <a:endParaRPr lang="en-HK" b="1" dirty="0"/>
          </a:p>
        </p:txBody>
      </p:sp>
      <p:sp>
        <p:nvSpPr>
          <p:cNvPr id="14" name="Rectangle: Rounded Corners 13">
            <a:hlinkClick r:id="rId9" action="ppaction://hlinksldjump"/>
            <a:extLst>
              <a:ext uri="{FF2B5EF4-FFF2-40B4-BE49-F238E27FC236}">
                <a16:creationId xmlns:a16="http://schemas.microsoft.com/office/drawing/2014/main" id="{9B1A90CD-298E-11F0-A47F-816324CCD635}"/>
              </a:ext>
            </a:extLst>
          </p:cNvPr>
          <p:cNvSpPr/>
          <p:nvPr/>
        </p:nvSpPr>
        <p:spPr>
          <a:xfrm>
            <a:off x="8950960" y="6448213"/>
            <a:ext cx="1598507" cy="474133"/>
          </a:xfrm>
          <a:prstGeom prst="roundRect">
            <a:avLst/>
          </a:prstGeom>
          <a:solidFill>
            <a:srgbClr val="ED7D31"/>
          </a:solidFill>
          <a:ln w="28575">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THINK</a:t>
            </a:r>
            <a:endParaRPr lang="en-HK" b="1" dirty="0"/>
          </a:p>
        </p:txBody>
      </p:sp>
      <p:sp>
        <p:nvSpPr>
          <p:cNvPr id="15" name="Rectangle: Rounded Corners 14">
            <a:hlinkClick r:id="rId10" action="ppaction://hlinksldjump"/>
            <a:extLst>
              <a:ext uri="{FF2B5EF4-FFF2-40B4-BE49-F238E27FC236}">
                <a16:creationId xmlns:a16="http://schemas.microsoft.com/office/drawing/2014/main" id="{C4906131-1C44-B382-36CD-9342D09CE2D7}"/>
              </a:ext>
            </a:extLst>
          </p:cNvPr>
          <p:cNvSpPr/>
          <p:nvPr/>
        </p:nvSpPr>
        <p:spPr>
          <a:xfrm>
            <a:off x="10572327" y="6448212"/>
            <a:ext cx="1598507" cy="474133"/>
          </a:xfrm>
          <a:prstGeom prst="roundRect">
            <a:avLst/>
          </a:prstGeom>
          <a:solidFill>
            <a:srgbClr val="009640"/>
          </a:solidFill>
          <a:ln w="28575">
            <a:solidFill>
              <a:srgbClr val="0096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DO THIS</a:t>
            </a:r>
            <a:endParaRPr lang="en-HK" b="1" dirty="0"/>
          </a:p>
        </p:txBody>
      </p:sp>
      <p:pic>
        <p:nvPicPr>
          <p:cNvPr id="19" name="Picture 18">
            <a:extLst>
              <a:ext uri="{FF2B5EF4-FFF2-40B4-BE49-F238E27FC236}">
                <a16:creationId xmlns:a16="http://schemas.microsoft.com/office/drawing/2014/main" id="{86439A5C-79BE-CE4F-7A11-7800E0E00241}"/>
              </a:ext>
            </a:extLst>
          </p:cNvPr>
          <p:cNvPicPr>
            <a:picLocks noChangeAspect="1"/>
          </p:cNvPicPr>
          <p:nvPr/>
        </p:nvPicPr>
        <p:blipFill>
          <a:blip r:embed="rId11">
            <a:extLst>
              <a:ext uri="{28A0092B-C50C-407E-A947-70E740481C1C}">
                <a14:useLocalDpi xmlns:a14="http://schemas.microsoft.com/office/drawing/2010/main" val="0"/>
              </a:ext>
            </a:extLst>
          </a:blip>
          <a:srcRect b="51191"/>
          <a:stretch/>
        </p:blipFill>
        <p:spPr>
          <a:xfrm>
            <a:off x="6223391" y="2951834"/>
            <a:ext cx="5775013" cy="1605944"/>
          </a:xfrm>
          <a:prstGeom prst="rect">
            <a:avLst/>
          </a:prstGeom>
        </p:spPr>
      </p:pic>
      <mc:AlternateContent xmlns:mc="http://schemas.openxmlformats.org/markup-compatibility/2006" xmlns:p14="http://schemas.microsoft.com/office/powerpoint/2010/main">
        <mc:Choice Requires="p14">
          <p:contentPart p14:bwMode="auto" r:id="rId12">
            <p14:nvContentPartPr>
              <p14:cNvPr id="20" name="Ink 19">
                <a:extLst>
                  <a:ext uri="{FF2B5EF4-FFF2-40B4-BE49-F238E27FC236}">
                    <a16:creationId xmlns:a16="http://schemas.microsoft.com/office/drawing/2014/main" id="{D4A8C4C9-D054-8FB4-9E1E-694B493FA086}"/>
                  </a:ext>
                </a:extLst>
              </p14:cNvPr>
              <p14:cNvContentPartPr/>
              <p14:nvPr/>
            </p14:nvContentPartPr>
            <p14:xfrm>
              <a:off x="6562485" y="3723405"/>
              <a:ext cx="3859200" cy="360"/>
            </p14:xfrm>
          </p:contentPart>
        </mc:Choice>
        <mc:Fallback xmlns="">
          <p:pic>
            <p:nvPicPr>
              <p:cNvPr id="20" name="Ink 19">
                <a:extLst>
                  <a:ext uri="{FF2B5EF4-FFF2-40B4-BE49-F238E27FC236}">
                    <a16:creationId xmlns:a16="http://schemas.microsoft.com/office/drawing/2014/main" id="{D4A8C4C9-D054-8FB4-9E1E-694B493FA086}"/>
                  </a:ext>
                </a:extLst>
              </p:cNvPr>
              <p:cNvPicPr/>
              <p:nvPr/>
            </p:nvPicPr>
            <p:blipFill>
              <a:blip r:embed="rId13"/>
              <a:stretch>
                <a:fillRect/>
              </a:stretch>
            </p:blipFill>
            <p:spPr>
              <a:xfrm>
                <a:off x="6526485" y="3651405"/>
                <a:ext cx="3930840" cy="144000"/>
              </a:xfrm>
              <a:prstGeom prst="rect">
                <a:avLst/>
              </a:prstGeom>
            </p:spPr>
          </p:pic>
        </mc:Fallback>
      </mc:AlternateContent>
      <p:pic>
        <p:nvPicPr>
          <p:cNvPr id="21" name="Picture 23">
            <a:extLst>
              <a:ext uri="{FF2B5EF4-FFF2-40B4-BE49-F238E27FC236}">
                <a16:creationId xmlns:a16="http://schemas.microsoft.com/office/drawing/2014/main" id="{0E59E207-E76E-FAA3-8C13-A3860D9E8979}"/>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5544873" y="1841925"/>
            <a:ext cx="414338" cy="400050"/>
          </a:xfrm>
          <a:prstGeom prst="rect">
            <a:avLst/>
          </a:prstGeom>
        </p:spPr>
      </p:pic>
    </p:spTree>
    <p:custDataLst>
      <p:tags r:id="rId1"/>
    </p:custDataLst>
    <p:extLst>
      <p:ext uri="{BB962C8B-B14F-4D97-AF65-F5344CB8AC3E}">
        <p14:creationId xmlns:p14="http://schemas.microsoft.com/office/powerpoint/2010/main" val="39187555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par>
                                <p:cTn id="12" presetID="63"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1000" fill="hold"/>
                                        <p:tgtEl>
                                          <p:spTgt spid="20"/>
                                        </p:tgtEl>
                                        <p:attrNameLst>
                                          <p:attrName>drawProgress</p:attrName>
                                        </p:attrNameLst>
                                      </p:cBhvr>
                                      <p:tavLst>
                                        <p:tav tm="0">
                                          <p:val>
                                            <p:fltVal val="0"/>
                                          </p:val>
                                        </p:tav>
                                        <p:tav tm="100000">
                                          <p:val>
                                            <p:fltVal val="1"/>
                                          </p:val>
                                        </p:tav>
                                      </p:tavLst>
                                    </p:anim>
                                  </p:childTnLst>
                                </p:cTn>
                              </p:par>
                            </p:childTnLst>
                          </p:cTn>
                        </p:par>
                      </p:childTnLst>
                    </p:cTn>
                  </p:par>
                </p:childTnLst>
              </p:cTn>
              <p:nextCondLst>
                <p:cond evt="onClick" delay="0">
                  <p:tgtEl>
                    <p:spTgt spid="21"/>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ECF6"/>
        </a:solidFill>
        <a:effectLst/>
      </p:bgPr>
    </p:bg>
    <p:spTree>
      <p:nvGrpSpPr>
        <p:cNvPr id="1" name="">
          <a:extLst>
            <a:ext uri="{FF2B5EF4-FFF2-40B4-BE49-F238E27FC236}">
              <a16:creationId xmlns:a16="http://schemas.microsoft.com/office/drawing/2014/main" id="{DCF69750-00AA-4566-980A-EEE81C56C6F4}"/>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4A6C4FFE-45FE-21B6-52B7-866A8CFA73E2}"/>
              </a:ext>
            </a:extLst>
          </p:cNvPr>
          <p:cNvPicPr>
            <a:picLocks noChangeAspect="1"/>
          </p:cNvPicPr>
          <p:nvPr/>
        </p:nvPicPr>
        <p:blipFill>
          <a:blip r:embed="rId4"/>
          <a:srcRect l="10072" t="-1570" r="26627" b="126"/>
          <a:stretch/>
        </p:blipFill>
        <p:spPr>
          <a:xfrm>
            <a:off x="6878480" y="633883"/>
            <a:ext cx="5242102" cy="4725426"/>
          </a:xfrm>
          <a:prstGeom prst="rect">
            <a:avLst/>
          </a:prstGeom>
        </p:spPr>
      </p:pic>
      <p:pic>
        <p:nvPicPr>
          <p:cNvPr id="8" name="Picture 7">
            <a:extLst>
              <a:ext uri="{FF2B5EF4-FFF2-40B4-BE49-F238E27FC236}">
                <a16:creationId xmlns:a16="http://schemas.microsoft.com/office/drawing/2014/main" id="{E15EEF38-A180-7C38-284C-C57F19C4263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5261" y="1366096"/>
            <a:ext cx="6159497" cy="3994653"/>
          </a:xfrm>
          <a:prstGeom prst="rect">
            <a:avLst/>
          </a:prstGeom>
        </p:spPr>
      </p:pic>
      <p:pic>
        <p:nvPicPr>
          <p:cNvPr id="12" name="Ans2">
            <a:extLst>
              <a:ext uri="{FF2B5EF4-FFF2-40B4-BE49-F238E27FC236}">
                <a16:creationId xmlns:a16="http://schemas.microsoft.com/office/drawing/2014/main" id="{1F71A9B2-A67A-9C3C-268A-953B9858ABEE}"/>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872286" y="2410403"/>
            <a:ext cx="414338" cy="400050"/>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5B86774D-A4B2-C64B-9ADC-9043C02BDDD0}"/>
              </a:ext>
            </a:extLst>
          </p:cNvPr>
          <p:cNvSpPr txBox="1"/>
          <p:nvPr/>
        </p:nvSpPr>
        <p:spPr>
          <a:xfrm>
            <a:off x="4753001" y="2355880"/>
            <a:ext cx="1040774" cy="541046"/>
          </a:xfrm>
          <a:prstGeom prst="rect">
            <a:avLst/>
          </a:prstGeom>
          <a:noFill/>
        </p:spPr>
        <p:txBody>
          <a:bodyPr wrap="square" rtlCol="0">
            <a:spAutoFit/>
          </a:bodyPr>
          <a:lstStyle/>
          <a:p>
            <a:pPr algn="ctr">
              <a:lnSpc>
                <a:spcPct val="80000"/>
              </a:lnSpc>
            </a:pPr>
            <a:r>
              <a:rPr lang="en-US" dirty="0">
                <a:solidFill>
                  <a:srgbClr val="FF0000"/>
                </a:solidFill>
              </a:rPr>
              <a:t>designs / patterns</a:t>
            </a:r>
            <a:endParaRPr lang="en-HK" dirty="0">
              <a:solidFill>
                <a:srgbClr val="FF0000"/>
              </a:solidFill>
            </a:endParaRPr>
          </a:p>
        </p:txBody>
      </p:sp>
      <p:sp>
        <p:nvSpPr>
          <p:cNvPr id="2" name="Rectangle: Rounded Corners 1">
            <a:hlinkClick r:id="rId8" action="ppaction://hlinksldjump"/>
            <a:extLst>
              <a:ext uri="{FF2B5EF4-FFF2-40B4-BE49-F238E27FC236}">
                <a16:creationId xmlns:a16="http://schemas.microsoft.com/office/drawing/2014/main" id="{785D6D36-19C3-000D-4090-09410F708556}"/>
              </a:ext>
            </a:extLst>
          </p:cNvPr>
          <p:cNvSpPr/>
          <p:nvPr/>
        </p:nvSpPr>
        <p:spPr>
          <a:xfrm>
            <a:off x="5723467" y="6448215"/>
            <a:ext cx="1598400" cy="474133"/>
          </a:xfrm>
          <a:prstGeom prst="roundRect">
            <a:avLst/>
          </a:prstGeom>
          <a:solidFill>
            <a:srgbClr val="0070C0"/>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READING</a:t>
            </a:r>
            <a:endParaRPr lang="en-HK" b="1" dirty="0"/>
          </a:p>
        </p:txBody>
      </p:sp>
      <p:sp>
        <p:nvSpPr>
          <p:cNvPr id="5" name="Rectangle: Rounded Corners 4">
            <a:hlinkClick r:id="rId9" action="ppaction://hlinksldjump"/>
            <a:extLst>
              <a:ext uri="{FF2B5EF4-FFF2-40B4-BE49-F238E27FC236}">
                <a16:creationId xmlns:a16="http://schemas.microsoft.com/office/drawing/2014/main" id="{7563370F-65F5-F943-D8BC-F8D3029F44E8}"/>
              </a:ext>
            </a:extLst>
          </p:cNvPr>
          <p:cNvSpPr/>
          <p:nvPr/>
        </p:nvSpPr>
        <p:spPr>
          <a:xfrm>
            <a:off x="7321973" y="6448214"/>
            <a:ext cx="1598507" cy="474133"/>
          </a:xfrm>
          <a:prstGeom prst="roundRect">
            <a:avLst/>
          </a:prstGeom>
          <a:solidFill>
            <a:srgbClr val="7030A0"/>
          </a:solidFill>
          <a:ln w="28575">
            <a:solidFill>
              <a:srgbClr val="7030A0"/>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NOW I KNOW</a:t>
            </a:r>
            <a:endParaRPr lang="en-HK" b="1" dirty="0"/>
          </a:p>
        </p:txBody>
      </p:sp>
      <p:sp>
        <p:nvSpPr>
          <p:cNvPr id="14" name="Rectangle: Rounded Corners 13">
            <a:hlinkClick r:id="rId10" action="ppaction://hlinksldjump"/>
            <a:extLst>
              <a:ext uri="{FF2B5EF4-FFF2-40B4-BE49-F238E27FC236}">
                <a16:creationId xmlns:a16="http://schemas.microsoft.com/office/drawing/2014/main" id="{27C71968-6C18-B4E0-5A9F-A63D29EEAED6}"/>
              </a:ext>
            </a:extLst>
          </p:cNvPr>
          <p:cNvSpPr/>
          <p:nvPr/>
        </p:nvSpPr>
        <p:spPr>
          <a:xfrm>
            <a:off x="8950960" y="6448213"/>
            <a:ext cx="1598507" cy="474133"/>
          </a:xfrm>
          <a:prstGeom prst="roundRect">
            <a:avLst/>
          </a:prstGeom>
          <a:solidFill>
            <a:srgbClr val="ED7D31"/>
          </a:solidFill>
          <a:ln w="28575">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THINK</a:t>
            </a:r>
            <a:endParaRPr lang="en-HK" b="1" dirty="0"/>
          </a:p>
        </p:txBody>
      </p:sp>
      <p:sp>
        <p:nvSpPr>
          <p:cNvPr id="15" name="Rectangle: Rounded Corners 14">
            <a:hlinkClick r:id="rId11" action="ppaction://hlinksldjump"/>
            <a:extLst>
              <a:ext uri="{FF2B5EF4-FFF2-40B4-BE49-F238E27FC236}">
                <a16:creationId xmlns:a16="http://schemas.microsoft.com/office/drawing/2014/main" id="{EF8E5702-70BA-4066-360D-59B92AC23112}"/>
              </a:ext>
            </a:extLst>
          </p:cNvPr>
          <p:cNvSpPr/>
          <p:nvPr/>
        </p:nvSpPr>
        <p:spPr>
          <a:xfrm>
            <a:off x="10572327" y="6448212"/>
            <a:ext cx="1598507" cy="474133"/>
          </a:xfrm>
          <a:prstGeom prst="roundRect">
            <a:avLst/>
          </a:prstGeom>
          <a:solidFill>
            <a:srgbClr val="009640"/>
          </a:solidFill>
          <a:ln w="28575">
            <a:solidFill>
              <a:srgbClr val="0096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DO THIS</a:t>
            </a:r>
            <a:endParaRPr lang="en-HK" b="1" dirty="0"/>
          </a:p>
        </p:txBody>
      </p:sp>
      <p:pic>
        <p:nvPicPr>
          <p:cNvPr id="16" name="Picture 23">
            <a:extLst>
              <a:ext uri="{FF2B5EF4-FFF2-40B4-BE49-F238E27FC236}">
                <a16:creationId xmlns:a16="http://schemas.microsoft.com/office/drawing/2014/main" id="{7D56EB12-5A83-23EB-B824-D9E6F9B40CF6}"/>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6365135" y="2410403"/>
            <a:ext cx="414338" cy="400050"/>
          </a:xfrm>
          <a:prstGeom prst="rect">
            <a:avLst/>
          </a:prstGeom>
        </p:spPr>
      </p:pic>
      <mc:AlternateContent xmlns:mc="http://schemas.openxmlformats.org/markup-compatibility/2006" xmlns:p14="http://schemas.microsoft.com/office/powerpoint/2010/main">
        <mc:Choice Requires="p14">
          <p:contentPart p14:bwMode="auto" r:id="rId14">
            <p14:nvContentPartPr>
              <p14:cNvPr id="36" name="Ink 35">
                <a:extLst>
                  <a:ext uri="{FF2B5EF4-FFF2-40B4-BE49-F238E27FC236}">
                    <a16:creationId xmlns:a16="http://schemas.microsoft.com/office/drawing/2014/main" id="{8C85095F-58BF-5944-67BF-B3FC9CDB3929}"/>
                  </a:ext>
                </a:extLst>
              </p14:cNvPr>
              <p14:cNvContentPartPr/>
              <p14:nvPr/>
            </p14:nvContentPartPr>
            <p14:xfrm>
              <a:off x="7315095" y="2687085"/>
              <a:ext cx="1265760" cy="360"/>
            </p14:xfrm>
          </p:contentPart>
        </mc:Choice>
        <mc:Fallback xmlns="">
          <p:pic>
            <p:nvPicPr>
              <p:cNvPr id="36" name="Ink 35">
                <a:extLst>
                  <a:ext uri="{FF2B5EF4-FFF2-40B4-BE49-F238E27FC236}">
                    <a16:creationId xmlns:a16="http://schemas.microsoft.com/office/drawing/2014/main" id="{8C85095F-58BF-5944-67BF-B3FC9CDB3929}"/>
                  </a:ext>
                </a:extLst>
              </p:cNvPr>
              <p:cNvPicPr/>
              <p:nvPr/>
            </p:nvPicPr>
            <p:blipFill>
              <a:blip r:embed="rId15"/>
              <a:stretch>
                <a:fillRect/>
              </a:stretch>
            </p:blipFill>
            <p:spPr>
              <a:xfrm>
                <a:off x="7261095" y="2579085"/>
                <a:ext cx="13734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7" name="Ink 36">
                <a:extLst>
                  <a:ext uri="{FF2B5EF4-FFF2-40B4-BE49-F238E27FC236}">
                    <a16:creationId xmlns:a16="http://schemas.microsoft.com/office/drawing/2014/main" id="{A023AB6A-55CE-87C4-2D26-0D9DC12ADBFD}"/>
                  </a:ext>
                </a:extLst>
              </p14:cNvPr>
              <p14:cNvContentPartPr/>
              <p14:nvPr/>
            </p14:nvContentPartPr>
            <p14:xfrm>
              <a:off x="7305375" y="2906325"/>
              <a:ext cx="1294200" cy="360"/>
            </p14:xfrm>
          </p:contentPart>
        </mc:Choice>
        <mc:Fallback xmlns="">
          <p:pic>
            <p:nvPicPr>
              <p:cNvPr id="37" name="Ink 36">
                <a:extLst>
                  <a:ext uri="{FF2B5EF4-FFF2-40B4-BE49-F238E27FC236}">
                    <a16:creationId xmlns:a16="http://schemas.microsoft.com/office/drawing/2014/main" id="{A023AB6A-55CE-87C4-2D26-0D9DC12ADBFD}"/>
                  </a:ext>
                </a:extLst>
              </p:cNvPr>
              <p:cNvPicPr/>
              <p:nvPr/>
            </p:nvPicPr>
            <p:blipFill>
              <a:blip r:embed="rId17"/>
              <a:stretch>
                <a:fillRect/>
              </a:stretch>
            </p:blipFill>
            <p:spPr>
              <a:xfrm>
                <a:off x="7251375" y="2798325"/>
                <a:ext cx="14018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8" name="Ink 37">
                <a:extLst>
                  <a:ext uri="{FF2B5EF4-FFF2-40B4-BE49-F238E27FC236}">
                    <a16:creationId xmlns:a16="http://schemas.microsoft.com/office/drawing/2014/main" id="{4290CD7D-DF2D-E3C2-55F2-85AB34AACF55}"/>
                  </a:ext>
                </a:extLst>
              </p14:cNvPr>
              <p14:cNvContentPartPr/>
              <p14:nvPr/>
            </p14:nvContentPartPr>
            <p14:xfrm>
              <a:off x="7305375" y="3163365"/>
              <a:ext cx="1152000" cy="360"/>
            </p14:xfrm>
          </p:contentPart>
        </mc:Choice>
        <mc:Fallback xmlns="">
          <p:pic>
            <p:nvPicPr>
              <p:cNvPr id="38" name="Ink 37">
                <a:extLst>
                  <a:ext uri="{FF2B5EF4-FFF2-40B4-BE49-F238E27FC236}">
                    <a16:creationId xmlns:a16="http://schemas.microsoft.com/office/drawing/2014/main" id="{4290CD7D-DF2D-E3C2-55F2-85AB34AACF55}"/>
                  </a:ext>
                </a:extLst>
              </p:cNvPr>
              <p:cNvPicPr/>
              <p:nvPr/>
            </p:nvPicPr>
            <p:blipFill>
              <a:blip r:embed="rId19"/>
              <a:stretch>
                <a:fillRect/>
              </a:stretch>
            </p:blipFill>
            <p:spPr>
              <a:xfrm>
                <a:off x="7251375" y="3055365"/>
                <a:ext cx="12596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9" name="Ink 38">
                <a:extLst>
                  <a:ext uri="{FF2B5EF4-FFF2-40B4-BE49-F238E27FC236}">
                    <a16:creationId xmlns:a16="http://schemas.microsoft.com/office/drawing/2014/main" id="{AABD0874-F32F-8537-1D9A-3B2CE74C2907}"/>
                  </a:ext>
                </a:extLst>
              </p14:cNvPr>
              <p14:cNvContentPartPr/>
              <p14:nvPr/>
            </p14:nvContentPartPr>
            <p14:xfrm>
              <a:off x="7315095" y="3391965"/>
              <a:ext cx="1237320" cy="360"/>
            </p14:xfrm>
          </p:contentPart>
        </mc:Choice>
        <mc:Fallback xmlns="">
          <p:pic>
            <p:nvPicPr>
              <p:cNvPr id="39" name="Ink 38">
                <a:extLst>
                  <a:ext uri="{FF2B5EF4-FFF2-40B4-BE49-F238E27FC236}">
                    <a16:creationId xmlns:a16="http://schemas.microsoft.com/office/drawing/2014/main" id="{AABD0874-F32F-8537-1D9A-3B2CE74C2907}"/>
                  </a:ext>
                </a:extLst>
              </p:cNvPr>
              <p:cNvPicPr/>
              <p:nvPr/>
            </p:nvPicPr>
            <p:blipFill>
              <a:blip r:embed="rId21"/>
              <a:stretch>
                <a:fillRect/>
              </a:stretch>
            </p:blipFill>
            <p:spPr>
              <a:xfrm>
                <a:off x="7261095" y="3283965"/>
                <a:ext cx="13449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0" name="Ink 39">
                <a:extLst>
                  <a:ext uri="{FF2B5EF4-FFF2-40B4-BE49-F238E27FC236}">
                    <a16:creationId xmlns:a16="http://schemas.microsoft.com/office/drawing/2014/main" id="{41D25740-A17C-FCB6-92C6-8FFD8E9BFA74}"/>
                  </a:ext>
                </a:extLst>
              </p14:cNvPr>
              <p14:cNvContentPartPr/>
              <p14:nvPr/>
            </p14:nvContentPartPr>
            <p14:xfrm>
              <a:off x="7315095" y="3649365"/>
              <a:ext cx="942120" cy="360"/>
            </p14:xfrm>
          </p:contentPart>
        </mc:Choice>
        <mc:Fallback xmlns="">
          <p:pic>
            <p:nvPicPr>
              <p:cNvPr id="40" name="Ink 39">
                <a:extLst>
                  <a:ext uri="{FF2B5EF4-FFF2-40B4-BE49-F238E27FC236}">
                    <a16:creationId xmlns:a16="http://schemas.microsoft.com/office/drawing/2014/main" id="{41D25740-A17C-FCB6-92C6-8FFD8E9BFA74}"/>
                  </a:ext>
                </a:extLst>
              </p:cNvPr>
              <p:cNvPicPr/>
              <p:nvPr/>
            </p:nvPicPr>
            <p:blipFill>
              <a:blip r:embed="rId23"/>
              <a:stretch>
                <a:fillRect/>
              </a:stretch>
            </p:blipFill>
            <p:spPr>
              <a:xfrm>
                <a:off x="7261074" y="3541365"/>
                <a:ext cx="1049801"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3" name="Ink 42">
                <a:extLst>
                  <a:ext uri="{FF2B5EF4-FFF2-40B4-BE49-F238E27FC236}">
                    <a16:creationId xmlns:a16="http://schemas.microsoft.com/office/drawing/2014/main" id="{A7D444F0-A5BC-8146-FB8E-78ACE37D5A8B}"/>
                  </a:ext>
                </a:extLst>
              </p14:cNvPr>
              <p14:cNvContentPartPr/>
              <p14:nvPr/>
            </p14:nvContentPartPr>
            <p14:xfrm>
              <a:off x="7295655" y="3906405"/>
              <a:ext cx="694080" cy="360"/>
            </p14:xfrm>
          </p:contentPart>
        </mc:Choice>
        <mc:Fallback xmlns="">
          <p:pic>
            <p:nvPicPr>
              <p:cNvPr id="43" name="Ink 42">
                <a:extLst>
                  <a:ext uri="{FF2B5EF4-FFF2-40B4-BE49-F238E27FC236}">
                    <a16:creationId xmlns:a16="http://schemas.microsoft.com/office/drawing/2014/main" id="{A7D444F0-A5BC-8146-FB8E-78ACE37D5A8B}"/>
                  </a:ext>
                </a:extLst>
              </p:cNvPr>
              <p:cNvPicPr/>
              <p:nvPr/>
            </p:nvPicPr>
            <p:blipFill>
              <a:blip r:embed="rId25"/>
              <a:stretch>
                <a:fillRect/>
              </a:stretch>
            </p:blipFill>
            <p:spPr>
              <a:xfrm>
                <a:off x="7241655" y="3798405"/>
                <a:ext cx="801720" cy="216000"/>
              </a:xfrm>
              <a:prstGeom prst="rect">
                <a:avLst/>
              </a:prstGeom>
            </p:spPr>
          </p:pic>
        </mc:Fallback>
      </mc:AlternateContent>
    </p:spTree>
    <p:custDataLst>
      <p:tags r:id="rId1"/>
    </p:custDataLst>
    <p:extLst>
      <p:ext uri="{BB962C8B-B14F-4D97-AF65-F5344CB8AC3E}">
        <p14:creationId xmlns:p14="http://schemas.microsoft.com/office/powerpoint/2010/main" val="13418613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p:stCondLst>
                              <p:cond delay="0"/>
                            </p:stCondLst>
                            <p:childTnLst>
                              <p:par>
                                <p:cTn id="13" presetID="63" presetClass="entr" presetSubtype="0" fill="hold" nodeType="afterEffect">
                                  <p:stCondLst>
                                    <p:cond delay="0"/>
                                  </p:stCondLst>
                                  <p:childTnLst>
                                    <p:set>
                                      <p:cBhvr>
                                        <p:cTn id="14" dur="1" fill="hold">
                                          <p:stCondLst>
                                            <p:cond delay="0"/>
                                          </p:stCondLst>
                                        </p:cTn>
                                        <p:tgtEl>
                                          <p:spTgt spid="36"/>
                                        </p:tgtEl>
                                        <p:attrNameLst>
                                          <p:attrName>style.visibility</p:attrName>
                                        </p:attrNameLst>
                                      </p:cBhvr>
                                      <p:to>
                                        <p:strVal val="visible"/>
                                      </p:to>
                                    </p:set>
                                    <p:anim calcmode="lin" valueType="num">
                                      <p:cBhvr>
                                        <p:cTn id="15" dur="1000" fill="hold"/>
                                        <p:tgtEl>
                                          <p:spTgt spid="36"/>
                                        </p:tgtEl>
                                        <p:attrNameLst>
                                          <p:attrName>drawProgress</p:attrName>
                                        </p:attrNameLst>
                                      </p:cBhvr>
                                      <p:tavLst>
                                        <p:tav tm="0">
                                          <p:val>
                                            <p:fltVal val="0"/>
                                          </p:val>
                                        </p:tav>
                                        <p:tav tm="100000">
                                          <p:val>
                                            <p:fltVal val="1"/>
                                          </p:val>
                                        </p:tav>
                                      </p:tavLst>
                                    </p:anim>
                                  </p:childTnLst>
                                </p:cTn>
                              </p:par>
                              <p:par>
                                <p:cTn id="16" presetID="63" presetClass="entr" presetSubtype="0"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p:cTn id="18" dur="1000" fill="hold"/>
                                        <p:tgtEl>
                                          <p:spTgt spid="37"/>
                                        </p:tgtEl>
                                        <p:attrNameLst>
                                          <p:attrName>drawProgress</p:attrName>
                                        </p:attrNameLst>
                                      </p:cBhvr>
                                      <p:tavLst>
                                        <p:tav tm="0">
                                          <p:val>
                                            <p:fltVal val="0"/>
                                          </p:val>
                                        </p:tav>
                                        <p:tav tm="100000">
                                          <p:val>
                                            <p:fltVal val="1"/>
                                          </p:val>
                                        </p:tav>
                                      </p:tavLst>
                                    </p:anim>
                                  </p:childTnLst>
                                </p:cTn>
                              </p:par>
                              <p:par>
                                <p:cTn id="19" presetID="63"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p:cTn id="21" dur="1000" fill="hold"/>
                                        <p:tgtEl>
                                          <p:spTgt spid="38"/>
                                        </p:tgtEl>
                                        <p:attrNameLst>
                                          <p:attrName>drawProgress</p:attrName>
                                        </p:attrNameLst>
                                      </p:cBhvr>
                                      <p:tavLst>
                                        <p:tav tm="0">
                                          <p:val>
                                            <p:fltVal val="0"/>
                                          </p:val>
                                        </p:tav>
                                        <p:tav tm="100000">
                                          <p:val>
                                            <p:fltVal val="1"/>
                                          </p:val>
                                        </p:tav>
                                      </p:tavLst>
                                    </p:anim>
                                  </p:childTnLst>
                                </p:cTn>
                              </p:par>
                              <p:par>
                                <p:cTn id="22" presetID="63" presetClass="entr" presetSubtype="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p:cTn id="24" dur="1000" fill="hold"/>
                                        <p:tgtEl>
                                          <p:spTgt spid="39"/>
                                        </p:tgtEl>
                                        <p:attrNameLst>
                                          <p:attrName>drawProgress</p:attrName>
                                        </p:attrNameLst>
                                      </p:cBhvr>
                                      <p:tavLst>
                                        <p:tav tm="0">
                                          <p:val>
                                            <p:fltVal val="0"/>
                                          </p:val>
                                        </p:tav>
                                        <p:tav tm="100000">
                                          <p:val>
                                            <p:fltVal val="1"/>
                                          </p:val>
                                        </p:tav>
                                      </p:tavLst>
                                    </p:anim>
                                  </p:childTnLst>
                                </p:cTn>
                              </p:par>
                              <p:par>
                                <p:cTn id="25" presetID="63" presetClass="entr" presetSubtype="0"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p:cTn id="27" dur="1000" fill="hold"/>
                                        <p:tgtEl>
                                          <p:spTgt spid="40"/>
                                        </p:tgtEl>
                                        <p:attrNameLst>
                                          <p:attrName>drawProgress</p:attrName>
                                        </p:attrNameLst>
                                      </p:cBhvr>
                                      <p:tavLst>
                                        <p:tav tm="0">
                                          <p:val>
                                            <p:fltVal val="0"/>
                                          </p:val>
                                        </p:tav>
                                        <p:tav tm="100000">
                                          <p:val>
                                            <p:fltVal val="1"/>
                                          </p:val>
                                        </p:tav>
                                      </p:tavLst>
                                    </p:anim>
                                  </p:childTnLst>
                                </p:cTn>
                              </p:par>
                              <p:par>
                                <p:cTn id="28" presetID="63" presetClass="entr" presetSubtype="0"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p:cTn id="30" dur="1000" fill="hold"/>
                                        <p:tgtEl>
                                          <p:spTgt spid="43"/>
                                        </p:tgtEl>
                                        <p:attrNameLst>
                                          <p:attrName>drawProgress</p:attrName>
                                        </p:attrNameLst>
                                      </p:cBhvr>
                                      <p:tavLst>
                                        <p:tav tm="0">
                                          <p:val>
                                            <p:fltVal val="0"/>
                                          </p:val>
                                        </p:tav>
                                        <p:tav tm="100000">
                                          <p:val>
                                            <p:fltVal val="1"/>
                                          </p:val>
                                        </p:tav>
                                      </p:tavLst>
                                    </p:anim>
                                  </p:childTnLst>
                                </p:cTn>
                              </p:par>
                            </p:childTnLst>
                          </p:cTn>
                        </p:par>
                      </p:childTnLst>
                    </p:cTn>
                  </p:par>
                </p:childTnLst>
              </p:cTn>
              <p:nextCondLst>
                <p:cond evt="onClick" delay="0">
                  <p:tgtEl>
                    <p:spTgt spid="16"/>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ECF6"/>
        </a:solidFill>
        <a:effectLst/>
      </p:bgPr>
    </p:bg>
    <p:spTree>
      <p:nvGrpSpPr>
        <p:cNvPr id="1" name="">
          <a:extLst>
            <a:ext uri="{FF2B5EF4-FFF2-40B4-BE49-F238E27FC236}">
              <a16:creationId xmlns:a16="http://schemas.microsoft.com/office/drawing/2014/main" id="{921709F3-9FE0-9F4E-578E-D619C43ABF38}"/>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541A91D3-43CE-260B-E2BC-22FD972D871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5261" y="1366096"/>
            <a:ext cx="6159497" cy="3994653"/>
          </a:xfrm>
          <a:prstGeom prst="rect">
            <a:avLst/>
          </a:prstGeom>
        </p:spPr>
      </p:pic>
      <p:pic>
        <p:nvPicPr>
          <p:cNvPr id="13" name="Ans3">
            <a:extLst>
              <a:ext uri="{FF2B5EF4-FFF2-40B4-BE49-F238E27FC236}">
                <a16:creationId xmlns:a16="http://schemas.microsoft.com/office/drawing/2014/main" id="{9D0EC64A-23EC-DD17-2722-56B7E0E3AE4B}"/>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171173" y="2825886"/>
            <a:ext cx="414338" cy="400050"/>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83361EE0-10F3-1FB4-4AF7-81D61DD6FCA7}"/>
              </a:ext>
            </a:extLst>
          </p:cNvPr>
          <p:cNvSpPr txBox="1"/>
          <p:nvPr/>
        </p:nvSpPr>
        <p:spPr>
          <a:xfrm>
            <a:off x="4069551" y="2807582"/>
            <a:ext cx="991547" cy="369332"/>
          </a:xfrm>
          <a:prstGeom prst="rect">
            <a:avLst/>
          </a:prstGeom>
          <a:noFill/>
        </p:spPr>
        <p:txBody>
          <a:bodyPr wrap="square" rtlCol="0">
            <a:spAutoFit/>
          </a:bodyPr>
          <a:lstStyle/>
          <a:p>
            <a:pPr algn="ctr"/>
            <a:r>
              <a:rPr lang="en-US" dirty="0">
                <a:solidFill>
                  <a:srgbClr val="FF0000"/>
                </a:solidFill>
              </a:rPr>
              <a:t>hand</a:t>
            </a:r>
            <a:endParaRPr lang="en-HK" dirty="0">
              <a:solidFill>
                <a:srgbClr val="FF0000"/>
              </a:solidFill>
            </a:endParaRPr>
          </a:p>
        </p:txBody>
      </p:sp>
      <p:sp>
        <p:nvSpPr>
          <p:cNvPr id="2" name="Rectangle: Rounded Corners 1">
            <a:hlinkClick r:id="rId7" action="ppaction://hlinksldjump"/>
            <a:extLst>
              <a:ext uri="{FF2B5EF4-FFF2-40B4-BE49-F238E27FC236}">
                <a16:creationId xmlns:a16="http://schemas.microsoft.com/office/drawing/2014/main" id="{C883F9E8-1927-2FBD-24DE-DCBAAE91C23C}"/>
              </a:ext>
            </a:extLst>
          </p:cNvPr>
          <p:cNvSpPr/>
          <p:nvPr/>
        </p:nvSpPr>
        <p:spPr>
          <a:xfrm>
            <a:off x="5723467" y="6448215"/>
            <a:ext cx="1598400" cy="474133"/>
          </a:xfrm>
          <a:prstGeom prst="roundRect">
            <a:avLst/>
          </a:prstGeom>
          <a:solidFill>
            <a:srgbClr val="0070C0"/>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READING</a:t>
            </a:r>
            <a:endParaRPr lang="en-HK" b="1" dirty="0"/>
          </a:p>
        </p:txBody>
      </p:sp>
      <p:sp>
        <p:nvSpPr>
          <p:cNvPr id="5" name="Rectangle: Rounded Corners 4">
            <a:hlinkClick r:id="rId8" action="ppaction://hlinksldjump"/>
            <a:extLst>
              <a:ext uri="{FF2B5EF4-FFF2-40B4-BE49-F238E27FC236}">
                <a16:creationId xmlns:a16="http://schemas.microsoft.com/office/drawing/2014/main" id="{7FEE0340-48DD-E434-4526-3A621B032E82}"/>
              </a:ext>
            </a:extLst>
          </p:cNvPr>
          <p:cNvSpPr/>
          <p:nvPr/>
        </p:nvSpPr>
        <p:spPr>
          <a:xfrm>
            <a:off x="7321973" y="6448214"/>
            <a:ext cx="1598507" cy="474133"/>
          </a:xfrm>
          <a:prstGeom prst="roundRect">
            <a:avLst/>
          </a:prstGeom>
          <a:solidFill>
            <a:srgbClr val="7030A0"/>
          </a:solidFill>
          <a:ln w="28575">
            <a:solidFill>
              <a:srgbClr val="7030A0"/>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NOW I KNOW</a:t>
            </a:r>
            <a:endParaRPr lang="en-HK" b="1" dirty="0"/>
          </a:p>
        </p:txBody>
      </p:sp>
      <p:sp>
        <p:nvSpPr>
          <p:cNvPr id="14" name="Rectangle: Rounded Corners 13">
            <a:hlinkClick r:id="rId9" action="ppaction://hlinksldjump"/>
            <a:extLst>
              <a:ext uri="{FF2B5EF4-FFF2-40B4-BE49-F238E27FC236}">
                <a16:creationId xmlns:a16="http://schemas.microsoft.com/office/drawing/2014/main" id="{DBB94496-62E9-3381-593C-CD3AFE0C9FDA}"/>
              </a:ext>
            </a:extLst>
          </p:cNvPr>
          <p:cNvSpPr/>
          <p:nvPr/>
        </p:nvSpPr>
        <p:spPr>
          <a:xfrm>
            <a:off x="8950960" y="6448213"/>
            <a:ext cx="1598507" cy="474133"/>
          </a:xfrm>
          <a:prstGeom prst="roundRect">
            <a:avLst/>
          </a:prstGeom>
          <a:solidFill>
            <a:srgbClr val="ED7D31"/>
          </a:solidFill>
          <a:ln w="28575">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THINK</a:t>
            </a:r>
            <a:endParaRPr lang="en-HK" b="1" dirty="0"/>
          </a:p>
        </p:txBody>
      </p:sp>
      <p:sp>
        <p:nvSpPr>
          <p:cNvPr id="15" name="Rectangle: Rounded Corners 14">
            <a:hlinkClick r:id="rId10" action="ppaction://hlinksldjump"/>
            <a:extLst>
              <a:ext uri="{FF2B5EF4-FFF2-40B4-BE49-F238E27FC236}">
                <a16:creationId xmlns:a16="http://schemas.microsoft.com/office/drawing/2014/main" id="{846BA7E2-5B39-DF8D-D477-05BDDD1992AB}"/>
              </a:ext>
            </a:extLst>
          </p:cNvPr>
          <p:cNvSpPr/>
          <p:nvPr/>
        </p:nvSpPr>
        <p:spPr>
          <a:xfrm>
            <a:off x="10572327" y="6448212"/>
            <a:ext cx="1598507" cy="474133"/>
          </a:xfrm>
          <a:prstGeom prst="roundRect">
            <a:avLst/>
          </a:prstGeom>
          <a:solidFill>
            <a:srgbClr val="009640"/>
          </a:solidFill>
          <a:ln w="28575">
            <a:solidFill>
              <a:srgbClr val="0096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DO THIS</a:t>
            </a:r>
            <a:endParaRPr lang="en-HK" b="1" dirty="0"/>
          </a:p>
        </p:txBody>
      </p:sp>
      <p:pic>
        <p:nvPicPr>
          <p:cNvPr id="16" name="Picture 15">
            <a:extLst>
              <a:ext uri="{FF2B5EF4-FFF2-40B4-BE49-F238E27FC236}">
                <a16:creationId xmlns:a16="http://schemas.microsoft.com/office/drawing/2014/main" id="{574FFE4B-F841-516E-79D8-80D0396B20ED}"/>
              </a:ext>
            </a:extLst>
          </p:cNvPr>
          <p:cNvPicPr>
            <a:picLocks noChangeAspect="1"/>
          </p:cNvPicPr>
          <p:nvPr/>
        </p:nvPicPr>
        <p:blipFill>
          <a:blip r:embed="rId11"/>
          <a:srcRect l="10072" t="-1570" r="26627" b="126"/>
          <a:stretch/>
        </p:blipFill>
        <p:spPr>
          <a:xfrm>
            <a:off x="6878480" y="633883"/>
            <a:ext cx="5242102" cy="4725426"/>
          </a:xfrm>
          <a:prstGeom prst="rect">
            <a:avLst/>
          </a:prstGeom>
        </p:spPr>
      </p:pic>
      <p:pic>
        <p:nvPicPr>
          <p:cNvPr id="18" name="Picture 23">
            <a:extLst>
              <a:ext uri="{FF2B5EF4-FFF2-40B4-BE49-F238E27FC236}">
                <a16:creationId xmlns:a16="http://schemas.microsoft.com/office/drawing/2014/main" id="{6243158D-5AFC-0978-F401-20661FA4DD0C}"/>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5652954" y="2825886"/>
            <a:ext cx="414338" cy="400050"/>
          </a:xfrm>
          <a:prstGeom prst="rect">
            <a:avLst/>
          </a:prstGeom>
        </p:spPr>
      </p:pic>
      <mc:AlternateContent xmlns:mc="http://schemas.openxmlformats.org/markup-compatibility/2006" xmlns:p14="http://schemas.microsoft.com/office/powerpoint/2010/main">
        <mc:Choice Requires="p14">
          <p:contentPart p14:bwMode="auto" r:id="rId14">
            <p14:nvContentPartPr>
              <p14:cNvPr id="21" name="Ink 20">
                <a:extLst>
                  <a:ext uri="{FF2B5EF4-FFF2-40B4-BE49-F238E27FC236}">
                    <a16:creationId xmlns:a16="http://schemas.microsoft.com/office/drawing/2014/main" id="{3C45E2EB-159B-B369-C334-3A0FA317C1AC}"/>
                  </a:ext>
                </a:extLst>
              </p14:cNvPr>
              <p14:cNvContentPartPr/>
              <p14:nvPr/>
            </p14:nvContentPartPr>
            <p14:xfrm>
              <a:off x="7315095" y="4148027"/>
              <a:ext cx="1047855" cy="360"/>
            </p14:xfrm>
          </p:contentPart>
        </mc:Choice>
        <mc:Fallback xmlns="">
          <p:pic>
            <p:nvPicPr>
              <p:cNvPr id="21" name="Ink 20">
                <a:extLst>
                  <a:ext uri="{FF2B5EF4-FFF2-40B4-BE49-F238E27FC236}">
                    <a16:creationId xmlns:a16="http://schemas.microsoft.com/office/drawing/2014/main" id="{3C45E2EB-159B-B369-C334-3A0FA317C1AC}"/>
                  </a:ext>
                </a:extLst>
              </p:cNvPr>
              <p:cNvPicPr/>
              <p:nvPr/>
            </p:nvPicPr>
            <p:blipFill>
              <a:blip r:embed="rId15"/>
              <a:stretch>
                <a:fillRect/>
              </a:stretch>
            </p:blipFill>
            <p:spPr>
              <a:xfrm>
                <a:off x="7261100" y="4040027"/>
                <a:ext cx="1155484"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2" name="Ink 21">
                <a:extLst>
                  <a:ext uri="{FF2B5EF4-FFF2-40B4-BE49-F238E27FC236}">
                    <a16:creationId xmlns:a16="http://schemas.microsoft.com/office/drawing/2014/main" id="{3E49AADB-CDF0-AB07-7F63-214A504BD071}"/>
                  </a:ext>
                </a:extLst>
              </p14:cNvPr>
              <p14:cNvContentPartPr/>
              <p14:nvPr/>
            </p14:nvContentPartPr>
            <p14:xfrm>
              <a:off x="7321867" y="4373093"/>
              <a:ext cx="1187888" cy="360"/>
            </p14:xfrm>
          </p:contentPart>
        </mc:Choice>
        <mc:Fallback xmlns="">
          <p:pic>
            <p:nvPicPr>
              <p:cNvPr id="22" name="Ink 21">
                <a:extLst>
                  <a:ext uri="{FF2B5EF4-FFF2-40B4-BE49-F238E27FC236}">
                    <a16:creationId xmlns:a16="http://schemas.microsoft.com/office/drawing/2014/main" id="{3E49AADB-CDF0-AB07-7F63-214A504BD071}"/>
                  </a:ext>
                </a:extLst>
              </p:cNvPr>
              <p:cNvPicPr/>
              <p:nvPr/>
            </p:nvPicPr>
            <p:blipFill>
              <a:blip r:embed="rId17"/>
              <a:stretch>
                <a:fillRect/>
              </a:stretch>
            </p:blipFill>
            <p:spPr>
              <a:xfrm>
                <a:off x="7267872" y="4265093"/>
                <a:ext cx="1295518"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3" name="Ink 22">
                <a:extLst>
                  <a:ext uri="{FF2B5EF4-FFF2-40B4-BE49-F238E27FC236}">
                    <a16:creationId xmlns:a16="http://schemas.microsoft.com/office/drawing/2014/main" id="{216D677E-BC19-83F6-07D2-1E1FEBA27DA4}"/>
                  </a:ext>
                </a:extLst>
              </p14:cNvPr>
              <p14:cNvContentPartPr/>
              <p14:nvPr/>
            </p14:nvContentPartPr>
            <p14:xfrm>
              <a:off x="7338705" y="4607684"/>
              <a:ext cx="1187888" cy="360"/>
            </p14:xfrm>
          </p:contentPart>
        </mc:Choice>
        <mc:Fallback xmlns="">
          <p:pic>
            <p:nvPicPr>
              <p:cNvPr id="23" name="Ink 22">
                <a:extLst>
                  <a:ext uri="{FF2B5EF4-FFF2-40B4-BE49-F238E27FC236}">
                    <a16:creationId xmlns:a16="http://schemas.microsoft.com/office/drawing/2014/main" id="{216D677E-BC19-83F6-07D2-1E1FEBA27DA4}"/>
                  </a:ext>
                </a:extLst>
              </p:cNvPr>
              <p:cNvPicPr/>
              <p:nvPr/>
            </p:nvPicPr>
            <p:blipFill>
              <a:blip r:embed="rId17"/>
              <a:stretch>
                <a:fillRect/>
              </a:stretch>
            </p:blipFill>
            <p:spPr>
              <a:xfrm>
                <a:off x="7284694" y="4499684"/>
                <a:ext cx="1295550" cy="216000"/>
              </a:xfrm>
              <a:prstGeom prst="rect">
                <a:avLst/>
              </a:prstGeom>
            </p:spPr>
          </p:pic>
        </mc:Fallback>
      </mc:AlternateContent>
    </p:spTree>
    <p:custDataLst>
      <p:tags r:id="rId1"/>
    </p:custDataLst>
    <p:extLst>
      <p:ext uri="{BB962C8B-B14F-4D97-AF65-F5344CB8AC3E}">
        <p14:creationId xmlns:p14="http://schemas.microsoft.com/office/powerpoint/2010/main" val="37863946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par>
                          <p:cTn id="12" fill="hold">
                            <p:stCondLst>
                              <p:cond delay="0"/>
                            </p:stCondLst>
                            <p:childTnLst>
                              <p:par>
                                <p:cTn id="13" presetID="63"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1000" fill="hold"/>
                                        <p:tgtEl>
                                          <p:spTgt spid="21"/>
                                        </p:tgtEl>
                                        <p:attrNameLst>
                                          <p:attrName>drawProgress</p:attrName>
                                        </p:attrNameLst>
                                      </p:cBhvr>
                                      <p:tavLst>
                                        <p:tav tm="0">
                                          <p:val>
                                            <p:fltVal val="0"/>
                                          </p:val>
                                        </p:tav>
                                        <p:tav tm="100000">
                                          <p:val>
                                            <p:fltVal val="1"/>
                                          </p:val>
                                        </p:tav>
                                      </p:tavLst>
                                    </p:anim>
                                  </p:childTnLst>
                                </p:cTn>
                              </p:par>
                              <p:par>
                                <p:cTn id="16" presetID="63"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1000" fill="hold"/>
                                        <p:tgtEl>
                                          <p:spTgt spid="22"/>
                                        </p:tgtEl>
                                        <p:attrNameLst>
                                          <p:attrName>drawProgress</p:attrName>
                                        </p:attrNameLst>
                                      </p:cBhvr>
                                      <p:tavLst>
                                        <p:tav tm="0">
                                          <p:val>
                                            <p:fltVal val="0"/>
                                          </p:val>
                                        </p:tav>
                                        <p:tav tm="100000">
                                          <p:val>
                                            <p:fltVal val="1"/>
                                          </p:val>
                                        </p:tav>
                                      </p:tavLst>
                                    </p:anim>
                                  </p:childTnLst>
                                </p:cTn>
                              </p:par>
                              <p:par>
                                <p:cTn id="19" presetID="63"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drawProgress</p:attrName>
                                        </p:attrNameLst>
                                      </p:cBhvr>
                                      <p:tavLst>
                                        <p:tav tm="0">
                                          <p:val>
                                            <p:fltVal val="0"/>
                                          </p:val>
                                        </p:tav>
                                        <p:tav tm="100000">
                                          <p:val>
                                            <p:fltVal val="1"/>
                                          </p:val>
                                        </p:tav>
                                      </p:tavLst>
                                    </p:anim>
                                  </p:childTnLst>
                                </p:cTn>
                              </p:par>
                            </p:childTnLst>
                          </p:cTn>
                        </p:par>
                      </p:childTnLst>
                    </p:cTn>
                  </p:par>
                </p:childTnLst>
              </p:cTn>
              <p:nextCondLst>
                <p:cond evt="onClick" delay="0">
                  <p:tgtEl>
                    <p:spTgt spid="18"/>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ECF6"/>
        </a:solidFill>
        <a:effectLst/>
      </p:bgPr>
    </p:bg>
    <p:spTree>
      <p:nvGrpSpPr>
        <p:cNvPr id="1" name="">
          <a:extLst>
            <a:ext uri="{FF2B5EF4-FFF2-40B4-BE49-F238E27FC236}">
              <a16:creationId xmlns:a16="http://schemas.microsoft.com/office/drawing/2014/main" id="{0B427875-AB86-9897-B751-A60DF7DD2109}"/>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7B548257-4466-5409-F508-B9E5000333E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5261" y="1366096"/>
            <a:ext cx="6159497" cy="3994653"/>
          </a:xfrm>
          <a:prstGeom prst="rect">
            <a:avLst/>
          </a:prstGeom>
        </p:spPr>
      </p:pic>
      <p:pic>
        <p:nvPicPr>
          <p:cNvPr id="3" name="Ans3">
            <a:extLst>
              <a:ext uri="{FF2B5EF4-FFF2-40B4-BE49-F238E27FC236}">
                <a16:creationId xmlns:a16="http://schemas.microsoft.com/office/drawing/2014/main" id="{A60707F9-C152-C353-6B7C-A7777EF7A70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753001" y="3485208"/>
            <a:ext cx="414338" cy="400050"/>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6D40493A-CC52-961C-50DA-0EFCC78D1039}"/>
              </a:ext>
            </a:extLst>
          </p:cNvPr>
          <p:cNvSpPr txBox="1"/>
          <p:nvPr/>
        </p:nvSpPr>
        <p:spPr>
          <a:xfrm>
            <a:off x="3080314" y="3524671"/>
            <a:ext cx="1751911" cy="369332"/>
          </a:xfrm>
          <a:prstGeom prst="rect">
            <a:avLst/>
          </a:prstGeom>
          <a:noFill/>
        </p:spPr>
        <p:txBody>
          <a:bodyPr wrap="square" rtlCol="0">
            <a:spAutoFit/>
          </a:bodyPr>
          <a:lstStyle/>
          <a:p>
            <a:pPr algn="ctr"/>
            <a:r>
              <a:rPr lang="en-US" dirty="0">
                <a:solidFill>
                  <a:srgbClr val="FF0000"/>
                </a:solidFill>
              </a:rPr>
              <a:t>personality</a:t>
            </a:r>
            <a:endParaRPr lang="en-HK" dirty="0">
              <a:solidFill>
                <a:srgbClr val="FF0000"/>
              </a:solidFill>
            </a:endParaRPr>
          </a:p>
        </p:txBody>
      </p:sp>
      <p:sp>
        <p:nvSpPr>
          <p:cNvPr id="2" name="Rectangle: Rounded Corners 1">
            <a:hlinkClick r:id="rId7" action="ppaction://hlinksldjump"/>
            <a:extLst>
              <a:ext uri="{FF2B5EF4-FFF2-40B4-BE49-F238E27FC236}">
                <a16:creationId xmlns:a16="http://schemas.microsoft.com/office/drawing/2014/main" id="{12AB454A-B789-BC04-52F6-3BE1FE8E6EE6}"/>
              </a:ext>
            </a:extLst>
          </p:cNvPr>
          <p:cNvSpPr/>
          <p:nvPr/>
        </p:nvSpPr>
        <p:spPr>
          <a:xfrm>
            <a:off x="5723467" y="6448215"/>
            <a:ext cx="1598400" cy="474133"/>
          </a:xfrm>
          <a:prstGeom prst="roundRect">
            <a:avLst/>
          </a:prstGeom>
          <a:solidFill>
            <a:srgbClr val="0070C0"/>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READING</a:t>
            </a:r>
            <a:endParaRPr lang="en-HK" b="1" dirty="0"/>
          </a:p>
        </p:txBody>
      </p:sp>
      <p:sp>
        <p:nvSpPr>
          <p:cNvPr id="5" name="Rectangle: Rounded Corners 4">
            <a:hlinkClick r:id="rId8" action="ppaction://hlinksldjump"/>
            <a:extLst>
              <a:ext uri="{FF2B5EF4-FFF2-40B4-BE49-F238E27FC236}">
                <a16:creationId xmlns:a16="http://schemas.microsoft.com/office/drawing/2014/main" id="{30EB2C92-948C-25C4-83C6-49BC4726145C}"/>
              </a:ext>
            </a:extLst>
          </p:cNvPr>
          <p:cNvSpPr/>
          <p:nvPr/>
        </p:nvSpPr>
        <p:spPr>
          <a:xfrm>
            <a:off x="7321973" y="6448214"/>
            <a:ext cx="1598507" cy="474133"/>
          </a:xfrm>
          <a:prstGeom prst="roundRect">
            <a:avLst/>
          </a:prstGeom>
          <a:solidFill>
            <a:srgbClr val="7030A0"/>
          </a:solidFill>
          <a:ln w="28575">
            <a:solidFill>
              <a:srgbClr val="7030A0"/>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NOW I KNOW</a:t>
            </a:r>
            <a:endParaRPr lang="en-HK" b="1" dirty="0"/>
          </a:p>
        </p:txBody>
      </p:sp>
      <p:sp>
        <p:nvSpPr>
          <p:cNvPr id="14" name="Rectangle: Rounded Corners 13">
            <a:hlinkClick r:id="rId9" action="ppaction://hlinksldjump"/>
            <a:extLst>
              <a:ext uri="{FF2B5EF4-FFF2-40B4-BE49-F238E27FC236}">
                <a16:creationId xmlns:a16="http://schemas.microsoft.com/office/drawing/2014/main" id="{03D7F573-E030-F7AE-7209-AF1622D42324}"/>
              </a:ext>
            </a:extLst>
          </p:cNvPr>
          <p:cNvSpPr/>
          <p:nvPr/>
        </p:nvSpPr>
        <p:spPr>
          <a:xfrm>
            <a:off x="8950960" y="6448213"/>
            <a:ext cx="1598507" cy="474133"/>
          </a:xfrm>
          <a:prstGeom prst="roundRect">
            <a:avLst/>
          </a:prstGeom>
          <a:solidFill>
            <a:srgbClr val="ED7D31"/>
          </a:solidFill>
          <a:ln w="28575">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THINK</a:t>
            </a:r>
            <a:endParaRPr lang="en-HK" b="1" dirty="0"/>
          </a:p>
        </p:txBody>
      </p:sp>
      <p:sp>
        <p:nvSpPr>
          <p:cNvPr id="15" name="Rectangle: Rounded Corners 14">
            <a:hlinkClick r:id="rId10" action="ppaction://hlinksldjump"/>
            <a:extLst>
              <a:ext uri="{FF2B5EF4-FFF2-40B4-BE49-F238E27FC236}">
                <a16:creationId xmlns:a16="http://schemas.microsoft.com/office/drawing/2014/main" id="{D70A9020-6589-1B18-A6F4-1D08C7A961D6}"/>
              </a:ext>
            </a:extLst>
          </p:cNvPr>
          <p:cNvSpPr/>
          <p:nvPr/>
        </p:nvSpPr>
        <p:spPr>
          <a:xfrm>
            <a:off x="10572327" y="6448212"/>
            <a:ext cx="1598507" cy="474133"/>
          </a:xfrm>
          <a:prstGeom prst="roundRect">
            <a:avLst/>
          </a:prstGeom>
          <a:solidFill>
            <a:srgbClr val="009640"/>
          </a:solidFill>
          <a:ln w="28575">
            <a:solidFill>
              <a:srgbClr val="0096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DO THIS</a:t>
            </a:r>
            <a:endParaRPr lang="en-HK" b="1" dirty="0"/>
          </a:p>
        </p:txBody>
      </p:sp>
      <p:pic>
        <p:nvPicPr>
          <p:cNvPr id="18" name="Picture 23">
            <a:extLst>
              <a:ext uri="{FF2B5EF4-FFF2-40B4-BE49-F238E27FC236}">
                <a16:creationId xmlns:a16="http://schemas.microsoft.com/office/drawing/2014/main" id="{552DF95F-E0EA-BE25-2D06-72FCEC0A141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5216120" y="3485208"/>
            <a:ext cx="414338" cy="400050"/>
          </a:xfrm>
          <a:prstGeom prst="rect">
            <a:avLst/>
          </a:prstGeom>
        </p:spPr>
      </p:pic>
      <p:pic>
        <p:nvPicPr>
          <p:cNvPr id="27" name="Picture 26">
            <a:extLst>
              <a:ext uri="{FF2B5EF4-FFF2-40B4-BE49-F238E27FC236}">
                <a16:creationId xmlns:a16="http://schemas.microsoft.com/office/drawing/2014/main" id="{E6802ACE-642E-D1BF-ABC1-2511016D8D6F}"/>
              </a:ext>
            </a:extLst>
          </p:cNvPr>
          <p:cNvPicPr>
            <a:picLocks noChangeAspect="1"/>
          </p:cNvPicPr>
          <p:nvPr/>
        </p:nvPicPr>
        <p:blipFill>
          <a:blip r:embed="rId13"/>
          <a:srcRect l="12503" r="12347"/>
          <a:stretch/>
        </p:blipFill>
        <p:spPr>
          <a:xfrm>
            <a:off x="6223391" y="1256611"/>
            <a:ext cx="5804606" cy="4344778"/>
          </a:xfrm>
          <a:prstGeom prst="rect">
            <a:avLst/>
          </a:prstGeom>
        </p:spPr>
      </p:pic>
      <mc:AlternateContent xmlns:mc="http://schemas.openxmlformats.org/markup-compatibility/2006" xmlns:p14="http://schemas.microsoft.com/office/powerpoint/2010/main">
        <mc:Choice Requires="p14">
          <p:contentPart p14:bwMode="auto" r:id="rId14">
            <p14:nvContentPartPr>
              <p14:cNvPr id="50" name="Ink 49">
                <a:extLst>
                  <a:ext uri="{FF2B5EF4-FFF2-40B4-BE49-F238E27FC236}">
                    <a16:creationId xmlns:a16="http://schemas.microsoft.com/office/drawing/2014/main" id="{EAF188F7-B48B-DC5E-9593-D65F60743B81}"/>
                  </a:ext>
                </a:extLst>
              </p14:cNvPr>
              <p14:cNvContentPartPr/>
              <p14:nvPr/>
            </p14:nvContentPartPr>
            <p14:xfrm>
              <a:off x="7534310" y="2143109"/>
              <a:ext cx="3563280" cy="720"/>
            </p14:xfrm>
          </p:contentPart>
        </mc:Choice>
        <mc:Fallback xmlns="">
          <p:pic>
            <p:nvPicPr>
              <p:cNvPr id="50" name="Ink 49">
                <a:extLst>
                  <a:ext uri="{FF2B5EF4-FFF2-40B4-BE49-F238E27FC236}">
                    <a16:creationId xmlns:a16="http://schemas.microsoft.com/office/drawing/2014/main" id="{EAF188F7-B48B-DC5E-9593-D65F60743B81}"/>
                  </a:ext>
                </a:extLst>
              </p:cNvPr>
              <p:cNvPicPr/>
              <p:nvPr/>
            </p:nvPicPr>
            <p:blipFill>
              <a:blip r:embed="rId15"/>
              <a:stretch>
                <a:fillRect/>
              </a:stretch>
            </p:blipFill>
            <p:spPr>
              <a:xfrm>
                <a:off x="7480310" y="1927109"/>
                <a:ext cx="367092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52" name="Ink 51">
                <a:extLst>
                  <a:ext uri="{FF2B5EF4-FFF2-40B4-BE49-F238E27FC236}">
                    <a16:creationId xmlns:a16="http://schemas.microsoft.com/office/drawing/2014/main" id="{3F81F49B-E3CB-A72F-AD05-0CD0D01C923F}"/>
                  </a:ext>
                </a:extLst>
              </p14:cNvPr>
              <p14:cNvContentPartPr/>
              <p14:nvPr/>
            </p14:nvContentPartPr>
            <p14:xfrm>
              <a:off x="7534310" y="2348309"/>
              <a:ext cx="2641680" cy="7200"/>
            </p14:xfrm>
          </p:contentPart>
        </mc:Choice>
        <mc:Fallback xmlns="">
          <p:pic>
            <p:nvPicPr>
              <p:cNvPr id="52" name="Ink 51">
                <a:extLst>
                  <a:ext uri="{FF2B5EF4-FFF2-40B4-BE49-F238E27FC236}">
                    <a16:creationId xmlns:a16="http://schemas.microsoft.com/office/drawing/2014/main" id="{3F81F49B-E3CB-A72F-AD05-0CD0D01C923F}"/>
                  </a:ext>
                </a:extLst>
              </p:cNvPr>
              <p:cNvPicPr/>
              <p:nvPr/>
            </p:nvPicPr>
            <p:blipFill>
              <a:blip r:embed="rId17"/>
              <a:stretch>
                <a:fillRect/>
              </a:stretch>
            </p:blipFill>
            <p:spPr>
              <a:xfrm>
                <a:off x="7480310" y="2240309"/>
                <a:ext cx="2749320" cy="2228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54" name="Ink 53">
                <a:extLst>
                  <a:ext uri="{FF2B5EF4-FFF2-40B4-BE49-F238E27FC236}">
                    <a16:creationId xmlns:a16="http://schemas.microsoft.com/office/drawing/2014/main" id="{50D9D9D4-F5DD-9854-8202-EC47032BE1D6}"/>
                  </a:ext>
                </a:extLst>
              </p14:cNvPr>
              <p14:cNvContentPartPr/>
              <p14:nvPr/>
            </p14:nvContentPartPr>
            <p14:xfrm>
              <a:off x="8499830" y="1923869"/>
              <a:ext cx="2422080" cy="360"/>
            </p14:xfrm>
          </p:contentPart>
        </mc:Choice>
        <mc:Fallback xmlns="">
          <p:pic>
            <p:nvPicPr>
              <p:cNvPr id="54" name="Ink 53">
                <a:extLst>
                  <a:ext uri="{FF2B5EF4-FFF2-40B4-BE49-F238E27FC236}">
                    <a16:creationId xmlns:a16="http://schemas.microsoft.com/office/drawing/2014/main" id="{50D9D9D4-F5DD-9854-8202-EC47032BE1D6}"/>
                  </a:ext>
                </a:extLst>
              </p:cNvPr>
              <p:cNvPicPr/>
              <p:nvPr/>
            </p:nvPicPr>
            <p:blipFill>
              <a:blip r:embed="rId19"/>
              <a:stretch>
                <a:fillRect/>
              </a:stretch>
            </p:blipFill>
            <p:spPr>
              <a:xfrm>
                <a:off x="8445830" y="1815869"/>
                <a:ext cx="2529720" cy="216000"/>
              </a:xfrm>
              <a:prstGeom prst="rect">
                <a:avLst/>
              </a:prstGeom>
            </p:spPr>
          </p:pic>
        </mc:Fallback>
      </mc:AlternateContent>
    </p:spTree>
    <p:custDataLst>
      <p:tags r:id="rId1"/>
    </p:custDataLst>
    <p:extLst>
      <p:ext uri="{BB962C8B-B14F-4D97-AF65-F5344CB8AC3E}">
        <p14:creationId xmlns:p14="http://schemas.microsoft.com/office/powerpoint/2010/main" val="5945538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par>
                                <p:cTn id="12" presetID="63" presetClass="entr" presetSubtype="0" fill="hold" nodeType="withEffect">
                                  <p:stCondLst>
                                    <p:cond delay="0"/>
                                  </p:stCondLst>
                                  <p:childTnLst>
                                    <p:set>
                                      <p:cBhvr>
                                        <p:cTn id="13" dur="1" fill="hold">
                                          <p:stCondLst>
                                            <p:cond delay="0"/>
                                          </p:stCondLst>
                                        </p:cTn>
                                        <p:tgtEl>
                                          <p:spTgt spid="54"/>
                                        </p:tgtEl>
                                        <p:attrNameLst>
                                          <p:attrName>style.visibility</p:attrName>
                                        </p:attrNameLst>
                                      </p:cBhvr>
                                      <p:to>
                                        <p:strVal val="visible"/>
                                      </p:to>
                                    </p:set>
                                    <p:anim calcmode="lin" valueType="num">
                                      <p:cBhvr>
                                        <p:cTn id="14" dur="1000" fill="hold"/>
                                        <p:tgtEl>
                                          <p:spTgt spid="54"/>
                                        </p:tgtEl>
                                        <p:attrNameLst>
                                          <p:attrName>drawProgress</p:attrName>
                                        </p:attrNameLst>
                                      </p:cBhvr>
                                      <p:tavLst>
                                        <p:tav tm="0">
                                          <p:val>
                                            <p:fltVal val="0"/>
                                          </p:val>
                                        </p:tav>
                                        <p:tav tm="100000">
                                          <p:val>
                                            <p:fltVal val="1"/>
                                          </p:val>
                                        </p:tav>
                                      </p:tavLst>
                                    </p:anim>
                                  </p:childTnLst>
                                </p:cTn>
                              </p:par>
                              <p:par>
                                <p:cTn id="15" presetID="63" presetClass="entr" presetSubtype="0"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p:cTn id="17" dur="1000" fill="hold"/>
                                        <p:tgtEl>
                                          <p:spTgt spid="50"/>
                                        </p:tgtEl>
                                        <p:attrNameLst>
                                          <p:attrName>drawProgress</p:attrName>
                                        </p:attrNameLst>
                                      </p:cBhvr>
                                      <p:tavLst>
                                        <p:tav tm="0">
                                          <p:val>
                                            <p:fltVal val="0"/>
                                          </p:val>
                                        </p:tav>
                                        <p:tav tm="100000">
                                          <p:val>
                                            <p:fltVal val="1"/>
                                          </p:val>
                                        </p:tav>
                                      </p:tavLst>
                                    </p:anim>
                                  </p:childTnLst>
                                </p:cTn>
                              </p:par>
                              <p:par>
                                <p:cTn id="18" presetID="63" presetClass="entr" presetSubtype="0" fill="hold" nodeType="withEffect">
                                  <p:stCondLst>
                                    <p:cond delay="0"/>
                                  </p:stCondLst>
                                  <p:childTnLst>
                                    <p:set>
                                      <p:cBhvr>
                                        <p:cTn id="19" dur="1" fill="hold">
                                          <p:stCondLst>
                                            <p:cond delay="0"/>
                                          </p:stCondLst>
                                        </p:cTn>
                                        <p:tgtEl>
                                          <p:spTgt spid="52"/>
                                        </p:tgtEl>
                                        <p:attrNameLst>
                                          <p:attrName>style.visibility</p:attrName>
                                        </p:attrNameLst>
                                      </p:cBhvr>
                                      <p:to>
                                        <p:strVal val="visible"/>
                                      </p:to>
                                    </p:set>
                                    <p:anim calcmode="lin" valueType="num">
                                      <p:cBhvr>
                                        <p:cTn id="20" dur="1000" fill="hold"/>
                                        <p:tgtEl>
                                          <p:spTgt spid="52"/>
                                        </p:tgtEl>
                                        <p:attrNameLst>
                                          <p:attrName>drawProgress</p:attrName>
                                        </p:attrNameLst>
                                      </p:cBhvr>
                                      <p:tavLst>
                                        <p:tav tm="0">
                                          <p:val>
                                            <p:fltVal val="0"/>
                                          </p:val>
                                        </p:tav>
                                        <p:tav tm="100000">
                                          <p:val>
                                            <p:fltVal val="1"/>
                                          </p:val>
                                        </p:tav>
                                      </p:tavLst>
                                    </p:anim>
                                  </p:childTnLst>
                                </p:cTn>
                              </p:par>
                            </p:childTnLst>
                          </p:cTn>
                        </p:par>
                      </p:childTnLst>
                    </p:cTn>
                  </p:par>
                </p:childTnLst>
              </p:cTn>
              <p:nextCondLst>
                <p:cond evt="onClick" delay="0">
                  <p:tgtEl>
                    <p:spTgt spid="18"/>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ECF6"/>
        </a:solidFill>
        <a:effectLst/>
      </p:bgPr>
    </p:bg>
    <p:spTree>
      <p:nvGrpSpPr>
        <p:cNvPr id="1" name="">
          <a:extLst>
            <a:ext uri="{FF2B5EF4-FFF2-40B4-BE49-F238E27FC236}">
              <a16:creationId xmlns:a16="http://schemas.microsoft.com/office/drawing/2014/main" id="{8D42DC8F-478F-D260-4ADC-86A097EF92D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075704E-E946-21DA-3C19-3207105EF3B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5261" y="1366096"/>
            <a:ext cx="6159497" cy="3994653"/>
          </a:xfrm>
          <a:prstGeom prst="rect">
            <a:avLst/>
          </a:prstGeom>
        </p:spPr>
      </p:pic>
      <p:pic>
        <p:nvPicPr>
          <p:cNvPr id="4" name="Ans3">
            <a:extLst>
              <a:ext uri="{FF2B5EF4-FFF2-40B4-BE49-F238E27FC236}">
                <a16:creationId xmlns:a16="http://schemas.microsoft.com/office/drawing/2014/main" id="{DD6D8CE0-2D5E-1382-0AEC-5E23E1D96A8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770698" y="4676990"/>
            <a:ext cx="414338" cy="400050"/>
          </a:xfrm>
          <a:prstGeom prst="rect">
            <a:avLst/>
          </a:prstGeom>
          <a:effectLst>
            <a:outerShdw blurRad="63500" sx="102000" sy="102000" algn="ctr" rotWithShape="0">
              <a:prstClr val="black">
                <a:alpha val="40000"/>
              </a:prstClr>
            </a:outerShdw>
          </a:effectLst>
        </p:spPr>
      </p:pic>
      <p:sp>
        <p:nvSpPr>
          <p:cNvPr id="17" name="TextBox 16">
            <a:extLst>
              <a:ext uri="{FF2B5EF4-FFF2-40B4-BE49-F238E27FC236}">
                <a16:creationId xmlns:a16="http://schemas.microsoft.com/office/drawing/2014/main" id="{42DBB608-44BE-0E79-BB5E-37454FF8677B}"/>
              </a:ext>
            </a:extLst>
          </p:cNvPr>
          <p:cNvSpPr txBox="1"/>
          <p:nvPr/>
        </p:nvSpPr>
        <p:spPr>
          <a:xfrm>
            <a:off x="2658140" y="4587929"/>
            <a:ext cx="992372" cy="369332"/>
          </a:xfrm>
          <a:prstGeom prst="rect">
            <a:avLst/>
          </a:prstGeom>
          <a:noFill/>
        </p:spPr>
        <p:txBody>
          <a:bodyPr wrap="square" rtlCol="0">
            <a:spAutoFit/>
          </a:bodyPr>
          <a:lstStyle/>
          <a:p>
            <a:pPr algn="ctr"/>
            <a:r>
              <a:rPr lang="en-US" dirty="0">
                <a:solidFill>
                  <a:srgbClr val="FF0000"/>
                </a:solidFill>
              </a:rPr>
              <a:t>story</a:t>
            </a:r>
            <a:endParaRPr lang="en-HK" dirty="0">
              <a:solidFill>
                <a:srgbClr val="FF0000"/>
              </a:solidFill>
            </a:endParaRPr>
          </a:p>
        </p:txBody>
      </p:sp>
      <p:sp>
        <p:nvSpPr>
          <p:cNvPr id="2" name="Rectangle: Rounded Corners 1">
            <a:hlinkClick r:id="rId7" action="ppaction://hlinksldjump"/>
            <a:extLst>
              <a:ext uri="{FF2B5EF4-FFF2-40B4-BE49-F238E27FC236}">
                <a16:creationId xmlns:a16="http://schemas.microsoft.com/office/drawing/2014/main" id="{51526A91-E5DC-DEA4-77A1-E6612BA3D0D9}"/>
              </a:ext>
            </a:extLst>
          </p:cNvPr>
          <p:cNvSpPr/>
          <p:nvPr/>
        </p:nvSpPr>
        <p:spPr>
          <a:xfrm>
            <a:off x="5723467" y="6448215"/>
            <a:ext cx="1598400" cy="474133"/>
          </a:xfrm>
          <a:prstGeom prst="roundRect">
            <a:avLst/>
          </a:prstGeom>
          <a:solidFill>
            <a:srgbClr val="0070C0"/>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READING</a:t>
            </a:r>
            <a:endParaRPr lang="en-HK" b="1" dirty="0"/>
          </a:p>
        </p:txBody>
      </p:sp>
      <p:sp>
        <p:nvSpPr>
          <p:cNvPr id="5" name="Rectangle: Rounded Corners 4">
            <a:hlinkClick r:id="rId8" action="ppaction://hlinksldjump"/>
            <a:extLst>
              <a:ext uri="{FF2B5EF4-FFF2-40B4-BE49-F238E27FC236}">
                <a16:creationId xmlns:a16="http://schemas.microsoft.com/office/drawing/2014/main" id="{E98C21E3-6081-1A92-B976-56091B99C53F}"/>
              </a:ext>
            </a:extLst>
          </p:cNvPr>
          <p:cNvSpPr/>
          <p:nvPr/>
        </p:nvSpPr>
        <p:spPr>
          <a:xfrm>
            <a:off x="7321973" y="6448214"/>
            <a:ext cx="1598507" cy="474133"/>
          </a:xfrm>
          <a:prstGeom prst="roundRect">
            <a:avLst/>
          </a:prstGeom>
          <a:solidFill>
            <a:srgbClr val="7030A0"/>
          </a:solidFill>
          <a:ln w="28575">
            <a:solidFill>
              <a:srgbClr val="7030A0"/>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NOW I KNOW</a:t>
            </a:r>
            <a:endParaRPr lang="en-HK" b="1" dirty="0"/>
          </a:p>
        </p:txBody>
      </p:sp>
      <p:sp>
        <p:nvSpPr>
          <p:cNvPr id="14" name="Rectangle: Rounded Corners 13">
            <a:hlinkClick r:id="rId9" action="ppaction://hlinksldjump"/>
            <a:extLst>
              <a:ext uri="{FF2B5EF4-FFF2-40B4-BE49-F238E27FC236}">
                <a16:creationId xmlns:a16="http://schemas.microsoft.com/office/drawing/2014/main" id="{4A1FA2E6-DBEA-C02A-CBDE-22E8F34EDEE3}"/>
              </a:ext>
            </a:extLst>
          </p:cNvPr>
          <p:cNvSpPr/>
          <p:nvPr/>
        </p:nvSpPr>
        <p:spPr>
          <a:xfrm>
            <a:off x="8950960" y="6448213"/>
            <a:ext cx="1598507" cy="474133"/>
          </a:xfrm>
          <a:prstGeom prst="roundRect">
            <a:avLst/>
          </a:prstGeom>
          <a:solidFill>
            <a:srgbClr val="ED7D31"/>
          </a:solidFill>
          <a:ln w="28575">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THINK</a:t>
            </a:r>
            <a:endParaRPr lang="en-HK" b="1" dirty="0"/>
          </a:p>
        </p:txBody>
      </p:sp>
      <p:sp>
        <p:nvSpPr>
          <p:cNvPr id="15" name="Rectangle: Rounded Corners 14">
            <a:hlinkClick r:id="rId10" action="ppaction://hlinksldjump"/>
            <a:extLst>
              <a:ext uri="{FF2B5EF4-FFF2-40B4-BE49-F238E27FC236}">
                <a16:creationId xmlns:a16="http://schemas.microsoft.com/office/drawing/2014/main" id="{DD40E342-7A27-2556-E421-4F567BA7DB6A}"/>
              </a:ext>
            </a:extLst>
          </p:cNvPr>
          <p:cNvSpPr/>
          <p:nvPr/>
        </p:nvSpPr>
        <p:spPr>
          <a:xfrm>
            <a:off x="10572327" y="6448212"/>
            <a:ext cx="1598507" cy="474133"/>
          </a:xfrm>
          <a:prstGeom prst="roundRect">
            <a:avLst/>
          </a:prstGeom>
          <a:solidFill>
            <a:srgbClr val="009640"/>
          </a:solidFill>
          <a:ln w="28575">
            <a:solidFill>
              <a:srgbClr val="0096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DO THIS</a:t>
            </a:r>
            <a:endParaRPr lang="en-HK" b="1" dirty="0"/>
          </a:p>
        </p:txBody>
      </p:sp>
      <p:pic>
        <p:nvPicPr>
          <p:cNvPr id="16" name="Picture 23">
            <a:extLst>
              <a:ext uri="{FF2B5EF4-FFF2-40B4-BE49-F238E27FC236}">
                <a16:creationId xmlns:a16="http://schemas.microsoft.com/office/drawing/2014/main" id="{9E36D1C5-E3A2-ED68-C0C7-2F2D4814669A}"/>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4232661" y="4679811"/>
            <a:ext cx="414338" cy="400050"/>
          </a:xfrm>
          <a:prstGeom prst="rect">
            <a:avLst/>
          </a:prstGeom>
        </p:spPr>
      </p:pic>
      <p:pic>
        <p:nvPicPr>
          <p:cNvPr id="18" name="Picture 17">
            <a:extLst>
              <a:ext uri="{FF2B5EF4-FFF2-40B4-BE49-F238E27FC236}">
                <a16:creationId xmlns:a16="http://schemas.microsoft.com/office/drawing/2014/main" id="{F1057DA1-16D2-A017-46E0-35AE733DAFE7}"/>
              </a:ext>
            </a:extLst>
          </p:cNvPr>
          <p:cNvPicPr>
            <a:picLocks noChangeAspect="1"/>
          </p:cNvPicPr>
          <p:nvPr/>
        </p:nvPicPr>
        <p:blipFill>
          <a:blip r:embed="rId13">
            <a:extLst>
              <a:ext uri="{28A0092B-C50C-407E-A947-70E740481C1C}">
                <a14:useLocalDpi xmlns:a14="http://schemas.microsoft.com/office/drawing/2010/main" val="0"/>
              </a:ext>
            </a:extLst>
          </a:blip>
          <a:srcRect b="1252"/>
          <a:stretch/>
        </p:blipFill>
        <p:spPr>
          <a:xfrm>
            <a:off x="6292383" y="1708190"/>
            <a:ext cx="5775013" cy="3249071"/>
          </a:xfrm>
          <a:prstGeom prst="rect">
            <a:avLst/>
          </a:prstGeom>
        </p:spPr>
      </p:pic>
      <mc:AlternateContent xmlns:mc="http://schemas.openxmlformats.org/markup-compatibility/2006" xmlns:p14="http://schemas.microsoft.com/office/powerpoint/2010/main">
        <mc:Choice Requires="p14">
          <p:contentPart p14:bwMode="auto" r:id="rId14">
            <p14:nvContentPartPr>
              <p14:cNvPr id="21" name="Ink 20">
                <a:extLst>
                  <a:ext uri="{FF2B5EF4-FFF2-40B4-BE49-F238E27FC236}">
                    <a16:creationId xmlns:a16="http://schemas.microsoft.com/office/drawing/2014/main" id="{4FA2BD62-FB9F-6951-960C-DA1B3B6BF6E5}"/>
                  </a:ext>
                </a:extLst>
              </p14:cNvPr>
              <p14:cNvContentPartPr/>
              <p14:nvPr/>
            </p14:nvContentPartPr>
            <p14:xfrm>
              <a:off x="6667407" y="2879812"/>
              <a:ext cx="4958808" cy="360"/>
            </p14:xfrm>
          </p:contentPart>
        </mc:Choice>
        <mc:Fallback xmlns="">
          <p:pic>
            <p:nvPicPr>
              <p:cNvPr id="21" name="Ink 20">
                <a:extLst>
                  <a:ext uri="{FF2B5EF4-FFF2-40B4-BE49-F238E27FC236}">
                    <a16:creationId xmlns:a16="http://schemas.microsoft.com/office/drawing/2014/main" id="{4FA2BD62-FB9F-6951-960C-DA1B3B6BF6E5}"/>
                  </a:ext>
                </a:extLst>
              </p:cNvPr>
              <p:cNvPicPr/>
              <p:nvPr/>
            </p:nvPicPr>
            <p:blipFill>
              <a:blip r:embed="rId15"/>
              <a:stretch>
                <a:fillRect/>
              </a:stretch>
            </p:blipFill>
            <p:spPr>
              <a:xfrm>
                <a:off x="6631406" y="2807812"/>
                <a:ext cx="503045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9" name="Ink 28">
                <a:extLst>
                  <a:ext uri="{FF2B5EF4-FFF2-40B4-BE49-F238E27FC236}">
                    <a16:creationId xmlns:a16="http://schemas.microsoft.com/office/drawing/2014/main" id="{64FFA79A-1B98-1D7B-73BD-8C37BE744BA9}"/>
                  </a:ext>
                </a:extLst>
              </p14:cNvPr>
              <p14:cNvContentPartPr/>
              <p14:nvPr/>
            </p14:nvContentPartPr>
            <p14:xfrm>
              <a:off x="6652020" y="3108660"/>
              <a:ext cx="594720" cy="8280"/>
            </p14:xfrm>
          </p:contentPart>
        </mc:Choice>
        <mc:Fallback xmlns="">
          <p:pic>
            <p:nvPicPr>
              <p:cNvPr id="29" name="Ink 28">
                <a:extLst>
                  <a:ext uri="{FF2B5EF4-FFF2-40B4-BE49-F238E27FC236}">
                    <a16:creationId xmlns:a16="http://schemas.microsoft.com/office/drawing/2014/main" id="{64FFA79A-1B98-1D7B-73BD-8C37BE744BA9}"/>
                  </a:ext>
                </a:extLst>
              </p:cNvPr>
              <p:cNvPicPr/>
              <p:nvPr/>
            </p:nvPicPr>
            <p:blipFill>
              <a:blip r:embed="rId17"/>
              <a:stretch>
                <a:fillRect/>
              </a:stretch>
            </p:blipFill>
            <p:spPr>
              <a:xfrm>
                <a:off x="6616020" y="3036660"/>
                <a:ext cx="666360" cy="151920"/>
              </a:xfrm>
              <a:prstGeom prst="rect">
                <a:avLst/>
              </a:prstGeom>
            </p:spPr>
          </p:pic>
        </mc:Fallback>
      </mc:AlternateContent>
    </p:spTree>
    <p:custDataLst>
      <p:tags r:id="rId1"/>
    </p:custDataLst>
    <p:extLst>
      <p:ext uri="{BB962C8B-B14F-4D97-AF65-F5344CB8AC3E}">
        <p14:creationId xmlns:p14="http://schemas.microsoft.com/office/powerpoint/2010/main" val="13886314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par>
                                <p:cTn id="12" presetID="63"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1000" fill="hold"/>
                                        <p:tgtEl>
                                          <p:spTgt spid="21"/>
                                        </p:tgtEl>
                                        <p:attrNameLst>
                                          <p:attrName>drawProgress</p:attrName>
                                        </p:attrNameLst>
                                      </p:cBhvr>
                                      <p:tavLst>
                                        <p:tav tm="0">
                                          <p:val>
                                            <p:fltVal val="0"/>
                                          </p:val>
                                        </p:tav>
                                        <p:tav tm="100000">
                                          <p:val>
                                            <p:fltVal val="1"/>
                                          </p:val>
                                        </p:tav>
                                      </p:tavLst>
                                    </p:anim>
                                  </p:childTnLst>
                                </p:cTn>
                              </p:par>
                              <p:par>
                                <p:cTn id="15" presetID="63"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1000" fill="hold"/>
                                        <p:tgtEl>
                                          <p:spTgt spid="29"/>
                                        </p:tgtEl>
                                        <p:attrNameLst>
                                          <p:attrName>drawProgress</p:attrName>
                                        </p:attrNameLst>
                                      </p:cBhvr>
                                      <p:tavLst>
                                        <p:tav tm="0">
                                          <p:val>
                                            <p:fltVal val="0"/>
                                          </p:val>
                                        </p:tav>
                                        <p:tav tm="100000">
                                          <p:val>
                                            <p:fltVal val="1"/>
                                          </p:val>
                                        </p:tav>
                                      </p:tavLst>
                                    </p:anim>
                                  </p:childTnLst>
                                </p:cTn>
                              </p:par>
                            </p:childTnLst>
                          </p:cTn>
                        </p:par>
                      </p:childTnLst>
                    </p:cTn>
                  </p:par>
                </p:childTnLst>
              </p:cTn>
              <p:nextCondLst>
                <p:cond evt="onClick" delay="0">
                  <p:tgtEl>
                    <p:spTgt spid="16"/>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5E7C4"/>
        </a:solidFill>
        <a:effectLst/>
      </p:bgPr>
    </p:bg>
    <p:spTree>
      <p:nvGrpSpPr>
        <p:cNvPr id="1" name="">
          <a:extLst>
            <a:ext uri="{FF2B5EF4-FFF2-40B4-BE49-F238E27FC236}">
              <a16:creationId xmlns:a16="http://schemas.microsoft.com/office/drawing/2014/main" id="{3A995281-C33D-820F-5C4C-CD31B36DB582}"/>
            </a:ext>
          </a:extLst>
        </p:cNvPr>
        <p:cNvGrpSpPr/>
        <p:nvPr/>
      </p:nvGrpSpPr>
      <p:grpSpPr>
        <a:xfrm>
          <a:off x="0" y="0"/>
          <a:ext cx="0" cy="0"/>
          <a:chOff x="0" y="0"/>
          <a:chExt cx="0" cy="0"/>
        </a:xfrm>
      </p:grpSpPr>
      <p:sp>
        <p:nvSpPr>
          <p:cNvPr id="3" name="TextBox 2" hidden="1">
            <a:extLst>
              <a:ext uri="{FF2B5EF4-FFF2-40B4-BE49-F238E27FC236}">
                <a16:creationId xmlns:a16="http://schemas.microsoft.com/office/drawing/2014/main" id="{16407801-B26E-9F30-60C1-885C435B6CCA}"/>
              </a:ext>
            </a:extLst>
          </p:cNvPr>
          <p:cNvSpPr txBox="1"/>
          <p:nvPr/>
        </p:nvSpPr>
        <p:spPr>
          <a:xfrm>
            <a:off x="1856422" y="1197926"/>
            <a:ext cx="8788718" cy="523220"/>
          </a:xfrm>
          <a:prstGeom prst="rect">
            <a:avLst/>
          </a:prstGeom>
          <a:noFill/>
        </p:spPr>
        <p:txBody>
          <a:bodyPr wrap="square" anchor="ctr" anchorCtr="0">
            <a:spAutoFit/>
          </a:bodyPr>
          <a:lstStyle/>
          <a:p>
            <a:pPr>
              <a:tabLst>
                <a:tab pos="540000" algn="l"/>
              </a:tabLst>
            </a:pPr>
            <a:r>
              <a:rPr lang="en-GB" sz="2800" b="0" i="0" u="none" strike="noStrike" baseline="0" noProof="0" dirty="0">
                <a:latin typeface="ADLaM Display" panose="02010000000000000000" pitchFamily="2" charset="0"/>
                <a:ea typeface="ADLaM Display" panose="02010000000000000000" pitchFamily="2" charset="0"/>
                <a:cs typeface="ADLaM Display" panose="02010000000000000000" pitchFamily="2" charset="0"/>
              </a:rPr>
              <a:t>5</a:t>
            </a:r>
            <a:r>
              <a:rPr lang="en-GB" sz="2800" noProof="0" dirty="0">
                <a:latin typeface="PeridotPEVariableRegular"/>
                <a:ea typeface="ADLaM Display" panose="02010000000000000000" pitchFamily="2" charset="0"/>
                <a:cs typeface="ADLaM Display" panose="02010000000000000000" pitchFamily="2" charset="0"/>
              </a:rPr>
              <a:t>	</a:t>
            </a:r>
            <a:r>
              <a:rPr lang="en-GB" sz="2800" noProof="0" dirty="0">
                <a:latin typeface="HelveticaTxtbkforPearson-Rm" panose="02000503050000020004" pitchFamily="50" charset="0"/>
              </a:rPr>
              <a:t>Try using different leaves.</a:t>
            </a:r>
            <a:endParaRPr lang="en-GB" sz="2800" noProof="0" dirty="0"/>
          </a:p>
        </p:txBody>
      </p:sp>
      <p:pic>
        <p:nvPicPr>
          <p:cNvPr id="6" name="Graphic 5">
            <a:extLst>
              <a:ext uri="{FF2B5EF4-FFF2-40B4-BE49-F238E27FC236}">
                <a16:creationId xmlns:a16="http://schemas.microsoft.com/office/drawing/2014/main" id="{1534B9D8-EFA2-75B5-DD35-69DDBE19A2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79904" y="1592411"/>
            <a:ext cx="8632191" cy="3124536"/>
          </a:xfrm>
          <a:prstGeom prst="rect">
            <a:avLst/>
          </a:prstGeom>
          <a:effectLst>
            <a:outerShdw blurRad="50800" dist="38100" dir="16200000" rotWithShape="0">
              <a:prstClr val="black">
                <a:alpha val="40000"/>
              </a:prstClr>
            </a:outerShdw>
          </a:effectLst>
        </p:spPr>
      </p:pic>
      <p:sp>
        <p:nvSpPr>
          <p:cNvPr id="4" name="Rectangle: Rounded Corners 3">
            <a:hlinkClick r:id="rId6" action="ppaction://hlinksldjump"/>
            <a:extLst>
              <a:ext uri="{FF2B5EF4-FFF2-40B4-BE49-F238E27FC236}">
                <a16:creationId xmlns:a16="http://schemas.microsoft.com/office/drawing/2014/main" id="{8512CE4A-E680-7ED5-4DBC-41FC1C0F0591}"/>
              </a:ext>
            </a:extLst>
          </p:cNvPr>
          <p:cNvSpPr/>
          <p:nvPr/>
        </p:nvSpPr>
        <p:spPr>
          <a:xfrm>
            <a:off x="5723467" y="6448215"/>
            <a:ext cx="1598400" cy="474133"/>
          </a:xfrm>
          <a:prstGeom prst="roundRect">
            <a:avLst/>
          </a:prstGeom>
          <a:solidFill>
            <a:srgbClr val="0070C0"/>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READING</a:t>
            </a:r>
            <a:endParaRPr lang="en-HK" b="1" dirty="0"/>
          </a:p>
        </p:txBody>
      </p:sp>
      <p:sp>
        <p:nvSpPr>
          <p:cNvPr id="5" name="Rectangle: Rounded Corners 4">
            <a:hlinkClick r:id="rId7" action="ppaction://hlinksldjump"/>
            <a:extLst>
              <a:ext uri="{FF2B5EF4-FFF2-40B4-BE49-F238E27FC236}">
                <a16:creationId xmlns:a16="http://schemas.microsoft.com/office/drawing/2014/main" id="{CF2E5482-9495-B575-7829-31B43775E16B}"/>
              </a:ext>
            </a:extLst>
          </p:cNvPr>
          <p:cNvSpPr/>
          <p:nvPr/>
        </p:nvSpPr>
        <p:spPr>
          <a:xfrm>
            <a:off x="7321973" y="6448214"/>
            <a:ext cx="1598507" cy="474133"/>
          </a:xfrm>
          <a:prstGeom prst="roundRect">
            <a:avLst/>
          </a:prstGeom>
          <a:solidFill>
            <a:srgbClr val="7030A0"/>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NOW I KNOW</a:t>
            </a:r>
            <a:endParaRPr lang="en-HK" b="1" dirty="0"/>
          </a:p>
        </p:txBody>
      </p:sp>
      <p:sp>
        <p:nvSpPr>
          <p:cNvPr id="7" name="Rectangle: Rounded Corners 6">
            <a:hlinkClick r:id="rId8" action="ppaction://hlinksldjump"/>
            <a:extLst>
              <a:ext uri="{FF2B5EF4-FFF2-40B4-BE49-F238E27FC236}">
                <a16:creationId xmlns:a16="http://schemas.microsoft.com/office/drawing/2014/main" id="{14B43556-3635-BB48-B042-2FFCCBA256BC}"/>
              </a:ext>
            </a:extLst>
          </p:cNvPr>
          <p:cNvSpPr/>
          <p:nvPr/>
        </p:nvSpPr>
        <p:spPr>
          <a:xfrm>
            <a:off x="8950960" y="6448213"/>
            <a:ext cx="1598507" cy="474133"/>
          </a:xfrm>
          <a:prstGeom prst="roundRect">
            <a:avLst/>
          </a:prstGeom>
          <a:solidFill>
            <a:srgbClr val="ED7D31"/>
          </a:solidFill>
          <a:ln w="28575">
            <a:solidFill>
              <a:srgbClr val="ED7D3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THINK</a:t>
            </a:r>
            <a:endParaRPr lang="en-HK" b="1" dirty="0"/>
          </a:p>
        </p:txBody>
      </p:sp>
      <p:sp>
        <p:nvSpPr>
          <p:cNvPr id="8" name="Rectangle: Rounded Corners 7">
            <a:hlinkClick r:id="rId9" action="ppaction://hlinksldjump"/>
            <a:extLst>
              <a:ext uri="{FF2B5EF4-FFF2-40B4-BE49-F238E27FC236}">
                <a16:creationId xmlns:a16="http://schemas.microsoft.com/office/drawing/2014/main" id="{14FFEDAD-029A-951E-183E-C915ECFAC6F0}"/>
              </a:ext>
            </a:extLst>
          </p:cNvPr>
          <p:cNvSpPr/>
          <p:nvPr/>
        </p:nvSpPr>
        <p:spPr>
          <a:xfrm>
            <a:off x="10572327" y="6448212"/>
            <a:ext cx="1598507" cy="474133"/>
          </a:xfrm>
          <a:prstGeom prst="roundRect">
            <a:avLst/>
          </a:prstGeom>
          <a:solidFill>
            <a:srgbClr val="009640"/>
          </a:solidFill>
          <a:ln w="28575">
            <a:solidFill>
              <a:srgbClr val="0096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DO THIS</a:t>
            </a:r>
            <a:endParaRPr lang="en-HK" b="1" dirty="0"/>
          </a:p>
        </p:txBody>
      </p:sp>
    </p:spTree>
    <p:custDataLst>
      <p:tags r:id="rId1"/>
    </p:custDataLst>
    <p:extLst>
      <p:ext uri="{BB962C8B-B14F-4D97-AF65-F5344CB8AC3E}">
        <p14:creationId xmlns:p14="http://schemas.microsoft.com/office/powerpoint/2010/main" val="200522678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40000"/>
            <a:lum/>
          </a:blip>
          <a:srcRect/>
          <a:stretch>
            <a:fillRect t="-12000" b="-12000"/>
          </a:stretch>
        </a:blipFill>
        <a:effectLst/>
      </p:bgPr>
    </p:bg>
    <p:spTree>
      <p:nvGrpSpPr>
        <p:cNvPr id="1" name="">
          <a:extLst>
            <a:ext uri="{FF2B5EF4-FFF2-40B4-BE49-F238E27FC236}">
              <a16:creationId xmlns:a16="http://schemas.microsoft.com/office/drawing/2014/main" id="{49353B5F-DA25-BF6E-21E5-B0E181C900FF}"/>
            </a:ext>
          </a:extLst>
        </p:cNvPr>
        <p:cNvGrpSpPr/>
        <p:nvPr/>
      </p:nvGrpSpPr>
      <p:grpSpPr>
        <a:xfrm>
          <a:off x="0" y="0"/>
          <a:ext cx="0" cy="0"/>
          <a:chOff x="0" y="0"/>
          <a:chExt cx="0" cy="0"/>
        </a:xfrm>
      </p:grpSpPr>
      <p:sp>
        <p:nvSpPr>
          <p:cNvPr id="9" name="TextBox 8" hidden="1">
            <a:extLst>
              <a:ext uri="{FF2B5EF4-FFF2-40B4-BE49-F238E27FC236}">
                <a16:creationId xmlns:a16="http://schemas.microsoft.com/office/drawing/2014/main" id="{7339B9B0-A87C-E953-8CFE-FAFC2805CB6E}"/>
              </a:ext>
            </a:extLst>
          </p:cNvPr>
          <p:cNvSpPr txBox="1"/>
          <p:nvPr/>
        </p:nvSpPr>
        <p:spPr>
          <a:xfrm>
            <a:off x="2017786" y="2834587"/>
            <a:ext cx="9674302" cy="1200329"/>
          </a:xfrm>
          <a:prstGeom prst="rect">
            <a:avLst/>
          </a:prstGeom>
          <a:noFill/>
        </p:spPr>
        <p:txBody>
          <a:bodyPr wrap="square">
            <a:spAutoFit/>
          </a:bodyPr>
          <a:lstStyle/>
          <a:p>
            <a:pPr algn="l"/>
            <a:r>
              <a:rPr lang="en-GB" sz="3600" b="0" i="0" u="none" strike="noStrike" baseline="0" noProof="0" dirty="0">
                <a:latin typeface="HelveticaTxtbkforPearson-Rm" panose="02000503050000020004" pitchFamily="50" charset="0"/>
              </a:rPr>
              <a:t>Leaves are different in shape and size.</a:t>
            </a:r>
          </a:p>
          <a:p>
            <a:pPr algn="l"/>
            <a:r>
              <a:rPr lang="en-GB" sz="3600" b="0" i="0" u="none" strike="noStrike" baseline="0" noProof="0" dirty="0">
                <a:latin typeface="HelveticaTxtbkforPearson-Rm" panose="02000503050000020004" pitchFamily="50" charset="0"/>
              </a:rPr>
              <a:t>How else are they different?</a:t>
            </a:r>
            <a:endParaRPr lang="en-GB" sz="4400" noProof="0" dirty="0"/>
          </a:p>
        </p:txBody>
      </p:sp>
      <p:pic>
        <p:nvPicPr>
          <p:cNvPr id="3" name="Picture 2">
            <a:extLst>
              <a:ext uri="{FF2B5EF4-FFF2-40B4-BE49-F238E27FC236}">
                <a16:creationId xmlns:a16="http://schemas.microsoft.com/office/drawing/2014/main" id="{31A8A8F4-3623-7C73-6F43-1A7E694F3C5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784793" y="1530252"/>
            <a:ext cx="8622413" cy="3797495"/>
          </a:xfrm>
          <a:prstGeom prst="rect">
            <a:avLst/>
          </a:prstGeom>
        </p:spPr>
      </p:pic>
      <p:pic>
        <p:nvPicPr>
          <p:cNvPr id="31" name="Play button 1">
            <a:extLst>
              <a:ext uri="{FF2B5EF4-FFF2-40B4-BE49-F238E27FC236}">
                <a16:creationId xmlns:a16="http://schemas.microsoft.com/office/drawing/2014/main" id="{77548B5A-BA3E-A355-E52E-4819027C8F8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32309" y="1910760"/>
            <a:ext cx="505494" cy="488063"/>
          </a:xfrm>
          <a:prstGeom prst="rect">
            <a:avLst/>
          </a:prstGeom>
          <a:effectLst>
            <a:outerShdw blurRad="63500" sx="102000" sy="102000" algn="ctr" rotWithShape="0">
              <a:prstClr val="black">
                <a:alpha val="40000"/>
              </a:prstClr>
            </a:outerShdw>
          </a:effectLst>
        </p:spPr>
      </p:pic>
      <p:sp>
        <p:nvSpPr>
          <p:cNvPr id="2" name="Rectangle: Rounded Corners 1">
            <a:hlinkClick r:id="rId10" action="ppaction://hlinksldjump"/>
            <a:extLst>
              <a:ext uri="{FF2B5EF4-FFF2-40B4-BE49-F238E27FC236}">
                <a16:creationId xmlns:a16="http://schemas.microsoft.com/office/drawing/2014/main" id="{798EF922-F12B-8C3E-F368-94A5FDCA2FE3}"/>
              </a:ext>
            </a:extLst>
          </p:cNvPr>
          <p:cNvSpPr/>
          <p:nvPr/>
        </p:nvSpPr>
        <p:spPr>
          <a:xfrm>
            <a:off x="5723467" y="6448215"/>
            <a:ext cx="1598400" cy="474133"/>
          </a:xfrm>
          <a:prstGeom prst="roundRect">
            <a:avLst/>
          </a:prstGeom>
          <a:solidFill>
            <a:srgbClr val="0070C0"/>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READING</a:t>
            </a:r>
            <a:endParaRPr lang="en-HK" b="1" dirty="0"/>
          </a:p>
        </p:txBody>
      </p:sp>
      <p:sp>
        <p:nvSpPr>
          <p:cNvPr id="6" name="Rectangle: Rounded Corners 5">
            <a:hlinkClick r:id="rId11" action="ppaction://hlinksldjump"/>
            <a:extLst>
              <a:ext uri="{FF2B5EF4-FFF2-40B4-BE49-F238E27FC236}">
                <a16:creationId xmlns:a16="http://schemas.microsoft.com/office/drawing/2014/main" id="{60004A06-0481-7054-FE38-1C8AD94C2E2C}"/>
              </a:ext>
            </a:extLst>
          </p:cNvPr>
          <p:cNvSpPr/>
          <p:nvPr/>
        </p:nvSpPr>
        <p:spPr>
          <a:xfrm>
            <a:off x="7321973" y="6448214"/>
            <a:ext cx="1598507" cy="474133"/>
          </a:xfrm>
          <a:prstGeom prst="roundRect">
            <a:avLst/>
          </a:prstGeom>
          <a:solidFill>
            <a:srgbClr val="7030A0"/>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NOW I KNOW</a:t>
            </a:r>
            <a:endParaRPr lang="en-HK" b="1" dirty="0"/>
          </a:p>
        </p:txBody>
      </p:sp>
      <p:sp>
        <p:nvSpPr>
          <p:cNvPr id="7" name="Rectangle: Rounded Corners 6">
            <a:hlinkClick r:id="rId12" action="ppaction://hlinksldjump"/>
            <a:extLst>
              <a:ext uri="{FF2B5EF4-FFF2-40B4-BE49-F238E27FC236}">
                <a16:creationId xmlns:a16="http://schemas.microsoft.com/office/drawing/2014/main" id="{B1322F81-EA84-7537-54C8-5916B8C802D5}"/>
              </a:ext>
            </a:extLst>
          </p:cNvPr>
          <p:cNvSpPr/>
          <p:nvPr/>
        </p:nvSpPr>
        <p:spPr>
          <a:xfrm>
            <a:off x="8950960" y="6448213"/>
            <a:ext cx="1598507" cy="474133"/>
          </a:xfrm>
          <a:prstGeom prst="roundRect">
            <a:avLst/>
          </a:prstGeom>
          <a:solidFill>
            <a:srgbClr val="ED7D31"/>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THINK</a:t>
            </a:r>
            <a:endParaRPr lang="en-HK" b="1" dirty="0"/>
          </a:p>
        </p:txBody>
      </p:sp>
      <p:sp>
        <p:nvSpPr>
          <p:cNvPr id="8" name="Rectangle: Rounded Corners 7">
            <a:hlinkClick r:id="rId13" action="ppaction://hlinksldjump"/>
            <a:extLst>
              <a:ext uri="{FF2B5EF4-FFF2-40B4-BE49-F238E27FC236}">
                <a16:creationId xmlns:a16="http://schemas.microsoft.com/office/drawing/2014/main" id="{F5DCEA8A-F03A-1FC2-6631-1F0EBD3944C9}"/>
              </a:ext>
            </a:extLst>
          </p:cNvPr>
          <p:cNvSpPr/>
          <p:nvPr/>
        </p:nvSpPr>
        <p:spPr>
          <a:xfrm>
            <a:off x="10572327" y="6448212"/>
            <a:ext cx="1598507" cy="474133"/>
          </a:xfrm>
          <a:prstGeom prst="roundRect">
            <a:avLst/>
          </a:prstGeom>
          <a:solidFill>
            <a:srgbClr val="009640"/>
          </a:solidFill>
          <a:ln w="28575">
            <a:solidFill>
              <a:srgbClr val="0096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DO THIS</a:t>
            </a:r>
            <a:endParaRPr lang="en-HK" b="1" dirty="0"/>
          </a:p>
        </p:txBody>
      </p:sp>
      <p:pic>
        <p:nvPicPr>
          <p:cNvPr id="10" name="PLE3E 5A NQ_01">
            <a:hlinkClick r:id="" action="ppaction://media"/>
            <a:extLst>
              <a:ext uri="{FF2B5EF4-FFF2-40B4-BE49-F238E27FC236}">
                <a16:creationId xmlns:a16="http://schemas.microsoft.com/office/drawing/2014/main" id="{61C29610-62D7-2991-7996-5B08F5A5E6F9}"/>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2547600" y="803275"/>
            <a:ext cx="406400" cy="406400"/>
          </a:xfrm>
          <a:prstGeom prst="rect">
            <a:avLst/>
          </a:prstGeom>
        </p:spPr>
      </p:pic>
    </p:spTree>
    <p:custDataLst>
      <p:tags r:id="rId1"/>
    </p:custDataLst>
    <p:extLst>
      <p:ext uri="{BB962C8B-B14F-4D97-AF65-F5344CB8AC3E}">
        <p14:creationId xmlns:p14="http://schemas.microsoft.com/office/powerpoint/2010/main" val="245669559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0"/>
                </p:tgtEl>
              </p:cMediaNode>
            </p:audio>
            <p:seq concurrent="1" nextAc="seek">
              <p:cTn id="3" restart="whenNotActive" fill="hold" evtFilter="cancelBubble" nodeType="interactiveSeq">
                <p:stCondLst>
                  <p:cond evt="onClick" delay="0">
                    <p:tgtEl>
                      <p:spTgt spid="31"/>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6953" fill="hold"/>
                                        <p:tgtEl>
                                          <p:spTgt spid="10"/>
                                        </p:tgtEl>
                                      </p:cBhvr>
                                    </p:cmd>
                                  </p:childTnLst>
                                </p:cTn>
                              </p:par>
                            </p:childTnLst>
                          </p:cTn>
                        </p:par>
                      </p:childTnLst>
                    </p:cTn>
                  </p:par>
                </p:childTnLst>
              </p:cTn>
              <p:nextCondLst>
                <p:cond evt="onClick" delay="0">
                  <p:tgtEl>
                    <p:spTgt spid="31"/>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40000"/>
            <a:lum/>
          </a:blip>
          <a:srcRect/>
          <a:stretch>
            <a:fillRect t="-12000" b="-12000"/>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7B96A80-C804-F033-77C7-A797C18B954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805" b="96098" l="2607" r="98486">
                        <a14:foregroundMark x1="5046" y1="39024" x2="87721" y2="47805"/>
                        <a14:foregroundMark x1="87721" y1="47805" x2="98570" y2="46829"/>
                        <a14:foregroundMark x1="98570" y1="46829" x2="98570" y2="46829"/>
                        <a14:foregroundMark x1="5046" y1="7805" x2="2607" y2="96098"/>
                      </a14:backgroundRemoval>
                    </a14:imgEffect>
                  </a14:imgLayer>
                </a14:imgProps>
              </a:ext>
              <a:ext uri="{28A0092B-C50C-407E-A947-70E740481C1C}">
                <a14:useLocalDpi xmlns:a14="http://schemas.microsoft.com/office/drawing/2010/main" val="0"/>
              </a:ext>
            </a:extLst>
          </a:blip>
          <a:srcRect t="2334" b="2334"/>
          <a:stretch/>
        </p:blipFill>
        <p:spPr>
          <a:xfrm>
            <a:off x="972351" y="2506942"/>
            <a:ext cx="11219649" cy="1844117"/>
          </a:xfrm>
          <a:prstGeom prst="rect">
            <a:avLst/>
          </a:prstGeom>
          <a:effectLst>
            <a:outerShdw blurRad="50800" dist="38100" dir="10800000" algn="r" rotWithShape="0">
              <a:prstClr val="black">
                <a:alpha val="40000"/>
              </a:prstClr>
            </a:outerShdw>
          </a:effectLst>
        </p:spPr>
      </p:pic>
      <p:pic>
        <p:nvPicPr>
          <p:cNvPr id="31" name="Play button 1">
            <a:extLst>
              <a:ext uri="{FF2B5EF4-FFF2-40B4-BE49-F238E27FC236}">
                <a16:creationId xmlns:a16="http://schemas.microsoft.com/office/drawing/2014/main" id="{AF678A64-AE98-79DD-950E-555CD388616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42406" y="3248025"/>
            <a:ext cx="505494" cy="488063"/>
          </a:xfrm>
          <a:prstGeom prst="rect">
            <a:avLst/>
          </a:prstGeom>
          <a:effectLst>
            <a:outerShdw blurRad="63500" sx="102000" sy="102000" algn="ctr" rotWithShape="0">
              <a:prstClr val="black">
                <a:alpha val="40000"/>
              </a:prstClr>
            </a:outerShdw>
          </a:effectLst>
        </p:spPr>
      </p:pic>
      <p:sp>
        <p:nvSpPr>
          <p:cNvPr id="9" name="TextBox 8" hidden="1">
            <a:extLst>
              <a:ext uri="{FF2B5EF4-FFF2-40B4-BE49-F238E27FC236}">
                <a16:creationId xmlns:a16="http://schemas.microsoft.com/office/drawing/2014/main" id="{350ABB83-CCDF-CF10-6AF6-FA70C7A73097}"/>
              </a:ext>
            </a:extLst>
          </p:cNvPr>
          <p:cNvSpPr txBox="1"/>
          <p:nvPr/>
        </p:nvSpPr>
        <p:spPr>
          <a:xfrm>
            <a:off x="2017786" y="2834587"/>
            <a:ext cx="9674302" cy="1200329"/>
          </a:xfrm>
          <a:prstGeom prst="rect">
            <a:avLst/>
          </a:prstGeom>
          <a:noFill/>
        </p:spPr>
        <p:txBody>
          <a:bodyPr wrap="square">
            <a:spAutoFit/>
          </a:bodyPr>
          <a:lstStyle/>
          <a:p>
            <a:pPr algn="l"/>
            <a:r>
              <a:rPr lang="en-GB" sz="3600" b="0" i="0" u="none" strike="noStrike" baseline="0" noProof="0" dirty="0">
                <a:latin typeface="HelveticaTxtbkforPearson-Rm" panose="02000503050000020004" pitchFamily="50" charset="0"/>
              </a:rPr>
              <a:t>Leaves are different in shape and size.</a:t>
            </a:r>
          </a:p>
          <a:p>
            <a:pPr algn="l"/>
            <a:r>
              <a:rPr lang="en-GB" sz="3600" b="0" i="0" u="none" strike="noStrike" baseline="0" noProof="0" dirty="0">
                <a:latin typeface="HelveticaTxtbkforPearson-Rm" panose="02000503050000020004" pitchFamily="50" charset="0"/>
              </a:rPr>
              <a:t>How else are they different?</a:t>
            </a:r>
            <a:endParaRPr lang="en-GB" sz="4400" noProof="0" dirty="0"/>
          </a:p>
        </p:txBody>
      </p:sp>
      <p:pic>
        <p:nvPicPr>
          <p:cNvPr id="11" name="Picture 10">
            <a:extLst>
              <a:ext uri="{FF2B5EF4-FFF2-40B4-BE49-F238E27FC236}">
                <a16:creationId xmlns:a16="http://schemas.microsoft.com/office/drawing/2014/main" id="{45D9AAED-388A-0DAF-A3B1-259409F43900}"/>
              </a:ext>
            </a:extLst>
          </p:cNvPr>
          <p:cNvPicPr>
            <a:picLocks noChangeAspect="1"/>
          </p:cNvPicPr>
          <p:nvPr/>
        </p:nvPicPr>
        <p:blipFill>
          <a:blip r:embed="rId11">
            <a:extLst>
              <a:ext uri="{28A0092B-C50C-407E-A947-70E740481C1C}">
                <a14:useLocalDpi xmlns:a14="http://schemas.microsoft.com/office/drawing/2010/main" val="0"/>
              </a:ext>
            </a:extLst>
          </a:blip>
          <a:srcRect l="1" t="264" r="-7112" b="-1"/>
          <a:stretch/>
        </p:blipFill>
        <p:spPr>
          <a:xfrm>
            <a:off x="2247900" y="3172032"/>
            <a:ext cx="9467850" cy="584407"/>
          </a:xfrm>
          <a:prstGeom prst="rect">
            <a:avLst/>
          </a:prstGeom>
        </p:spPr>
      </p:pic>
      <p:sp>
        <p:nvSpPr>
          <p:cNvPr id="2" name="Rectangle: Rounded Corners 1">
            <a:hlinkClick r:id="rId12" action="ppaction://hlinksldjump"/>
            <a:extLst>
              <a:ext uri="{FF2B5EF4-FFF2-40B4-BE49-F238E27FC236}">
                <a16:creationId xmlns:a16="http://schemas.microsoft.com/office/drawing/2014/main" id="{7FF66EA0-5CF2-4393-8AAC-8049D70B9D8B}"/>
              </a:ext>
            </a:extLst>
          </p:cNvPr>
          <p:cNvSpPr/>
          <p:nvPr/>
        </p:nvSpPr>
        <p:spPr>
          <a:xfrm>
            <a:off x="5723467" y="6448215"/>
            <a:ext cx="1598400" cy="474133"/>
          </a:xfrm>
          <a:prstGeom prst="roundRect">
            <a:avLst/>
          </a:prstGeom>
          <a:solidFill>
            <a:srgbClr val="0070C0"/>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READING</a:t>
            </a:r>
            <a:endParaRPr lang="en-HK" b="1" dirty="0"/>
          </a:p>
        </p:txBody>
      </p:sp>
      <p:sp>
        <p:nvSpPr>
          <p:cNvPr id="4" name="Rectangle: Rounded Corners 3">
            <a:hlinkClick r:id="rId13" action="ppaction://hlinksldjump"/>
            <a:extLst>
              <a:ext uri="{FF2B5EF4-FFF2-40B4-BE49-F238E27FC236}">
                <a16:creationId xmlns:a16="http://schemas.microsoft.com/office/drawing/2014/main" id="{22593679-F472-00FD-8823-3571D05141E8}"/>
              </a:ext>
            </a:extLst>
          </p:cNvPr>
          <p:cNvSpPr/>
          <p:nvPr/>
        </p:nvSpPr>
        <p:spPr>
          <a:xfrm>
            <a:off x="7321973" y="6448214"/>
            <a:ext cx="1598507" cy="474133"/>
          </a:xfrm>
          <a:prstGeom prst="roundRect">
            <a:avLst/>
          </a:prstGeom>
          <a:solidFill>
            <a:srgbClr val="7030A0"/>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NOW I KNOW</a:t>
            </a:r>
            <a:endParaRPr lang="en-HK" b="1" dirty="0"/>
          </a:p>
        </p:txBody>
      </p:sp>
      <p:sp>
        <p:nvSpPr>
          <p:cNvPr id="5" name="Rectangle: Rounded Corners 4">
            <a:hlinkClick r:id="rId14" action="ppaction://hlinksldjump"/>
            <a:extLst>
              <a:ext uri="{FF2B5EF4-FFF2-40B4-BE49-F238E27FC236}">
                <a16:creationId xmlns:a16="http://schemas.microsoft.com/office/drawing/2014/main" id="{0F505E1B-EC52-DD8D-B979-E08285E45796}"/>
              </a:ext>
            </a:extLst>
          </p:cNvPr>
          <p:cNvSpPr/>
          <p:nvPr/>
        </p:nvSpPr>
        <p:spPr>
          <a:xfrm>
            <a:off x="8950960" y="6448213"/>
            <a:ext cx="1598507" cy="474133"/>
          </a:xfrm>
          <a:prstGeom prst="roundRect">
            <a:avLst/>
          </a:prstGeom>
          <a:solidFill>
            <a:srgbClr val="ED7D31"/>
          </a:solidFill>
          <a:ln w="28575">
            <a:solidFill>
              <a:srgbClr val="ED7D3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THINK</a:t>
            </a:r>
            <a:endParaRPr lang="en-HK" b="1" dirty="0"/>
          </a:p>
        </p:txBody>
      </p:sp>
      <p:sp>
        <p:nvSpPr>
          <p:cNvPr id="6" name="Rectangle: Rounded Corners 5">
            <a:hlinkClick r:id="rId15" action="ppaction://hlinksldjump"/>
            <a:extLst>
              <a:ext uri="{FF2B5EF4-FFF2-40B4-BE49-F238E27FC236}">
                <a16:creationId xmlns:a16="http://schemas.microsoft.com/office/drawing/2014/main" id="{1DF56782-715A-4EB2-1D0B-D8E62850710A}"/>
              </a:ext>
            </a:extLst>
          </p:cNvPr>
          <p:cNvSpPr/>
          <p:nvPr/>
        </p:nvSpPr>
        <p:spPr>
          <a:xfrm>
            <a:off x="10572327" y="6448212"/>
            <a:ext cx="1598507" cy="474133"/>
          </a:xfrm>
          <a:prstGeom prst="roundRect">
            <a:avLst/>
          </a:prstGeom>
          <a:solidFill>
            <a:srgbClr val="009640"/>
          </a:solidFill>
          <a:ln w="28575">
            <a:solidFill>
              <a:srgbClr val="0096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DO THIS</a:t>
            </a:r>
            <a:endParaRPr lang="en-HK" b="1" dirty="0"/>
          </a:p>
        </p:txBody>
      </p:sp>
      <p:pic>
        <p:nvPicPr>
          <p:cNvPr id="8" name="PLE3E 5A NQ_10">
            <a:hlinkClick r:id="" action="ppaction://media"/>
            <a:extLst>
              <a:ext uri="{FF2B5EF4-FFF2-40B4-BE49-F238E27FC236}">
                <a16:creationId xmlns:a16="http://schemas.microsoft.com/office/drawing/2014/main" id="{07795C54-A4AC-ABCC-1384-43262684D6DD}"/>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771908" y="3172032"/>
            <a:ext cx="406400" cy="406400"/>
          </a:xfrm>
          <a:prstGeom prst="rect">
            <a:avLst/>
          </a:prstGeom>
        </p:spPr>
      </p:pic>
    </p:spTree>
    <p:custDataLst>
      <p:tags r:id="rId1"/>
    </p:custDataLst>
    <p:extLst>
      <p:ext uri="{BB962C8B-B14F-4D97-AF65-F5344CB8AC3E}">
        <p14:creationId xmlns:p14="http://schemas.microsoft.com/office/powerpoint/2010/main" val="3597491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3" fill="hold"/>
                                        <p:tgtEl>
                                          <p:spTgt spid="8"/>
                                        </p:tgtEl>
                                      </p:cBhvr>
                                    </p:cmd>
                                  </p:childTnLst>
                                </p:cTn>
                              </p:par>
                            </p:childTnLst>
                          </p:cTn>
                        </p:par>
                      </p:childTnLst>
                    </p:cTn>
                  </p:par>
                </p:childTnLst>
              </p:cTn>
              <p:nextCondLst>
                <p:cond evt="onClick" delay="0">
                  <p:tgtEl>
                    <p:spTgt spid="31"/>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5E7C4"/>
        </a:solidFill>
        <a:effectLst/>
      </p:bgPr>
    </p:bg>
    <p:spTree>
      <p:nvGrpSpPr>
        <p:cNvPr id="1" name="">
          <a:extLst>
            <a:ext uri="{FF2B5EF4-FFF2-40B4-BE49-F238E27FC236}">
              <a16:creationId xmlns:a16="http://schemas.microsoft.com/office/drawing/2014/main" id="{3A995281-C33D-820F-5C4C-CD31B36DB582}"/>
            </a:ext>
          </a:extLst>
        </p:cNvPr>
        <p:cNvGrpSpPr/>
        <p:nvPr/>
      </p:nvGrpSpPr>
      <p:grpSpPr>
        <a:xfrm>
          <a:off x="0" y="0"/>
          <a:ext cx="0" cy="0"/>
          <a:chOff x="0" y="0"/>
          <a:chExt cx="0" cy="0"/>
        </a:xfrm>
      </p:grpSpPr>
      <p:sp>
        <p:nvSpPr>
          <p:cNvPr id="3" name="TextBox 2" hidden="1">
            <a:extLst>
              <a:ext uri="{FF2B5EF4-FFF2-40B4-BE49-F238E27FC236}">
                <a16:creationId xmlns:a16="http://schemas.microsoft.com/office/drawing/2014/main" id="{16407801-B26E-9F30-60C1-885C435B6CCA}"/>
              </a:ext>
            </a:extLst>
          </p:cNvPr>
          <p:cNvSpPr txBox="1"/>
          <p:nvPr/>
        </p:nvSpPr>
        <p:spPr>
          <a:xfrm>
            <a:off x="1856422" y="1197926"/>
            <a:ext cx="8788718" cy="523220"/>
          </a:xfrm>
          <a:prstGeom prst="rect">
            <a:avLst/>
          </a:prstGeom>
          <a:noFill/>
        </p:spPr>
        <p:txBody>
          <a:bodyPr wrap="square"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tab pos="540000" algn="l"/>
              </a:tabLst>
              <a:defRPr/>
            </a:pPr>
            <a:r>
              <a:rPr kumimoji="0" lang="en-GB"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5</a:t>
            </a:r>
            <a:r>
              <a:rPr kumimoji="0" lang="en-GB" sz="2800" b="0" i="0" u="none" strike="noStrike" kern="1200" cap="none" spc="0" normalizeH="0" baseline="0" noProof="0" dirty="0">
                <a:ln>
                  <a:noFill/>
                </a:ln>
                <a:solidFill>
                  <a:prstClr val="black"/>
                </a:solidFill>
                <a:effectLst/>
                <a:uLnTx/>
                <a:uFillTx/>
                <a:latin typeface="PeridotPEVariableRegular"/>
                <a:ea typeface="ADLaM Display" panose="02010000000000000000" pitchFamily="2" charset="0"/>
                <a:cs typeface="ADLaM Display" panose="02010000000000000000" pitchFamily="2" charset="0"/>
              </a:rPr>
              <a:t>	</a:t>
            </a:r>
            <a:r>
              <a:rPr kumimoji="0" lang="en-GB" sz="2800" b="0" i="0" u="none" strike="noStrike" kern="1200" cap="none" spc="0" normalizeH="0" baseline="0" noProof="0" dirty="0">
                <a:ln>
                  <a:noFill/>
                </a:ln>
                <a:solidFill>
                  <a:prstClr val="black"/>
                </a:solidFill>
                <a:effectLst/>
                <a:uLnTx/>
                <a:uFillTx/>
                <a:latin typeface="HelveticaTxtbkforPearson-Rm" panose="02000503050000020004" pitchFamily="50" charset="0"/>
                <a:ea typeface="+mn-ea"/>
                <a:cs typeface="+mn-cs"/>
              </a:rPr>
              <a:t>Try using different leaves.</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Rounded Corners 8">
            <a:hlinkClick r:id="rId4" action="ppaction://hlinksldjump"/>
            <a:extLst>
              <a:ext uri="{FF2B5EF4-FFF2-40B4-BE49-F238E27FC236}">
                <a16:creationId xmlns:a16="http://schemas.microsoft.com/office/drawing/2014/main" id="{9EFB790D-5DB1-BCFA-DA30-ADAD41D65FCB}"/>
              </a:ext>
            </a:extLst>
          </p:cNvPr>
          <p:cNvSpPr/>
          <p:nvPr/>
        </p:nvSpPr>
        <p:spPr>
          <a:xfrm>
            <a:off x="5723467" y="6448215"/>
            <a:ext cx="1598400" cy="474133"/>
          </a:xfrm>
          <a:prstGeom prst="roundRect">
            <a:avLst/>
          </a:prstGeom>
          <a:solidFill>
            <a:srgbClr val="0070C0"/>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READING</a:t>
            </a:r>
            <a:endParaRPr kumimoji="0" lang="en-HK"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Rounded Corners 9">
            <a:hlinkClick r:id="rId5" action="ppaction://hlinksldjump"/>
            <a:extLst>
              <a:ext uri="{FF2B5EF4-FFF2-40B4-BE49-F238E27FC236}">
                <a16:creationId xmlns:a16="http://schemas.microsoft.com/office/drawing/2014/main" id="{58A56794-6BB4-D6CC-857B-8D5E0B551461}"/>
              </a:ext>
            </a:extLst>
          </p:cNvPr>
          <p:cNvSpPr/>
          <p:nvPr/>
        </p:nvSpPr>
        <p:spPr>
          <a:xfrm>
            <a:off x="7321973" y="6448214"/>
            <a:ext cx="1598507" cy="474133"/>
          </a:xfrm>
          <a:prstGeom prst="roundRect">
            <a:avLst/>
          </a:prstGeom>
          <a:solidFill>
            <a:srgbClr val="7030A0"/>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NOW I KNOW</a:t>
            </a:r>
            <a:endParaRPr kumimoji="0" lang="en-HK"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hlinkClick r:id="rId6" action="ppaction://hlinksldjump"/>
            <a:extLst>
              <a:ext uri="{FF2B5EF4-FFF2-40B4-BE49-F238E27FC236}">
                <a16:creationId xmlns:a16="http://schemas.microsoft.com/office/drawing/2014/main" id="{4D499D5E-2B26-DD07-0F75-FBB6DD3DB5BF}"/>
              </a:ext>
            </a:extLst>
          </p:cNvPr>
          <p:cNvSpPr/>
          <p:nvPr/>
        </p:nvSpPr>
        <p:spPr>
          <a:xfrm>
            <a:off x="8950960" y="6448213"/>
            <a:ext cx="1598507" cy="474133"/>
          </a:xfrm>
          <a:prstGeom prst="roundRect">
            <a:avLst/>
          </a:prstGeom>
          <a:solidFill>
            <a:srgbClr val="ED7D31"/>
          </a:solidFill>
          <a:ln w="28575">
            <a:solidFill>
              <a:srgbClr val="ED7D3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LET’S THINK</a:t>
            </a:r>
            <a:endParaRPr kumimoji="0" lang="en-HK"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hlinkClick r:id="rId7" action="ppaction://hlinksldjump"/>
            <a:extLst>
              <a:ext uri="{FF2B5EF4-FFF2-40B4-BE49-F238E27FC236}">
                <a16:creationId xmlns:a16="http://schemas.microsoft.com/office/drawing/2014/main" id="{0D167E03-C88E-1EEB-1886-1219EB04192E}"/>
              </a:ext>
            </a:extLst>
          </p:cNvPr>
          <p:cNvSpPr/>
          <p:nvPr/>
        </p:nvSpPr>
        <p:spPr>
          <a:xfrm>
            <a:off x="10572327" y="6448212"/>
            <a:ext cx="1598507" cy="474133"/>
          </a:xfrm>
          <a:prstGeom prst="roundRect">
            <a:avLst/>
          </a:prstGeom>
          <a:solidFill>
            <a:srgbClr val="009640"/>
          </a:solidFill>
          <a:ln w="28575">
            <a:solidFill>
              <a:srgbClr val="0096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LET’S DO THIS</a:t>
            </a:r>
            <a:endParaRPr kumimoji="0" lang="en-HK"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7AD2E47-E578-B85A-CAED-6B0662CA98E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937" b="46527" l="2631" r="23199">
                        <a14:foregroundMark x1="4933" y1="11268" x2="19073" y2="18780"/>
                        <a14:foregroundMark x1="19073" y1="18780" x2="19103" y2="22738"/>
                        <a14:foregroundMark x1="7205" y1="27141" x2="10643" y2="43982"/>
                        <a14:foregroundMark x1="10643" y1="43982" x2="11450" y2="41882"/>
                        <a14:foregroundMark x1="8999" y1="5977" x2="20568" y2="23869"/>
                        <a14:foregroundMark x1="20568" y1="23869" x2="19103" y2="30008"/>
                        <a14:foregroundMark x1="6547" y1="46527" x2="15516" y2="46325"/>
                        <a14:foregroundMark x1="3139" y1="31543" x2="3139" y2="31543"/>
                        <a14:foregroundMark x1="2631" y1="31099" x2="2631" y2="31099"/>
                        <a14:foregroundMark x1="22362" y1="19669" x2="22362" y2="19669"/>
                        <a14:foregroundMark x1="22212" y1="20961" x2="22212" y2="20961"/>
                        <a14:foregroundMark x1="22541" y1="27141" x2="22541" y2="27141"/>
                        <a14:foregroundMark x1="23199" y1="22294" x2="23199" y2="22294"/>
                        <a14:foregroundMark x1="3797" y1="32189" x2="3797" y2="32189"/>
                        <a14:foregroundMark x1="3797" y1="31987" x2="3797" y2="31987"/>
                      </a14:backgroundRemoval>
                    </a14:imgEffect>
                  </a14:imgLayer>
                </a14:imgProps>
              </a:ext>
              <a:ext uri="{28A0092B-C50C-407E-A947-70E740481C1C}">
                <a14:useLocalDpi xmlns:a14="http://schemas.microsoft.com/office/drawing/2010/main" val="0"/>
              </a:ext>
            </a:extLst>
          </a:blip>
          <a:srcRect l="1231" t="2673" r="76246" b="51049"/>
          <a:stretch>
            <a:fillRect/>
          </a:stretch>
        </p:blipFill>
        <p:spPr>
          <a:xfrm>
            <a:off x="759010" y="914029"/>
            <a:ext cx="877080" cy="1333871"/>
          </a:xfrm>
          <a:prstGeom prst="rect">
            <a:avLst/>
          </a:prstGeom>
          <a:ln>
            <a:noFill/>
          </a:ln>
          <a:effectLst/>
        </p:spPr>
      </p:pic>
      <p:sp>
        <p:nvSpPr>
          <p:cNvPr id="6" name="Rectangle: Rounded Corners 5">
            <a:extLst>
              <a:ext uri="{FF2B5EF4-FFF2-40B4-BE49-F238E27FC236}">
                <a16:creationId xmlns:a16="http://schemas.microsoft.com/office/drawing/2014/main" id="{968CEFD9-8E0C-817F-2449-15E8C4B0E1AB}"/>
              </a:ext>
            </a:extLst>
          </p:cNvPr>
          <p:cNvSpPr/>
          <p:nvPr/>
        </p:nvSpPr>
        <p:spPr>
          <a:xfrm>
            <a:off x="448299" y="222866"/>
            <a:ext cx="3458378" cy="460775"/>
          </a:xfrm>
          <a:prstGeom prst="roundRect">
            <a:avLst/>
          </a:prstGeom>
          <a:solidFill>
            <a:schemeClr val="bg1"/>
          </a:solidFill>
          <a:ln w="28575">
            <a:solidFill>
              <a:srgbClr val="0096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HK" sz="2000" b="0" i="0" u="none" strike="noStrike" kern="1200" cap="none" spc="0" normalizeH="0" baseline="0" noProof="0" dirty="0">
                <a:ln>
                  <a:noFill/>
                </a:ln>
                <a:solidFill>
                  <a:srgbClr val="081E27"/>
                </a:solidFill>
                <a:effectLst/>
                <a:uLnTx/>
                <a:uFillTx/>
                <a:latin typeface="Calibri" panose="020F0502020204030204"/>
                <a:ea typeface="+mn-ea"/>
                <a:cs typeface="+mn-cs"/>
              </a:rPr>
              <a:t>Join</a:t>
            </a:r>
            <a:r>
              <a:rPr kumimoji="0" lang="en-HK" sz="2000" b="0" i="0" u="none" strike="noStrike" kern="1200" cap="none" spc="0" normalizeH="0" noProof="0" dirty="0">
                <a:ln>
                  <a:noFill/>
                </a:ln>
                <a:solidFill>
                  <a:srgbClr val="081E27"/>
                </a:solidFill>
                <a:effectLst/>
                <a:uLnTx/>
                <a:uFillTx/>
                <a:latin typeface="Calibri" panose="020F0502020204030204"/>
                <a:ea typeface="+mn-ea"/>
                <a:cs typeface="+mn-cs"/>
              </a:rPr>
              <a:t> the Chinese Opera Club</a:t>
            </a:r>
            <a:endParaRPr kumimoji="0" lang="en-HK"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40BCB7A7-5200-B2CB-58ED-F5BEE34C1495}"/>
              </a:ext>
            </a:extLst>
          </p:cNvPr>
          <p:cNvPicPr>
            <a:picLocks noChangeAspect="1" noChangeArrowheads="1"/>
          </p:cNvPicPr>
          <p:nvPr/>
        </p:nvPicPr>
        <p:blipFill>
          <a:blip r:embed="rId10"/>
          <a:srcRect/>
          <a:stretch/>
        </p:blipFill>
        <p:spPr bwMode="auto">
          <a:xfrm>
            <a:off x="7426405" y="460323"/>
            <a:ext cx="3531561" cy="19792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C425787-4A7A-22FA-8D56-A4E59849CFC9}"/>
              </a:ext>
            </a:extLst>
          </p:cNvPr>
          <p:cNvPicPr>
            <a:picLocks noChangeAspect="1" noChangeArrowheads="1"/>
          </p:cNvPicPr>
          <p:nvPr/>
        </p:nvPicPr>
        <p:blipFill>
          <a:blip r:embed="rId11">
            <a:extLst>
              <a:ext uri="{96DAC541-7B7A-43D3-8B79-37D633B846F1}">
                <asvg:svgBlip xmlns:asvg="http://schemas.microsoft.com/office/drawing/2016/SVG/main" r:embed="rId12"/>
              </a:ext>
            </a:extLst>
          </a:blip>
          <a:srcRect l="6704" r="6704"/>
          <a:stretch/>
        </p:blipFill>
        <p:spPr bwMode="auto">
          <a:xfrm>
            <a:off x="767352" y="3429000"/>
            <a:ext cx="3011272" cy="243426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EFE5E694-2AA3-3F5D-4DD1-A379D3FE885A}"/>
              </a:ext>
            </a:extLst>
          </p:cNvPr>
          <p:cNvSpPr/>
          <p:nvPr/>
        </p:nvSpPr>
        <p:spPr>
          <a:xfrm>
            <a:off x="9518651" y="196961"/>
            <a:ext cx="2488776" cy="460775"/>
          </a:xfrm>
          <a:prstGeom prst="roundRect">
            <a:avLst/>
          </a:prstGeom>
          <a:solidFill>
            <a:schemeClr val="bg1"/>
          </a:solidFill>
          <a:ln w="28575">
            <a:solidFill>
              <a:srgbClr val="0096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HK" sz="2000" b="0" i="0" u="none" strike="noStrike" kern="1200" cap="none" spc="0" normalizeH="0" baseline="0" noProof="0" dirty="0">
                <a:ln>
                  <a:noFill/>
                </a:ln>
                <a:solidFill>
                  <a:srgbClr val="081E27"/>
                </a:solidFill>
                <a:effectLst/>
                <a:uLnTx/>
                <a:uFillTx/>
                <a:latin typeface="Calibri" panose="020F0502020204030204"/>
                <a:ea typeface="+mn-ea"/>
                <a:cs typeface="+mn-cs"/>
              </a:rPr>
              <a:t>Watch performances</a:t>
            </a:r>
            <a:endParaRPr kumimoji="0" lang="en-HK"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F7E9A2F3-1FE4-C2EB-8180-CE237F3C7433}"/>
              </a:ext>
            </a:extLst>
          </p:cNvPr>
          <p:cNvSpPr/>
          <p:nvPr/>
        </p:nvSpPr>
        <p:spPr>
          <a:xfrm>
            <a:off x="448298" y="3198612"/>
            <a:ext cx="2375584" cy="460775"/>
          </a:xfrm>
          <a:prstGeom prst="roundRect">
            <a:avLst/>
          </a:prstGeom>
          <a:solidFill>
            <a:schemeClr val="bg1"/>
          </a:solidFill>
          <a:ln w="28575">
            <a:solidFill>
              <a:srgbClr val="0096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HK" sz="2000" b="0" i="0" u="none" strike="noStrike" kern="1200" cap="none" spc="0" normalizeH="0" baseline="0" noProof="0" dirty="0">
                <a:ln>
                  <a:noFill/>
                </a:ln>
                <a:solidFill>
                  <a:srgbClr val="081E27"/>
                </a:solidFill>
                <a:effectLst/>
                <a:uLnTx/>
                <a:uFillTx/>
                <a:latin typeface="Calibri" panose="020F0502020204030204"/>
                <a:ea typeface="+mn-ea"/>
                <a:cs typeface="+mn-cs"/>
              </a:rPr>
              <a:t>Create</a:t>
            </a:r>
            <a:r>
              <a:rPr kumimoji="0" lang="en-HK" sz="2000" b="0" i="0" u="none" strike="noStrike" kern="1200" cap="none" spc="0" normalizeH="0" noProof="0" dirty="0">
                <a:ln>
                  <a:noFill/>
                </a:ln>
                <a:solidFill>
                  <a:srgbClr val="081E27"/>
                </a:solidFill>
                <a:effectLst/>
                <a:uLnTx/>
                <a:uFillTx/>
                <a:latin typeface="Calibri" panose="020F0502020204030204"/>
                <a:ea typeface="+mn-ea"/>
                <a:cs typeface="+mn-cs"/>
              </a:rPr>
              <a:t> art project</a:t>
            </a:r>
            <a:endParaRPr kumimoji="0" lang="en-HK"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30" name="Picture 6">
            <a:extLst>
              <a:ext uri="{FF2B5EF4-FFF2-40B4-BE49-F238E27FC236}">
                <a16:creationId xmlns:a16="http://schemas.microsoft.com/office/drawing/2014/main" id="{4D066AAD-E3B5-C0E0-AF19-E1BE0312238F}"/>
              </a:ext>
            </a:extLst>
          </p:cNvPr>
          <p:cNvPicPr>
            <a:picLocks noChangeAspect="1" noChangeArrowheads="1"/>
          </p:cNvPicPr>
          <p:nvPr/>
        </p:nvPicPr>
        <p:blipFill>
          <a:blip r:embed="rId13"/>
          <a:srcRect/>
          <a:stretch/>
        </p:blipFill>
        <p:spPr bwMode="auto">
          <a:xfrm>
            <a:off x="7486951" y="3637211"/>
            <a:ext cx="3410467" cy="18602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7876C10E-7871-CEE0-AB9E-27239B12B886}"/>
              </a:ext>
            </a:extLst>
          </p:cNvPr>
          <p:cNvSpPr/>
          <p:nvPr/>
        </p:nvSpPr>
        <p:spPr>
          <a:xfrm>
            <a:off x="10219628" y="3189152"/>
            <a:ext cx="1787798" cy="460775"/>
          </a:xfrm>
          <a:prstGeom prst="roundRect">
            <a:avLst/>
          </a:prstGeom>
          <a:solidFill>
            <a:schemeClr val="bg1"/>
          </a:solidFill>
          <a:ln w="28575">
            <a:solidFill>
              <a:srgbClr val="0096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HK" sz="2000" b="0" i="0" u="none" strike="noStrike" kern="1200" cap="none" spc="0" normalizeH="0" baseline="0" noProof="0" dirty="0">
                <a:ln>
                  <a:noFill/>
                </a:ln>
                <a:solidFill>
                  <a:srgbClr val="081E27"/>
                </a:solidFill>
                <a:effectLst/>
                <a:uLnTx/>
                <a:uFillTx/>
                <a:latin typeface="Calibri" panose="020F0502020204030204"/>
                <a:ea typeface="+mn-ea"/>
                <a:cs typeface="+mn-cs"/>
              </a:rPr>
              <a:t>Invite experts</a:t>
            </a:r>
            <a:endParaRPr kumimoji="0" lang="en-HK"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32" name="Picture 8">
            <a:extLst>
              <a:ext uri="{FF2B5EF4-FFF2-40B4-BE49-F238E27FC236}">
                <a16:creationId xmlns:a16="http://schemas.microsoft.com/office/drawing/2014/main" id="{11D65692-8235-CC68-A5A2-E0B219BB78A7}"/>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31487" t="-233" r="23357" b="233"/>
          <a:stretch/>
        </p:blipFill>
        <p:spPr bwMode="auto">
          <a:xfrm>
            <a:off x="4766551" y="1872611"/>
            <a:ext cx="2149319" cy="3178891"/>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4A8F104E-4711-1EBC-06B4-C777CA8DE9C8}"/>
              </a:ext>
            </a:extLst>
          </p:cNvPr>
          <p:cNvSpPr/>
          <p:nvPr/>
        </p:nvSpPr>
        <p:spPr>
          <a:xfrm>
            <a:off x="4950467" y="1449936"/>
            <a:ext cx="1787798" cy="460775"/>
          </a:xfrm>
          <a:prstGeom prst="roundRect">
            <a:avLst/>
          </a:prstGeom>
          <a:solidFill>
            <a:schemeClr val="bg1"/>
          </a:solidFill>
          <a:ln w="28575">
            <a:solidFill>
              <a:srgbClr val="0096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HK" sz="2000" b="0" i="0" u="none" strike="noStrike" kern="1200" cap="none" spc="0" normalizeH="0" baseline="0" noProof="0" dirty="0">
                <a:ln>
                  <a:noFill/>
                </a:ln>
                <a:solidFill>
                  <a:srgbClr val="081E27"/>
                </a:solidFill>
                <a:effectLst/>
                <a:uLnTx/>
                <a:uFillTx/>
                <a:latin typeface="Calibri" panose="020F0502020204030204"/>
                <a:ea typeface="+mn-ea"/>
                <a:cs typeface="+mn-cs"/>
              </a:rPr>
              <a:t>Share stories</a:t>
            </a:r>
            <a:endParaRPr kumimoji="0" lang="en-HK"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27B8A729-AC66-DC42-3F3F-37D9C3534CF2}"/>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3436" b="47575" l="51271" r="71450">
                        <a14:foregroundMark x1="56054" y1="5659" x2="66547" y2="5376"/>
                        <a14:foregroundMark x1="59372" y1="3436" x2="63677" y2="3719"/>
                        <a14:foregroundMark x1="57489" y1="47373" x2="60807" y2="46564"/>
                        <a14:foregroundMark x1="61704" y1="47575" x2="64185" y2="47211"/>
                      </a14:backgroundRemoval>
                    </a14:imgEffect>
                  </a14:imgLayer>
                </a14:imgProps>
              </a:ext>
              <a:ext uri="{28A0092B-C50C-407E-A947-70E740481C1C}">
                <a14:useLocalDpi xmlns:a14="http://schemas.microsoft.com/office/drawing/2010/main" val="0"/>
              </a:ext>
            </a:extLst>
          </a:blip>
          <a:srcRect l="48829" t="2509" r="26016" b="49029"/>
          <a:stretch>
            <a:fillRect/>
          </a:stretch>
        </p:blipFill>
        <p:spPr>
          <a:xfrm>
            <a:off x="2177488" y="862206"/>
            <a:ext cx="1083798" cy="1544293"/>
          </a:xfrm>
          <a:prstGeom prst="rect">
            <a:avLst/>
          </a:prstGeom>
          <a:ln>
            <a:noFill/>
          </a:ln>
          <a:effectLst/>
        </p:spPr>
      </p:pic>
      <p:pic>
        <p:nvPicPr>
          <p:cNvPr id="5" name="Picture 4">
            <a:extLst>
              <a:ext uri="{FF2B5EF4-FFF2-40B4-BE49-F238E27FC236}">
                <a16:creationId xmlns:a16="http://schemas.microsoft.com/office/drawing/2014/main" id="{E3616766-0EF2-7372-AA2E-688B609DCFFD}"/>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53716" b="96648" l="27004" r="46112">
                        <a14:foregroundMark x1="36094" y1="56220" x2="36094" y2="56220"/>
                        <a14:foregroundMark x1="36932" y1="53756" x2="36932" y2="53756"/>
                        <a14:foregroundMark x1="36782" y1="65711" x2="36782" y2="65711"/>
                        <a14:foregroundMark x1="29336" y1="76898" x2="29336" y2="76898"/>
                        <a14:foregroundMark x1="45096" y1="77504" x2="45096" y2="77504"/>
                        <a14:foregroundMark x1="36094" y1="61712" x2="36094" y2="61712"/>
                        <a14:foregroundMark x1="34390" y1="68740" x2="44468" y2="78554"/>
                        <a14:foregroundMark x1="44468" y1="78554" x2="44797" y2="78433"/>
                        <a14:foregroundMark x1="29755" y1="76535" x2="29486" y2="78069"/>
                        <a14:foregroundMark x1="35795" y1="67609" x2="36244" y2="75969"/>
                        <a14:foregroundMark x1="33134" y1="73102" x2="35795" y2="76171"/>
                        <a14:foregroundMark x1="33433" y1="94386" x2="39743" y2="94386"/>
                        <a14:foregroundMark x1="33433" y1="66478" x2="40580" y2="69871"/>
                        <a14:foregroundMark x1="33433" y1="70638" x2="39175" y2="70840"/>
                        <a14:foregroundMark x1="31878" y1="67811" x2="40311" y2="68942"/>
                        <a14:foregroundMark x1="34839" y1="96082" x2="34839" y2="96082"/>
                        <a14:foregroundMark x1="38756" y1="96648" x2="38756" y2="96648"/>
                        <a14:foregroundMark x1="33134" y1="96284" x2="34539" y2="96284"/>
                        <a14:foregroundMark x1="37919" y1="96082" x2="39892" y2="96486"/>
                        <a14:foregroundMark x1="32028" y1="76535" x2="32028" y2="76535"/>
                        <a14:foregroundMark x1="32446" y1="76333" x2="33971" y2="76737"/>
                        <a14:foregroundMark x1="37560" y1="67973" x2="40610" y2="67771"/>
                        <a14:foregroundMark x1="37560" y1="65226" x2="41986" y2="69628"/>
                        <a14:foregroundMark x1="37440" y1="64943" x2="31579" y2="69790"/>
                        <a14:foregroundMark x1="35975" y1="64499" x2="32267" y2="67407"/>
                      </a14:backgroundRemoval>
                    </a14:imgEffect>
                  </a14:imgLayer>
                </a14:imgProps>
              </a:ext>
              <a:ext uri="{28A0092B-C50C-407E-A947-70E740481C1C}">
                <a14:useLocalDpi xmlns:a14="http://schemas.microsoft.com/office/drawing/2010/main" val="0"/>
              </a:ext>
            </a:extLst>
          </a:blip>
          <a:srcRect l="24620" t="50820" r="51385" b="1819"/>
          <a:stretch>
            <a:fillRect/>
          </a:stretch>
        </p:blipFill>
        <p:spPr>
          <a:xfrm>
            <a:off x="1380524" y="1368865"/>
            <a:ext cx="1083798" cy="1583885"/>
          </a:xfrm>
          <a:prstGeom prst="rect">
            <a:avLst/>
          </a:prstGeom>
          <a:ln>
            <a:noFill/>
          </a:ln>
          <a:effectLst/>
        </p:spPr>
      </p:pic>
    </p:spTree>
    <p:custDataLst>
      <p:tags r:id="rId1"/>
    </p:custDataLst>
    <p:extLst>
      <p:ext uri="{BB962C8B-B14F-4D97-AF65-F5344CB8AC3E}">
        <p14:creationId xmlns:p14="http://schemas.microsoft.com/office/powerpoint/2010/main" val="163758480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randombar(horizontal)">
                                      <p:cBhvr>
                                        <p:cTn id="18" dur="5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par>
                                <p:cTn id="24" presetID="14" presetClass="entr" presetSubtype="10" fill="hold" nodeType="with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randombar(horizontal)">
                                      <p:cBhvr>
                                        <p:cTn id="26" dur="500"/>
                                        <p:tgtEl>
                                          <p:spTgt spid="102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nodeType="withEffect">
                                  <p:stCondLst>
                                    <p:cond delay="0"/>
                                  </p:stCondLst>
                                  <p:childTnLst>
                                    <p:set>
                                      <p:cBhvr>
                                        <p:cTn id="33" dur="1" fill="hold">
                                          <p:stCondLst>
                                            <p:cond delay="0"/>
                                          </p:stCondLst>
                                        </p:cTn>
                                        <p:tgtEl>
                                          <p:spTgt spid="1030"/>
                                        </p:tgtEl>
                                        <p:attrNameLst>
                                          <p:attrName>style.visibility</p:attrName>
                                        </p:attrNameLst>
                                      </p:cBhvr>
                                      <p:to>
                                        <p:strVal val="visible"/>
                                      </p:to>
                                    </p:set>
                                    <p:animEffect transition="in" filter="randombar(horizontal)">
                                      <p:cBhvr>
                                        <p:cTn id="34" dur="500"/>
                                        <p:tgtEl>
                                          <p:spTgt spid="1030"/>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randombar(horizontal)">
                                      <p:cBhvr>
                                        <p:cTn id="39" dur="500"/>
                                        <p:tgtEl>
                                          <p:spTgt spid="16"/>
                                        </p:tgtEl>
                                      </p:cBhvr>
                                    </p:animEffect>
                                  </p:childTnLst>
                                </p:cTn>
                              </p:par>
                              <p:par>
                                <p:cTn id="40" presetID="14" presetClass="entr" presetSubtype="10" fill="hold" nodeType="withEffect">
                                  <p:stCondLst>
                                    <p:cond delay="0"/>
                                  </p:stCondLst>
                                  <p:childTnLst>
                                    <p:set>
                                      <p:cBhvr>
                                        <p:cTn id="41" dur="1" fill="hold">
                                          <p:stCondLst>
                                            <p:cond delay="0"/>
                                          </p:stCondLst>
                                        </p:cTn>
                                        <p:tgtEl>
                                          <p:spTgt spid="1032"/>
                                        </p:tgtEl>
                                        <p:attrNameLst>
                                          <p:attrName>style.visibility</p:attrName>
                                        </p:attrNameLst>
                                      </p:cBhvr>
                                      <p:to>
                                        <p:strVal val="visible"/>
                                      </p:to>
                                    </p:set>
                                    <p:animEffect transition="in" filter="randombar(horizontal)">
                                      <p:cBhvr>
                                        <p:cTn id="42" dur="500"/>
                                        <p:tgtEl>
                                          <p:spTgt spid="1032"/>
                                        </p:tgtEl>
                                      </p:cBhvr>
                                    </p:animEffect>
                                  </p:childTnLst>
                                </p:cTn>
                              </p:par>
                              <p:par>
                                <p:cTn id="43" presetID="14" presetClass="entr" presetSubtype="10" fill="hold"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randombar(horizontal)">
                                      <p:cBhvr>
                                        <p:cTn id="45" dur="500"/>
                                        <p:tgtEl>
                                          <p:spTgt spid="2"/>
                                        </p:tgtEl>
                                      </p:cBhvr>
                                    </p:animEffect>
                                  </p:childTnLst>
                                </p:cTn>
                              </p:par>
                              <p:par>
                                <p:cTn id="46" presetID="14" presetClass="entr" presetSubtype="10"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randombar(horizontal)">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animBg="1"/>
      <p:bldP spid="15"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FE5F8"/>
        </a:solidFill>
        <a:effectLst/>
      </p:bgPr>
    </p:bg>
    <p:spTree>
      <p:nvGrpSpPr>
        <p:cNvPr id="1" name="">
          <a:extLst>
            <a:ext uri="{FF2B5EF4-FFF2-40B4-BE49-F238E27FC236}">
              <a16:creationId xmlns:a16="http://schemas.microsoft.com/office/drawing/2014/main" id="{850810F4-C2AF-5DF9-7DEA-ACA6E73224B7}"/>
            </a:ext>
          </a:extLst>
        </p:cNvPr>
        <p:cNvGrpSpPr/>
        <p:nvPr/>
      </p:nvGrpSpPr>
      <p:grpSpPr>
        <a:xfrm>
          <a:off x="0" y="0"/>
          <a:ext cx="0" cy="0"/>
          <a:chOff x="0" y="0"/>
          <a:chExt cx="0" cy="0"/>
        </a:xfrm>
      </p:grpSpPr>
      <p:pic>
        <p:nvPicPr>
          <p:cNvPr id="4" name="Graphic 3">
            <a:extLst>
              <a:ext uri="{FF2B5EF4-FFF2-40B4-BE49-F238E27FC236}">
                <a16:creationId xmlns:a16="http://schemas.microsoft.com/office/drawing/2014/main" id="{146D0294-68C1-AF14-173F-40F9FECD635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994919" y="614365"/>
            <a:ext cx="8202161" cy="5126351"/>
          </a:xfrm>
          <a:prstGeom prst="rect">
            <a:avLst/>
          </a:prstGeom>
          <a:effectLst>
            <a:outerShdw blurRad="50800" dist="38100" dir="16200000" rotWithShape="0">
              <a:prstClr val="black">
                <a:alpha val="40000"/>
              </a:prstClr>
            </a:outerShdw>
          </a:effectLst>
        </p:spPr>
      </p:pic>
    </p:spTree>
    <p:custDataLst>
      <p:tags r:id="rId1"/>
    </p:custDataLst>
    <p:extLst>
      <p:ext uri="{BB962C8B-B14F-4D97-AF65-F5344CB8AC3E}">
        <p14:creationId xmlns:p14="http://schemas.microsoft.com/office/powerpoint/2010/main" val="15007638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FE5F8"/>
        </a:solidFill>
        <a:effectLst/>
      </p:bgPr>
    </p:bg>
    <p:spTree>
      <p:nvGrpSpPr>
        <p:cNvPr id="1" name="">
          <a:extLst>
            <a:ext uri="{FF2B5EF4-FFF2-40B4-BE49-F238E27FC236}">
              <a16:creationId xmlns:a16="http://schemas.microsoft.com/office/drawing/2014/main" id="{850810F4-C2AF-5DF9-7DEA-ACA6E73224B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FDA6542-55A9-94E9-A161-1ABE963F26A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25264" y="2886324"/>
            <a:ext cx="10141471" cy="1085351"/>
          </a:xfrm>
          <a:prstGeom prst="rect">
            <a:avLst/>
          </a:prstGeom>
        </p:spPr>
      </p:pic>
      <p:sp>
        <p:nvSpPr>
          <p:cNvPr id="2" name="Rectangle: Rounded Corners 1">
            <a:hlinkClick r:id="rId5" action="ppaction://hlinksldjump"/>
            <a:extLst>
              <a:ext uri="{FF2B5EF4-FFF2-40B4-BE49-F238E27FC236}">
                <a16:creationId xmlns:a16="http://schemas.microsoft.com/office/drawing/2014/main" id="{8C41BEA4-877D-07DB-8548-8E01641A12E3}"/>
              </a:ext>
            </a:extLst>
          </p:cNvPr>
          <p:cNvSpPr/>
          <p:nvPr/>
        </p:nvSpPr>
        <p:spPr>
          <a:xfrm>
            <a:off x="5723467" y="6448215"/>
            <a:ext cx="1598400" cy="474133"/>
          </a:xfrm>
          <a:prstGeom prst="roundRect">
            <a:avLst/>
          </a:prstGeom>
          <a:solidFill>
            <a:srgbClr val="0070C0"/>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READING</a:t>
            </a:r>
            <a:endParaRPr lang="en-HK" b="1" dirty="0"/>
          </a:p>
        </p:txBody>
      </p:sp>
      <p:sp>
        <p:nvSpPr>
          <p:cNvPr id="3" name="Rectangle: Rounded Corners 2">
            <a:hlinkClick r:id="rId6" action="ppaction://hlinksldjump"/>
            <a:extLst>
              <a:ext uri="{FF2B5EF4-FFF2-40B4-BE49-F238E27FC236}">
                <a16:creationId xmlns:a16="http://schemas.microsoft.com/office/drawing/2014/main" id="{D7C76535-B4F5-7308-5147-26F3316231AE}"/>
              </a:ext>
            </a:extLst>
          </p:cNvPr>
          <p:cNvSpPr/>
          <p:nvPr/>
        </p:nvSpPr>
        <p:spPr>
          <a:xfrm>
            <a:off x="7328848" y="6448214"/>
            <a:ext cx="1598507" cy="474133"/>
          </a:xfrm>
          <a:prstGeom prst="roundRect">
            <a:avLst/>
          </a:prstGeom>
          <a:solidFill>
            <a:srgbClr val="7030A0"/>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NOW I KNOW</a:t>
            </a:r>
            <a:endParaRPr lang="en-HK" b="1" dirty="0"/>
          </a:p>
        </p:txBody>
      </p:sp>
      <p:sp>
        <p:nvSpPr>
          <p:cNvPr id="6" name="Rectangle: Rounded Corners 5">
            <a:hlinkClick r:id="rId7" action="ppaction://hlinksldjump"/>
            <a:extLst>
              <a:ext uri="{FF2B5EF4-FFF2-40B4-BE49-F238E27FC236}">
                <a16:creationId xmlns:a16="http://schemas.microsoft.com/office/drawing/2014/main" id="{C8F64F77-C734-41AF-0521-990808C45548}"/>
              </a:ext>
            </a:extLst>
          </p:cNvPr>
          <p:cNvSpPr/>
          <p:nvPr/>
        </p:nvSpPr>
        <p:spPr>
          <a:xfrm>
            <a:off x="8950960" y="6448213"/>
            <a:ext cx="1598507" cy="474133"/>
          </a:xfrm>
          <a:prstGeom prst="roundRect">
            <a:avLst/>
          </a:prstGeom>
          <a:solidFill>
            <a:srgbClr val="ED7D31"/>
          </a:solidFill>
          <a:ln w="28575">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THINK</a:t>
            </a:r>
            <a:endParaRPr lang="en-HK" b="1" dirty="0"/>
          </a:p>
        </p:txBody>
      </p:sp>
      <p:sp>
        <p:nvSpPr>
          <p:cNvPr id="7" name="Rectangle: Rounded Corners 6">
            <a:hlinkClick r:id="rId8" action="ppaction://hlinksldjump"/>
            <a:extLst>
              <a:ext uri="{FF2B5EF4-FFF2-40B4-BE49-F238E27FC236}">
                <a16:creationId xmlns:a16="http://schemas.microsoft.com/office/drawing/2014/main" id="{3AE68F3E-ECFD-C549-C248-C6836DF564F2}"/>
              </a:ext>
            </a:extLst>
          </p:cNvPr>
          <p:cNvSpPr/>
          <p:nvPr/>
        </p:nvSpPr>
        <p:spPr>
          <a:xfrm>
            <a:off x="10572327" y="6448212"/>
            <a:ext cx="1598507" cy="474133"/>
          </a:xfrm>
          <a:prstGeom prst="roundRect">
            <a:avLst/>
          </a:prstGeom>
          <a:solidFill>
            <a:srgbClr val="009640"/>
          </a:solidFill>
          <a:ln w="28575">
            <a:solidFill>
              <a:srgbClr val="009640"/>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DO THIS</a:t>
            </a:r>
            <a:endParaRPr lang="en-HK" b="1" dirty="0"/>
          </a:p>
        </p:txBody>
      </p:sp>
    </p:spTree>
    <p:custDataLst>
      <p:tags r:id="rId1"/>
    </p:custDataLst>
    <p:extLst>
      <p:ext uri="{BB962C8B-B14F-4D97-AF65-F5344CB8AC3E}">
        <p14:creationId xmlns:p14="http://schemas.microsoft.com/office/powerpoint/2010/main" val="24119907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FE5F8"/>
        </a:solidFill>
        <a:effectLst/>
      </p:bgPr>
    </p:bg>
    <p:spTree>
      <p:nvGrpSpPr>
        <p:cNvPr id="1" name="">
          <a:extLst>
            <a:ext uri="{FF2B5EF4-FFF2-40B4-BE49-F238E27FC236}">
              <a16:creationId xmlns:a16="http://schemas.microsoft.com/office/drawing/2014/main" id="{850810F4-C2AF-5DF9-7DEA-ACA6E73224B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5A84B27-8005-A722-9E22-F721E6A93FB9}"/>
              </a:ext>
            </a:extLst>
          </p:cNvPr>
          <p:cNvPicPr>
            <a:picLocks noChangeAspect="1"/>
          </p:cNvPicPr>
          <p:nvPr/>
        </p:nvPicPr>
        <p:blipFill>
          <a:blip r:embed="rId4"/>
          <a:srcRect r="32463" b="88361"/>
          <a:stretch/>
        </p:blipFill>
        <p:spPr>
          <a:xfrm>
            <a:off x="370443" y="939680"/>
            <a:ext cx="5725557" cy="546220"/>
          </a:xfrm>
          <a:prstGeom prst="rect">
            <a:avLst/>
          </a:prstGeom>
        </p:spPr>
      </p:pic>
      <p:sp>
        <p:nvSpPr>
          <p:cNvPr id="3" name="Rectangle: Rounded Corners 2">
            <a:hlinkClick r:id="rId5" action="ppaction://hlinksldjump"/>
            <a:extLst>
              <a:ext uri="{FF2B5EF4-FFF2-40B4-BE49-F238E27FC236}">
                <a16:creationId xmlns:a16="http://schemas.microsoft.com/office/drawing/2014/main" id="{027B8DD4-91A9-2BE9-36DA-5EFA969F50FD}"/>
              </a:ext>
            </a:extLst>
          </p:cNvPr>
          <p:cNvSpPr/>
          <p:nvPr/>
        </p:nvSpPr>
        <p:spPr>
          <a:xfrm>
            <a:off x="5723467" y="6448215"/>
            <a:ext cx="1598400" cy="474133"/>
          </a:xfrm>
          <a:prstGeom prst="roundRect">
            <a:avLst/>
          </a:prstGeom>
          <a:solidFill>
            <a:srgbClr val="0070C0"/>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READING</a:t>
            </a:r>
            <a:endParaRPr lang="en-HK" b="1" dirty="0"/>
          </a:p>
        </p:txBody>
      </p:sp>
      <p:sp>
        <p:nvSpPr>
          <p:cNvPr id="4" name="Rectangle: Rounded Corners 3">
            <a:hlinkClick r:id="rId6" action="ppaction://hlinksldjump"/>
            <a:extLst>
              <a:ext uri="{FF2B5EF4-FFF2-40B4-BE49-F238E27FC236}">
                <a16:creationId xmlns:a16="http://schemas.microsoft.com/office/drawing/2014/main" id="{37734279-9BCB-3E77-1DFF-E5218895BB9D}"/>
              </a:ext>
            </a:extLst>
          </p:cNvPr>
          <p:cNvSpPr/>
          <p:nvPr/>
        </p:nvSpPr>
        <p:spPr>
          <a:xfrm>
            <a:off x="7328848" y="6448214"/>
            <a:ext cx="1598507" cy="474133"/>
          </a:xfrm>
          <a:prstGeom prst="roundRect">
            <a:avLst/>
          </a:prstGeom>
          <a:solidFill>
            <a:srgbClr val="7030A0"/>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NOW I KNOW</a:t>
            </a:r>
            <a:endParaRPr lang="en-HK" b="1" dirty="0"/>
          </a:p>
        </p:txBody>
      </p:sp>
      <p:sp>
        <p:nvSpPr>
          <p:cNvPr id="12" name="Rectangle: Rounded Corners 11">
            <a:hlinkClick r:id="rId7" action="ppaction://hlinksldjump"/>
            <a:extLst>
              <a:ext uri="{FF2B5EF4-FFF2-40B4-BE49-F238E27FC236}">
                <a16:creationId xmlns:a16="http://schemas.microsoft.com/office/drawing/2014/main" id="{E77DB591-0836-1136-37A9-280F64905F0F}"/>
              </a:ext>
            </a:extLst>
          </p:cNvPr>
          <p:cNvSpPr/>
          <p:nvPr/>
        </p:nvSpPr>
        <p:spPr>
          <a:xfrm>
            <a:off x="8950960" y="6448213"/>
            <a:ext cx="1598507" cy="474133"/>
          </a:xfrm>
          <a:prstGeom prst="roundRect">
            <a:avLst/>
          </a:prstGeom>
          <a:solidFill>
            <a:srgbClr val="ED7D31"/>
          </a:solidFill>
          <a:ln w="28575">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THINK</a:t>
            </a:r>
            <a:endParaRPr lang="en-HK" b="1" dirty="0"/>
          </a:p>
        </p:txBody>
      </p:sp>
      <p:sp>
        <p:nvSpPr>
          <p:cNvPr id="14" name="Rectangle: Rounded Corners 13">
            <a:hlinkClick r:id="rId8" action="ppaction://hlinksldjump"/>
            <a:extLst>
              <a:ext uri="{FF2B5EF4-FFF2-40B4-BE49-F238E27FC236}">
                <a16:creationId xmlns:a16="http://schemas.microsoft.com/office/drawing/2014/main" id="{2AE9D90D-3BC4-75DA-EB88-3219622851BB}"/>
              </a:ext>
            </a:extLst>
          </p:cNvPr>
          <p:cNvSpPr/>
          <p:nvPr/>
        </p:nvSpPr>
        <p:spPr>
          <a:xfrm>
            <a:off x="10572327" y="6448212"/>
            <a:ext cx="1598507" cy="474133"/>
          </a:xfrm>
          <a:prstGeom prst="roundRect">
            <a:avLst/>
          </a:prstGeom>
          <a:solidFill>
            <a:srgbClr val="009640"/>
          </a:solidFill>
          <a:ln w="28575">
            <a:solidFill>
              <a:srgbClr val="009640"/>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DO THIS</a:t>
            </a:r>
            <a:endParaRPr lang="en-HK" b="1" dirty="0"/>
          </a:p>
        </p:txBody>
      </p:sp>
      <p:sp>
        <p:nvSpPr>
          <p:cNvPr id="16" name="矩形 18">
            <a:extLst>
              <a:ext uri="{FF2B5EF4-FFF2-40B4-BE49-F238E27FC236}">
                <a16:creationId xmlns:a16="http://schemas.microsoft.com/office/drawing/2014/main" id="{3EE26E26-CD46-F7C7-FC6D-DF56A8C6BC7A}"/>
              </a:ext>
            </a:extLst>
          </p:cNvPr>
          <p:cNvSpPr/>
          <p:nvPr/>
        </p:nvSpPr>
        <p:spPr>
          <a:xfrm>
            <a:off x="0" y="156752"/>
            <a:ext cx="10058400" cy="712800"/>
          </a:xfrm>
          <a:prstGeom prst="homePlate">
            <a:avLst/>
          </a:prstGeom>
          <a:solidFill>
            <a:srgbClr val="5346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32000">
              <a:defRPr/>
            </a:pPr>
            <a:r>
              <a:rPr lang="en-GB" sz="3200" b="1" noProof="0" dirty="0">
                <a:solidFill>
                  <a:schemeClr val="bg1"/>
                </a:solidFill>
              </a:rPr>
              <a:t>Let</a:t>
            </a:r>
            <a:r>
              <a:rPr lang="en-GB" sz="3200" b="1" dirty="0">
                <a:solidFill>
                  <a:schemeClr val="bg1"/>
                </a:solidFill>
              </a:rPr>
              <a:t>’s think about what we can write in the blog entry!</a:t>
            </a:r>
            <a:endParaRPr lang="en-GB" sz="3200" b="1" noProof="0" dirty="0">
              <a:solidFill>
                <a:schemeClr val="bg1"/>
              </a:solidFill>
            </a:endParaRPr>
          </a:p>
        </p:txBody>
      </p:sp>
      <p:pic>
        <p:nvPicPr>
          <p:cNvPr id="22" name="Picture 21">
            <a:extLst>
              <a:ext uri="{FF2B5EF4-FFF2-40B4-BE49-F238E27FC236}">
                <a16:creationId xmlns:a16="http://schemas.microsoft.com/office/drawing/2014/main" id="{D559D956-4833-DE8D-EEA3-69F80E503D15}"/>
              </a:ext>
            </a:extLst>
          </p:cNvPr>
          <p:cNvPicPr>
            <a:picLocks noChangeAspect="1"/>
          </p:cNvPicPr>
          <p:nvPr/>
        </p:nvPicPr>
        <p:blipFill>
          <a:blip r:embed="rId9"/>
          <a:srcRect t="4178" b="4178"/>
          <a:stretch/>
        </p:blipFill>
        <p:spPr>
          <a:xfrm>
            <a:off x="6522667" y="1477307"/>
            <a:ext cx="5267290" cy="4827116"/>
          </a:xfrm>
          <a:prstGeom prst="rect">
            <a:avLst/>
          </a:prstGeom>
          <a:effectLst>
            <a:outerShdw blurRad="50800" dist="38100" dir="2700000" algn="tl" rotWithShape="0">
              <a:prstClr val="black">
                <a:alpha val="40000"/>
              </a:prstClr>
            </a:outerShdw>
          </a:effectLst>
        </p:spPr>
      </p:pic>
      <p:sp>
        <p:nvSpPr>
          <p:cNvPr id="23" name="TextBox 22">
            <a:extLst>
              <a:ext uri="{FF2B5EF4-FFF2-40B4-BE49-F238E27FC236}">
                <a16:creationId xmlns:a16="http://schemas.microsoft.com/office/drawing/2014/main" id="{F7414393-4C4A-DC8C-B357-B5A2EF1B8755}"/>
              </a:ext>
            </a:extLst>
          </p:cNvPr>
          <p:cNvSpPr txBox="1"/>
          <p:nvPr/>
        </p:nvSpPr>
        <p:spPr>
          <a:xfrm>
            <a:off x="6544822" y="1530338"/>
            <a:ext cx="5267290" cy="1384995"/>
          </a:xfrm>
          <a:prstGeom prst="rect">
            <a:avLst/>
          </a:prstGeom>
          <a:noFill/>
        </p:spPr>
        <p:txBody>
          <a:bodyPr wrap="square" rtlCol="0">
            <a:spAutoFit/>
          </a:bodyPr>
          <a:lstStyle/>
          <a:p>
            <a:r>
              <a:rPr lang="en-HK" sz="2800" dirty="0">
                <a:latin typeface="Comic Sans MS" panose="030F0702030302020204" pitchFamily="66" charset="0"/>
              </a:rPr>
              <a:t>Name:</a:t>
            </a:r>
          </a:p>
          <a:p>
            <a:pPr marL="457200" indent="-457200">
              <a:buFont typeface="Arial" panose="020B0604020202020204" pitchFamily="34" charset="0"/>
              <a:buChar char="•"/>
            </a:pPr>
            <a:r>
              <a:rPr lang="en-HK" sz="2800" dirty="0">
                <a:latin typeface="Comic Sans MS" panose="030F0702030302020204" pitchFamily="66" charset="0"/>
              </a:rPr>
              <a:t>The Peony Pavilion: The Garden</a:t>
            </a:r>
          </a:p>
        </p:txBody>
      </p:sp>
    </p:spTree>
    <p:custDataLst>
      <p:tags r:id="rId1"/>
    </p:custDataLst>
    <p:extLst>
      <p:ext uri="{BB962C8B-B14F-4D97-AF65-F5344CB8AC3E}">
        <p14:creationId xmlns:p14="http://schemas.microsoft.com/office/powerpoint/2010/main" val="84118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FE5F8"/>
        </a:solidFill>
        <a:effectLst/>
      </p:bgPr>
    </p:bg>
    <p:spTree>
      <p:nvGrpSpPr>
        <p:cNvPr id="1" name="">
          <a:extLst>
            <a:ext uri="{FF2B5EF4-FFF2-40B4-BE49-F238E27FC236}">
              <a16:creationId xmlns:a16="http://schemas.microsoft.com/office/drawing/2014/main" id="{56BBAF1F-ABA1-6BF9-ED90-BB6BCA2D011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40E1BD2-9B48-4ACA-FDF1-23E691BD655D}"/>
              </a:ext>
            </a:extLst>
          </p:cNvPr>
          <p:cNvPicPr>
            <a:picLocks noChangeAspect="1"/>
          </p:cNvPicPr>
          <p:nvPr/>
        </p:nvPicPr>
        <p:blipFill>
          <a:blip r:embed="rId4"/>
          <a:srcRect l="-111" t="12339" r="32574" b="76022"/>
          <a:stretch/>
        </p:blipFill>
        <p:spPr>
          <a:xfrm>
            <a:off x="370443" y="939680"/>
            <a:ext cx="5725557" cy="546220"/>
          </a:xfrm>
          <a:prstGeom prst="rect">
            <a:avLst/>
          </a:prstGeom>
        </p:spPr>
      </p:pic>
      <p:sp>
        <p:nvSpPr>
          <p:cNvPr id="3" name="Rectangle: Rounded Corners 2">
            <a:hlinkClick r:id="rId5" action="ppaction://hlinksldjump"/>
            <a:extLst>
              <a:ext uri="{FF2B5EF4-FFF2-40B4-BE49-F238E27FC236}">
                <a16:creationId xmlns:a16="http://schemas.microsoft.com/office/drawing/2014/main" id="{33DF2069-2D94-ADA1-F50A-EE036C2844A8}"/>
              </a:ext>
            </a:extLst>
          </p:cNvPr>
          <p:cNvSpPr/>
          <p:nvPr/>
        </p:nvSpPr>
        <p:spPr>
          <a:xfrm>
            <a:off x="5723467" y="6448215"/>
            <a:ext cx="1598400" cy="474133"/>
          </a:xfrm>
          <a:prstGeom prst="roundRect">
            <a:avLst/>
          </a:prstGeom>
          <a:solidFill>
            <a:srgbClr val="0070C0"/>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READING</a:t>
            </a:r>
            <a:endParaRPr lang="en-HK" b="1" dirty="0"/>
          </a:p>
        </p:txBody>
      </p:sp>
      <p:sp>
        <p:nvSpPr>
          <p:cNvPr id="4" name="Rectangle: Rounded Corners 3">
            <a:hlinkClick r:id="rId6" action="ppaction://hlinksldjump"/>
            <a:extLst>
              <a:ext uri="{FF2B5EF4-FFF2-40B4-BE49-F238E27FC236}">
                <a16:creationId xmlns:a16="http://schemas.microsoft.com/office/drawing/2014/main" id="{24B4BDAA-044E-5F1C-1374-BD9DD727520B}"/>
              </a:ext>
            </a:extLst>
          </p:cNvPr>
          <p:cNvSpPr/>
          <p:nvPr/>
        </p:nvSpPr>
        <p:spPr>
          <a:xfrm>
            <a:off x="7328848" y="6448214"/>
            <a:ext cx="1598507" cy="474133"/>
          </a:xfrm>
          <a:prstGeom prst="roundRect">
            <a:avLst/>
          </a:prstGeom>
          <a:solidFill>
            <a:srgbClr val="7030A0"/>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NOW I KNOW</a:t>
            </a:r>
            <a:endParaRPr lang="en-HK" b="1" dirty="0"/>
          </a:p>
        </p:txBody>
      </p:sp>
      <p:sp>
        <p:nvSpPr>
          <p:cNvPr id="12" name="Rectangle: Rounded Corners 11">
            <a:hlinkClick r:id="rId7" action="ppaction://hlinksldjump"/>
            <a:extLst>
              <a:ext uri="{FF2B5EF4-FFF2-40B4-BE49-F238E27FC236}">
                <a16:creationId xmlns:a16="http://schemas.microsoft.com/office/drawing/2014/main" id="{EDFA8A35-1165-517D-21A3-A09494681D13}"/>
              </a:ext>
            </a:extLst>
          </p:cNvPr>
          <p:cNvSpPr/>
          <p:nvPr/>
        </p:nvSpPr>
        <p:spPr>
          <a:xfrm>
            <a:off x="8950960" y="6448213"/>
            <a:ext cx="1598507" cy="474133"/>
          </a:xfrm>
          <a:prstGeom prst="roundRect">
            <a:avLst/>
          </a:prstGeom>
          <a:solidFill>
            <a:srgbClr val="ED7D31"/>
          </a:solidFill>
          <a:ln w="28575">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THINK</a:t>
            </a:r>
            <a:endParaRPr lang="en-HK" b="1" dirty="0"/>
          </a:p>
        </p:txBody>
      </p:sp>
      <p:sp>
        <p:nvSpPr>
          <p:cNvPr id="14" name="Rectangle: Rounded Corners 13">
            <a:hlinkClick r:id="rId8" action="ppaction://hlinksldjump"/>
            <a:extLst>
              <a:ext uri="{FF2B5EF4-FFF2-40B4-BE49-F238E27FC236}">
                <a16:creationId xmlns:a16="http://schemas.microsoft.com/office/drawing/2014/main" id="{9E2E9325-95D1-E57B-97FB-104ED2D04840}"/>
              </a:ext>
            </a:extLst>
          </p:cNvPr>
          <p:cNvSpPr/>
          <p:nvPr/>
        </p:nvSpPr>
        <p:spPr>
          <a:xfrm>
            <a:off x="10572327" y="6448212"/>
            <a:ext cx="1598507" cy="474133"/>
          </a:xfrm>
          <a:prstGeom prst="roundRect">
            <a:avLst/>
          </a:prstGeom>
          <a:solidFill>
            <a:srgbClr val="009640"/>
          </a:solidFill>
          <a:ln w="28575">
            <a:solidFill>
              <a:srgbClr val="009640"/>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DO THIS</a:t>
            </a:r>
            <a:endParaRPr lang="en-HK" b="1" dirty="0"/>
          </a:p>
        </p:txBody>
      </p:sp>
      <p:sp>
        <p:nvSpPr>
          <p:cNvPr id="16" name="矩形 18">
            <a:extLst>
              <a:ext uri="{FF2B5EF4-FFF2-40B4-BE49-F238E27FC236}">
                <a16:creationId xmlns:a16="http://schemas.microsoft.com/office/drawing/2014/main" id="{CB479817-7041-32FB-B96F-E6273BBDF674}"/>
              </a:ext>
            </a:extLst>
          </p:cNvPr>
          <p:cNvSpPr/>
          <p:nvPr/>
        </p:nvSpPr>
        <p:spPr>
          <a:xfrm>
            <a:off x="0" y="156752"/>
            <a:ext cx="10058400" cy="712800"/>
          </a:xfrm>
          <a:prstGeom prst="homePlate">
            <a:avLst/>
          </a:prstGeom>
          <a:solidFill>
            <a:srgbClr val="5346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32000">
              <a:defRPr/>
            </a:pPr>
            <a:r>
              <a:rPr lang="en-GB" sz="3200" b="1" noProof="0" dirty="0">
                <a:solidFill>
                  <a:schemeClr val="bg1"/>
                </a:solidFill>
              </a:rPr>
              <a:t>Let</a:t>
            </a:r>
            <a:r>
              <a:rPr lang="en-GB" sz="3200" b="1" dirty="0">
                <a:solidFill>
                  <a:schemeClr val="bg1"/>
                </a:solidFill>
              </a:rPr>
              <a:t>’s think about what we can write in the blog entry!</a:t>
            </a:r>
            <a:endParaRPr lang="en-GB" sz="3200" b="1" noProof="0" dirty="0">
              <a:solidFill>
                <a:schemeClr val="bg1"/>
              </a:solidFill>
            </a:endParaRPr>
          </a:p>
        </p:txBody>
      </p:sp>
      <p:sp>
        <p:nvSpPr>
          <p:cNvPr id="18" name="Rectangle: Rounded Corners 17">
            <a:extLst>
              <a:ext uri="{FF2B5EF4-FFF2-40B4-BE49-F238E27FC236}">
                <a16:creationId xmlns:a16="http://schemas.microsoft.com/office/drawing/2014/main" id="{6972768B-086D-1EFC-1854-121D43256A9D}"/>
              </a:ext>
            </a:extLst>
          </p:cNvPr>
          <p:cNvSpPr/>
          <p:nvPr/>
        </p:nvSpPr>
        <p:spPr>
          <a:xfrm>
            <a:off x="518057" y="1556028"/>
            <a:ext cx="5644618" cy="2787372"/>
          </a:xfrm>
          <a:prstGeom prst="roundRect">
            <a:avLst/>
          </a:prstGeom>
          <a:solidFill>
            <a:srgbClr val="F5FBFF"/>
          </a:solidFill>
          <a:ln w="38100">
            <a:solidFill>
              <a:srgbClr val="F03D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defRPr/>
            </a:pPr>
            <a:r>
              <a:rPr lang="en-HK" sz="3200" dirty="0">
                <a:solidFill>
                  <a:prstClr val="black"/>
                </a:solidFill>
              </a:rPr>
              <a:t>Can you describe one or two characters and their roles in the story?</a:t>
            </a:r>
            <a:endParaRPr kumimoji="0" lang="en-HK" sz="3200" b="0" u="none" strike="noStrike" kern="1200" cap="none" spc="0" normalizeH="0" baseline="0" noProof="0" dirty="0">
              <a:ln>
                <a:noFill/>
              </a:ln>
              <a:solidFill>
                <a:prstClr val="black"/>
              </a:solidFill>
              <a:effectLst/>
              <a:uLnTx/>
              <a:uFillTx/>
              <a:latin typeface="Calibri" panose="020F0502020204030204"/>
            </a:endParaRPr>
          </a:p>
        </p:txBody>
      </p:sp>
      <p:pic>
        <p:nvPicPr>
          <p:cNvPr id="22" name="Picture 21">
            <a:extLst>
              <a:ext uri="{FF2B5EF4-FFF2-40B4-BE49-F238E27FC236}">
                <a16:creationId xmlns:a16="http://schemas.microsoft.com/office/drawing/2014/main" id="{30643199-A20D-C104-3398-30DFDB2F98BA}"/>
              </a:ext>
            </a:extLst>
          </p:cNvPr>
          <p:cNvPicPr>
            <a:picLocks noChangeAspect="1"/>
          </p:cNvPicPr>
          <p:nvPr/>
        </p:nvPicPr>
        <p:blipFill>
          <a:blip r:embed="rId9"/>
          <a:srcRect t="4178" b="4178"/>
          <a:stretch/>
        </p:blipFill>
        <p:spPr>
          <a:xfrm>
            <a:off x="6522667" y="1477307"/>
            <a:ext cx="5267290" cy="4827116"/>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BF793C00-436F-F884-4E52-21269673CB50}"/>
              </a:ext>
            </a:extLst>
          </p:cNvPr>
          <p:cNvSpPr txBox="1"/>
          <p:nvPr/>
        </p:nvSpPr>
        <p:spPr>
          <a:xfrm>
            <a:off x="6532192" y="1528045"/>
            <a:ext cx="5222770" cy="954107"/>
          </a:xfrm>
          <a:prstGeom prst="rect">
            <a:avLst/>
          </a:prstGeom>
          <a:noFill/>
        </p:spPr>
        <p:txBody>
          <a:bodyPr wrap="square" rtlCol="0">
            <a:spAutoFit/>
          </a:bodyPr>
          <a:lstStyle/>
          <a:p>
            <a:r>
              <a:rPr lang="en-HK" sz="2800" dirty="0">
                <a:latin typeface="Comic Sans MS" panose="030F0702030302020204" pitchFamily="66" charset="0"/>
              </a:rPr>
              <a:t>Characters:</a:t>
            </a:r>
          </a:p>
          <a:p>
            <a:pPr marL="457200" indent="-457200">
              <a:buFont typeface="Arial" panose="020B0604020202020204" pitchFamily="34" charset="0"/>
              <a:buChar char="•"/>
            </a:pPr>
            <a:r>
              <a:rPr lang="en-HK" sz="2800" dirty="0">
                <a:latin typeface="Comic Sans MS" panose="030F0702030302020204" pitchFamily="66" charset="0"/>
              </a:rPr>
              <a:t>Du </a:t>
            </a:r>
            <a:r>
              <a:rPr lang="en-HK" sz="2800" dirty="0" err="1">
                <a:latin typeface="Comic Sans MS" panose="030F0702030302020204" pitchFamily="66" charset="0"/>
              </a:rPr>
              <a:t>Liniang</a:t>
            </a:r>
            <a:r>
              <a:rPr lang="en-HK" sz="2800" dirty="0">
                <a:latin typeface="Comic Sans MS" panose="030F0702030302020204" pitchFamily="66" charset="0"/>
              </a:rPr>
              <a:t>, Liu </a:t>
            </a:r>
            <a:r>
              <a:rPr lang="en-HK" sz="2800" dirty="0" err="1">
                <a:latin typeface="Comic Sans MS" panose="030F0702030302020204" pitchFamily="66" charset="0"/>
              </a:rPr>
              <a:t>Mengmei</a:t>
            </a:r>
            <a:endParaRPr lang="en-HK" sz="2800" dirty="0">
              <a:latin typeface="Comic Sans MS" panose="030F0702030302020204" pitchFamily="66" charset="0"/>
            </a:endParaRPr>
          </a:p>
        </p:txBody>
      </p:sp>
      <p:sp>
        <p:nvSpPr>
          <p:cNvPr id="8" name="TextBox 7">
            <a:extLst>
              <a:ext uri="{FF2B5EF4-FFF2-40B4-BE49-F238E27FC236}">
                <a16:creationId xmlns:a16="http://schemas.microsoft.com/office/drawing/2014/main" id="{449C3F55-18CC-9A2F-7813-1E7526746DFE}"/>
              </a:ext>
            </a:extLst>
          </p:cNvPr>
          <p:cNvSpPr txBox="1"/>
          <p:nvPr/>
        </p:nvSpPr>
        <p:spPr>
          <a:xfrm>
            <a:off x="6522667" y="3078034"/>
            <a:ext cx="5276815" cy="1384995"/>
          </a:xfrm>
          <a:prstGeom prst="rect">
            <a:avLst/>
          </a:prstGeom>
          <a:noFill/>
        </p:spPr>
        <p:txBody>
          <a:bodyPr wrap="square" rtlCol="0">
            <a:spAutoFit/>
          </a:bodyPr>
          <a:lstStyle/>
          <a:p>
            <a:r>
              <a:rPr lang="en-HK" sz="2800" dirty="0">
                <a:latin typeface="Comic Sans MS" panose="030F0702030302020204" pitchFamily="66" charset="0"/>
              </a:rPr>
              <a:t>Roles:</a:t>
            </a:r>
          </a:p>
          <a:p>
            <a:pPr marL="457200" indent="-457200">
              <a:buFont typeface="Arial" panose="020B0604020202020204" pitchFamily="34" charset="0"/>
              <a:buChar char="•"/>
            </a:pPr>
            <a:r>
              <a:rPr lang="en-HK" sz="2800" dirty="0">
                <a:latin typeface="Comic Sans MS" panose="030F0702030302020204" pitchFamily="66" charset="0"/>
              </a:rPr>
              <a:t>Du </a:t>
            </a:r>
            <a:r>
              <a:rPr lang="en-HK" sz="2800" dirty="0" err="1">
                <a:latin typeface="Comic Sans MS" panose="030F0702030302020204" pitchFamily="66" charset="0"/>
              </a:rPr>
              <a:t>Liniang</a:t>
            </a:r>
            <a:r>
              <a:rPr lang="en-HK" sz="2800" dirty="0">
                <a:latin typeface="Comic Sans MS" panose="030F0702030302020204" pitchFamily="66" charset="0"/>
              </a:rPr>
              <a:t>: a young lady</a:t>
            </a:r>
          </a:p>
          <a:p>
            <a:pPr marL="457200" indent="-457200">
              <a:buFont typeface="Arial" panose="020B0604020202020204" pitchFamily="34" charset="0"/>
              <a:buChar char="•"/>
            </a:pPr>
            <a:r>
              <a:rPr lang="en-HK" sz="2800" dirty="0">
                <a:latin typeface="Comic Sans MS" panose="030F0702030302020204" pitchFamily="66" charset="0"/>
              </a:rPr>
              <a:t>Liu </a:t>
            </a:r>
            <a:r>
              <a:rPr lang="en-HK" sz="2800" dirty="0" err="1">
                <a:latin typeface="Comic Sans MS" panose="030F0702030302020204" pitchFamily="66" charset="0"/>
              </a:rPr>
              <a:t>Mengmei</a:t>
            </a:r>
            <a:r>
              <a:rPr lang="en-HK" sz="2800" dirty="0">
                <a:latin typeface="Comic Sans MS" panose="030F0702030302020204" pitchFamily="66" charset="0"/>
              </a:rPr>
              <a:t>: a scholar</a:t>
            </a:r>
          </a:p>
        </p:txBody>
      </p:sp>
    </p:spTree>
    <p:custDataLst>
      <p:tags r:id="rId1"/>
    </p:custDataLst>
    <p:extLst>
      <p:ext uri="{BB962C8B-B14F-4D97-AF65-F5344CB8AC3E}">
        <p14:creationId xmlns:p14="http://schemas.microsoft.com/office/powerpoint/2010/main" val="164550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FE5F8"/>
        </a:solidFill>
        <a:effectLst/>
      </p:bgPr>
    </p:bg>
    <p:spTree>
      <p:nvGrpSpPr>
        <p:cNvPr id="1" name="">
          <a:extLst>
            <a:ext uri="{FF2B5EF4-FFF2-40B4-BE49-F238E27FC236}">
              <a16:creationId xmlns:a16="http://schemas.microsoft.com/office/drawing/2014/main" id="{2671F8F0-E24C-8456-62E2-B3FC3F8AD2B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49104D7-B873-1A9A-4189-4704F1147995}"/>
              </a:ext>
            </a:extLst>
          </p:cNvPr>
          <p:cNvPicPr>
            <a:picLocks noChangeAspect="1"/>
          </p:cNvPicPr>
          <p:nvPr/>
        </p:nvPicPr>
        <p:blipFill>
          <a:blip r:embed="rId4"/>
          <a:srcRect l="-260" t="25907" r="32723" b="62454"/>
          <a:stretch/>
        </p:blipFill>
        <p:spPr>
          <a:xfrm>
            <a:off x="370443" y="939680"/>
            <a:ext cx="5725557" cy="546220"/>
          </a:xfrm>
          <a:prstGeom prst="rect">
            <a:avLst/>
          </a:prstGeom>
        </p:spPr>
      </p:pic>
      <p:sp>
        <p:nvSpPr>
          <p:cNvPr id="3" name="Rectangle: Rounded Corners 2">
            <a:hlinkClick r:id="rId5" action="ppaction://hlinksldjump"/>
            <a:extLst>
              <a:ext uri="{FF2B5EF4-FFF2-40B4-BE49-F238E27FC236}">
                <a16:creationId xmlns:a16="http://schemas.microsoft.com/office/drawing/2014/main" id="{72F843CA-3DF6-4AEC-3442-5F0F4592D7D1}"/>
              </a:ext>
            </a:extLst>
          </p:cNvPr>
          <p:cNvSpPr/>
          <p:nvPr/>
        </p:nvSpPr>
        <p:spPr>
          <a:xfrm>
            <a:off x="5723467" y="6448215"/>
            <a:ext cx="1598400" cy="474133"/>
          </a:xfrm>
          <a:prstGeom prst="roundRect">
            <a:avLst/>
          </a:prstGeom>
          <a:solidFill>
            <a:srgbClr val="0070C0"/>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READING</a:t>
            </a:r>
            <a:endParaRPr lang="en-HK" b="1" dirty="0"/>
          </a:p>
        </p:txBody>
      </p:sp>
      <p:sp>
        <p:nvSpPr>
          <p:cNvPr id="4" name="Rectangle: Rounded Corners 3">
            <a:hlinkClick r:id="rId6" action="ppaction://hlinksldjump"/>
            <a:extLst>
              <a:ext uri="{FF2B5EF4-FFF2-40B4-BE49-F238E27FC236}">
                <a16:creationId xmlns:a16="http://schemas.microsoft.com/office/drawing/2014/main" id="{8E62B98E-BBD0-1F79-849F-FE3C0F7C7FD4}"/>
              </a:ext>
            </a:extLst>
          </p:cNvPr>
          <p:cNvSpPr/>
          <p:nvPr/>
        </p:nvSpPr>
        <p:spPr>
          <a:xfrm>
            <a:off x="7328848" y="6448214"/>
            <a:ext cx="1598507" cy="474133"/>
          </a:xfrm>
          <a:prstGeom prst="roundRect">
            <a:avLst/>
          </a:prstGeom>
          <a:solidFill>
            <a:srgbClr val="7030A0"/>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NOW I KNOW</a:t>
            </a:r>
            <a:endParaRPr lang="en-HK" b="1" dirty="0"/>
          </a:p>
        </p:txBody>
      </p:sp>
      <p:sp>
        <p:nvSpPr>
          <p:cNvPr id="12" name="Rectangle: Rounded Corners 11">
            <a:hlinkClick r:id="rId7" action="ppaction://hlinksldjump"/>
            <a:extLst>
              <a:ext uri="{FF2B5EF4-FFF2-40B4-BE49-F238E27FC236}">
                <a16:creationId xmlns:a16="http://schemas.microsoft.com/office/drawing/2014/main" id="{78F3237F-C828-01D2-D8C2-430DA25327BE}"/>
              </a:ext>
            </a:extLst>
          </p:cNvPr>
          <p:cNvSpPr/>
          <p:nvPr/>
        </p:nvSpPr>
        <p:spPr>
          <a:xfrm>
            <a:off x="8950960" y="6448213"/>
            <a:ext cx="1598507" cy="474133"/>
          </a:xfrm>
          <a:prstGeom prst="roundRect">
            <a:avLst/>
          </a:prstGeom>
          <a:solidFill>
            <a:srgbClr val="ED7D31"/>
          </a:solidFill>
          <a:ln w="28575">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THINK</a:t>
            </a:r>
            <a:endParaRPr lang="en-HK" b="1" dirty="0"/>
          </a:p>
        </p:txBody>
      </p:sp>
      <p:sp>
        <p:nvSpPr>
          <p:cNvPr id="14" name="Rectangle: Rounded Corners 13">
            <a:hlinkClick r:id="rId8" action="ppaction://hlinksldjump"/>
            <a:extLst>
              <a:ext uri="{FF2B5EF4-FFF2-40B4-BE49-F238E27FC236}">
                <a16:creationId xmlns:a16="http://schemas.microsoft.com/office/drawing/2014/main" id="{B727540E-EF66-751C-6CF5-61F0B02C120A}"/>
              </a:ext>
            </a:extLst>
          </p:cNvPr>
          <p:cNvSpPr/>
          <p:nvPr/>
        </p:nvSpPr>
        <p:spPr>
          <a:xfrm>
            <a:off x="10572327" y="6448212"/>
            <a:ext cx="1598507" cy="474133"/>
          </a:xfrm>
          <a:prstGeom prst="roundRect">
            <a:avLst/>
          </a:prstGeom>
          <a:solidFill>
            <a:srgbClr val="009640"/>
          </a:solidFill>
          <a:ln w="28575">
            <a:solidFill>
              <a:srgbClr val="009640"/>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DO THIS</a:t>
            </a:r>
            <a:endParaRPr lang="en-HK" b="1" dirty="0"/>
          </a:p>
        </p:txBody>
      </p:sp>
      <p:sp>
        <p:nvSpPr>
          <p:cNvPr id="16" name="矩形 18">
            <a:extLst>
              <a:ext uri="{FF2B5EF4-FFF2-40B4-BE49-F238E27FC236}">
                <a16:creationId xmlns:a16="http://schemas.microsoft.com/office/drawing/2014/main" id="{9ED66B1D-1977-F318-EFBE-C23AE9E1F9FE}"/>
              </a:ext>
            </a:extLst>
          </p:cNvPr>
          <p:cNvSpPr/>
          <p:nvPr/>
        </p:nvSpPr>
        <p:spPr>
          <a:xfrm>
            <a:off x="0" y="156752"/>
            <a:ext cx="10058400" cy="712800"/>
          </a:xfrm>
          <a:prstGeom prst="homePlate">
            <a:avLst/>
          </a:prstGeom>
          <a:solidFill>
            <a:srgbClr val="5346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32000">
              <a:defRPr/>
            </a:pPr>
            <a:r>
              <a:rPr lang="en-GB" sz="3200" b="1" noProof="0" dirty="0">
                <a:solidFill>
                  <a:schemeClr val="bg1"/>
                </a:solidFill>
              </a:rPr>
              <a:t>Let</a:t>
            </a:r>
            <a:r>
              <a:rPr lang="en-GB" sz="3200" b="1" dirty="0">
                <a:solidFill>
                  <a:schemeClr val="bg1"/>
                </a:solidFill>
              </a:rPr>
              <a:t>’s think about what we can write in the blog entry!</a:t>
            </a:r>
            <a:endParaRPr lang="en-GB" sz="3200" b="1" noProof="0" dirty="0">
              <a:solidFill>
                <a:schemeClr val="bg1"/>
              </a:solidFill>
            </a:endParaRPr>
          </a:p>
        </p:txBody>
      </p:sp>
      <p:sp>
        <p:nvSpPr>
          <p:cNvPr id="18" name="Rectangle: Rounded Corners 17">
            <a:extLst>
              <a:ext uri="{FF2B5EF4-FFF2-40B4-BE49-F238E27FC236}">
                <a16:creationId xmlns:a16="http://schemas.microsoft.com/office/drawing/2014/main" id="{FE4DDF09-CD9E-403C-6156-E9E150462EB6}"/>
              </a:ext>
            </a:extLst>
          </p:cNvPr>
          <p:cNvSpPr/>
          <p:nvPr/>
        </p:nvSpPr>
        <p:spPr>
          <a:xfrm>
            <a:off x="518057" y="1556028"/>
            <a:ext cx="5644618" cy="2787372"/>
          </a:xfrm>
          <a:prstGeom prst="roundRect">
            <a:avLst/>
          </a:prstGeom>
          <a:solidFill>
            <a:srgbClr val="F5FBFF"/>
          </a:solidFill>
          <a:ln w="38100">
            <a:solidFill>
              <a:srgbClr val="F03D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defRPr/>
            </a:pPr>
            <a:r>
              <a:rPr lang="en-HK" sz="3200" dirty="0">
                <a:solidFill>
                  <a:prstClr val="black"/>
                </a:solidFill>
              </a:rPr>
              <a:t>What are some important events that happen in the story?</a:t>
            </a:r>
            <a:endParaRPr kumimoji="0" lang="en-HK" sz="3200" b="0" u="none" strike="noStrike" kern="1200" cap="none" spc="0" normalizeH="0" baseline="0" noProof="0" dirty="0">
              <a:ln>
                <a:noFill/>
              </a:ln>
              <a:solidFill>
                <a:prstClr val="black"/>
              </a:solidFill>
              <a:effectLst/>
              <a:uLnTx/>
              <a:uFillTx/>
              <a:latin typeface="Calibri" panose="020F0502020204030204"/>
            </a:endParaRPr>
          </a:p>
        </p:txBody>
      </p:sp>
      <p:pic>
        <p:nvPicPr>
          <p:cNvPr id="22" name="Picture 21">
            <a:extLst>
              <a:ext uri="{FF2B5EF4-FFF2-40B4-BE49-F238E27FC236}">
                <a16:creationId xmlns:a16="http://schemas.microsoft.com/office/drawing/2014/main" id="{EF17FD99-57F9-3891-4792-C07CBEC96A1F}"/>
              </a:ext>
            </a:extLst>
          </p:cNvPr>
          <p:cNvPicPr>
            <a:picLocks noChangeAspect="1"/>
          </p:cNvPicPr>
          <p:nvPr/>
        </p:nvPicPr>
        <p:blipFill>
          <a:blip r:embed="rId9"/>
          <a:srcRect t="4178" b="4178"/>
          <a:stretch/>
        </p:blipFill>
        <p:spPr>
          <a:xfrm>
            <a:off x="6522667" y="1477307"/>
            <a:ext cx="5267290" cy="4827116"/>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F3DB29F5-EAB9-88CD-C8AA-C1AD1B0E21ED}"/>
              </a:ext>
            </a:extLst>
          </p:cNvPr>
          <p:cNvSpPr txBox="1"/>
          <p:nvPr/>
        </p:nvSpPr>
        <p:spPr>
          <a:xfrm>
            <a:off x="6532192" y="1528045"/>
            <a:ext cx="5222770" cy="954107"/>
          </a:xfrm>
          <a:prstGeom prst="rect">
            <a:avLst/>
          </a:prstGeom>
          <a:noFill/>
        </p:spPr>
        <p:txBody>
          <a:bodyPr wrap="square" rtlCol="0">
            <a:spAutoFit/>
          </a:bodyPr>
          <a:lstStyle/>
          <a:p>
            <a:r>
              <a:rPr lang="en-HK" sz="2800" dirty="0">
                <a:latin typeface="Comic Sans MS" panose="030F0702030302020204" pitchFamily="66" charset="0"/>
              </a:rPr>
              <a:t>The plot</a:t>
            </a:r>
          </a:p>
          <a:p>
            <a:pPr marL="457200" indent="-457200">
              <a:buFont typeface="Arial" panose="020B0604020202020204" pitchFamily="34" charset="0"/>
              <a:buChar char="•"/>
            </a:pPr>
            <a:r>
              <a:rPr lang="en-HK" sz="2800" dirty="0">
                <a:latin typeface="Comic Sans MS" panose="030F0702030302020204" pitchFamily="66" charset="0"/>
              </a:rPr>
              <a:t>A story about love</a:t>
            </a:r>
          </a:p>
        </p:txBody>
      </p:sp>
      <p:sp>
        <p:nvSpPr>
          <p:cNvPr id="8" name="TextBox 7">
            <a:extLst>
              <a:ext uri="{FF2B5EF4-FFF2-40B4-BE49-F238E27FC236}">
                <a16:creationId xmlns:a16="http://schemas.microsoft.com/office/drawing/2014/main" id="{D1015629-7724-48B1-123E-EEC04A46EB9F}"/>
              </a:ext>
            </a:extLst>
          </p:cNvPr>
          <p:cNvSpPr txBox="1"/>
          <p:nvPr/>
        </p:nvSpPr>
        <p:spPr>
          <a:xfrm>
            <a:off x="6522667" y="3078034"/>
            <a:ext cx="5276815" cy="3108543"/>
          </a:xfrm>
          <a:prstGeom prst="rect">
            <a:avLst/>
          </a:prstGeom>
          <a:noFill/>
        </p:spPr>
        <p:txBody>
          <a:bodyPr wrap="square" rtlCol="0">
            <a:spAutoFit/>
          </a:bodyPr>
          <a:lstStyle/>
          <a:p>
            <a:r>
              <a:rPr lang="en-HK" sz="2800" dirty="0">
                <a:latin typeface="Comic Sans MS" panose="030F0702030302020204" pitchFamily="66" charset="0"/>
              </a:rPr>
              <a:t>Important events:</a:t>
            </a:r>
          </a:p>
          <a:p>
            <a:pPr marL="457200" indent="-457200">
              <a:buFont typeface="Arial" panose="020B0604020202020204" pitchFamily="34" charset="0"/>
              <a:buChar char="•"/>
            </a:pPr>
            <a:r>
              <a:rPr lang="en-HK" sz="2800" dirty="0">
                <a:latin typeface="Comic Sans MS" panose="030F0702030302020204" pitchFamily="66" charset="0"/>
              </a:rPr>
              <a:t>Du wakes up missing the scholar in her dream.</a:t>
            </a:r>
          </a:p>
          <a:p>
            <a:pPr marL="457200" indent="-457200">
              <a:buFont typeface="Arial" panose="020B0604020202020204" pitchFamily="34" charset="0"/>
              <a:buChar char="•"/>
            </a:pPr>
            <a:endParaRPr lang="en-HK" sz="2800" dirty="0">
              <a:latin typeface="Comic Sans MS" panose="030F0702030302020204" pitchFamily="66" charset="0"/>
            </a:endParaRPr>
          </a:p>
          <a:p>
            <a:pPr marL="457200" indent="-457200">
              <a:buFont typeface="Arial" panose="020B0604020202020204" pitchFamily="34" charset="0"/>
              <a:buChar char="•"/>
            </a:pPr>
            <a:r>
              <a:rPr lang="en-HK" sz="2800" dirty="0">
                <a:latin typeface="Comic Sans MS" panose="030F0702030302020204" pitchFamily="66" charset="0"/>
              </a:rPr>
              <a:t>Du becomes lovesick and dies; her spirit waits by the Peony Pavilion.</a:t>
            </a:r>
          </a:p>
        </p:txBody>
      </p:sp>
    </p:spTree>
    <p:custDataLst>
      <p:tags r:id="rId1"/>
    </p:custDataLst>
    <p:extLst>
      <p:ext uri="{BB962C8B-B14F-4D97-AF65-F5344CB8AC3E}">
        <p14:creationId xmlns:p14="http://schemas.microsoft.com/office/powerpoint/2010/main" val="329942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FE5F8"/>
        </a:solidFill>
        <a:effectLst/>
      </p:bgPr>
    </p:bg>
    <p:spTree>
      <p:nvGrpSpPr>
        <p:cNvPr id="1" name="">
          <a:extLst>
            <a:ext uri="{FF2B5EF4-FFF2-40B4-BE49-F238E27FC236}">
              <a16:creationId xmlns:a16="http://schemas.microsoft.com/office/drawing/2014/main" id="{4D8451CB-A978-0B04-14F2-0F58C0DB780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CC1F0DB-EA9C-3B3E-E4F3-A5F113356328}"/>
              </a:ext>
            </a:extLst>
          </p:cNvPr>
          <p:cNvPicPr>
            <a:picLocks noChangeAspect="1"/>
          </p:cNvPicPr>
          <p:nvPr/>
        </p:nvPicPr>
        <p:blipFill>
          <a:blip r:embed="rId4"/>
          <a:srcRect l="-260" t="38624" r="27577" b="49920"/>
          <a:stretch/>
        </p:blipFill>
        <p:spPr>
          <a:xfrm>
            <a:off x="370443" y="939680"/>
            <a:ext cx="6161749" cy="537627"/>
          </a:xfrm>
          <a:prstGeom prst="rect">
            <a:avLst/>
          </a:prstGeom>
        </p:spPr>
      </p:pic>
      <p:sp>
        <p:nvSpPr>
          <p:cNvPr id="3" name="Rectangle: Rounded Corners 2">
            <a:hlinkClick r:id="rId5" action="ppaction://hlinksldjump"/>
            <a:extLst>
              <a:ext uri="{FF2B5EF4-FFF2-40B4-BE49-F238E27FC236}">
                <a16:creationId xmlns:a16="http://schemas.microsoft.com/office/drawing/2014/main" id="{4DDF1096-DC23-CC74-D2DA-9746F95C716F}"/>
              </a:ext>
            </a:extLst>
          </p:cNvPr>
          <p:cNvSpPr/>
          <p:nvPr/>
        </p:nvSpPr>
        <p:spPr>
          <a:xfrm>
            <a:off x="5723467" y="6448215"/>
            <a:ext cx="1598400" cy="474133"/>
          </a:xfrm>
          <a:prstGeom prst="roundRect">
            <a:avLst/>
          </a:prstGeom>
          <a:solidFill>
            <a:srgbClr val="0070C0"/>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READING</a:t>
            </a:r>
            <a:endParaRPr lang="en-HK" b="1" dirty="0"/>
          </a:p>
        </p:txBody>
      </p:sp>
      <p:sp>
        <p:nvSpPr>
          <p:cNvPr id="4" name="Rectangle: Rounded Corners 3">
            <a:hlinkClick r:id="rId6" action="ppaction://hlinksldjump"/>
            <a:extLst>
              <a:ext uri="{FF2B5EF4-FFF2-40B4-BE49-F238E27FC236}">
                <a16:creationId xmlns:a16="http://schemas.microsoft.com/office/drawing/2014/main" id="{55C08485-A64D-BA6E-38B1-9199D104A096}"/>
              </a:ext>
            </a:extLst>
          </p:cNvPr>
          <p:cNvSpPr/>
          <p:nvPr/>
        </p:nvSpPr>
        <p:spPr>
          <a:xfrm>
            <a:off x="7328848" y="6448214"/>
            <a:ext cx="1598507" cy="474133"/>
          </a:xfrm>
          <a:prstGeom prst="roundRect">
            <a:avLst/>
          </a:prstGeom>
          <a:solidFill>
            <a:srgbClr val="7030A0"/>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NOW I KNOW</a:t>
            </a:r>
            <a:endParaRPr lang="en-HK" b="1" dirty="0"/>
          </a:p>
        </p:txBody>
      </p:sp>
      <p:sp>
        <p:nvSpPr>
          <p:cNvPr id="12" name="Rectangle: Rounded Corners 11">
            <a:hlinkClick r:id="rId7" action="ppaction://hlinksldjump"/>
            <a:extLst>
              <a:ext uri="{FF2B5EF4-FFF2-40B4-BE49-F238E27FC236}">
                <a16:creationId xmlns:a16="http://schemas.microsoft.com/office/drawing/2014/main" id="{F491CEB8-7D9B-DD6A-7A27-2AF6B697C668}"/>
              </a:ext>
            </a:extLst>
          </p:cNvPr>
          <p:cNvSpPr/>
          <p:nvPr/>
        </p:nvSpPr>
        <p:spPr>
          <a:xfrm>
            <a:off x="8950960" y="6448213"/>
            <a:ext cx="1598507" cy="474133"/>
          </a:xfrm>
          <a:prstGeom prst="roundRect">
            <a:avLst/>
          </a:prstGeom>
          <a:solidFill>
            <a:srgbClr val="ED7D31"/>
          </a:solidFill>
          <a:ln w="28575">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THINK</a:t>
            </a:r>
            <a:endParaRPr lang="en-HK" b="1" dirty="0"/>
          </a:p>
        </p:txBody>
      </p:sp>
      <p:sp>
        <p:nvSpPr>
          <p:cNvPr id="14" name="Rectangle: Rounded Corners 13">
            <a:hlinkClick r:id="rId8" action="ppaction://hlinksldjump"/>
            <a:extLst>
              <a:ext uri="{FF2B5EF4-FFF2-40B4-BE49-F238E27FC236}">
                <a16:creationId xmlns:a16="http://schemas.microsoft.com/office/drawing/2014/main" id="{A6A4A727-B694-4FBF-77A5-1938479719E9}"/>
              </a:ext>
            </a:extLst>
          </p:cNvPr>
          <p:cNvSpPr/>
          <p:nvPr/>
        </p:nvSpPr>
        <p:spPr>
          <a:xfrm>
            <a:off x="10572327" y="6448212"/>
            <a:ext cx="1598507" cy="474133"/>
          </a:xfrm>
          <a:prstGeom prst="roundRect">
            <a:avLst/>
          </a:prstGeom>
          <a:solidFill>
            <a:srgbClr val="009640"/>
          </a:solidFill>
          <a:ln w="28575">
            <a:solidFill>
              <a:srgbClr val="009640"/>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DO THIS</a:t>
            </a:r>
            <a:endParaRPr lang="en-HK" b="1" dirty="0"/>
          </a:p>
        </p:txBody>
      </p:sp>
      <p:sp>
        <p:nvSpPr>
          <p:cNvPr id="16" name="矩形 18">
            <a:extLst>
              <a:ext uri="{FF2B5EF4-FFF2-40B4-BE49-F238E27FC236}">
                <a16:creationId xmlns:a16="http://schemas.microsoft.com/office/drawing/2014/main" id="{B91867FE-51DD-3984-5DE1-08A90464B983}"/>
              </a:ext>
            </a:extLst>
          </p:cNvPr>
          <p:cNvSpPr/>
          <p:nvPr/>
        </p:nvSpPr>
        <p:spPr>
          <a:xfrm>
            <a:off x="0" y="156752"/>
            <a:ext cx="10058400" cy="712800"/>
          </a:xfrm>
          <a:prstGeom prst="homePlate">
            <a:avLst/>
          </a:prstGeom>
          <a:solidFill>
            <a:srgbClr val="5346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32000">
              <a:defRPr/>
            </a:pPr>
            <a:r>
              <a:rPr lang="en-GB" sz="3200" b="1" noProof="0" dirty="0">
                <a:solidFill>
                  <a:schemeClr val="bg1"/>
                </a:solidFill>
              </a:rPr>
              <a:t>Let</a:t>
            </a:r>
            <a:r>
              <a:rPr lang="en-GB" sz="3200" b="1" dirty="0">
                <a:solidFill>
                  <a:schemeClr val="bg1"/>
                </a:solidFill>
              </a:rPr>
              <a:t>’s think about what we can write in the blog entry!</a:t>
            </a:r>
            <a:endParaRPr lang="en-GB" sz="3200" b="1" noProof="0" dirty="0">
              <a:solidFill>
                <a:schemeClr val="bg1"/>
              </a:solidFill>
            </a:endParaRPr>
          </a:p>
        </p:txBody>
      </p:sp>
      <p:sp>
        <p:nvSpPr>
          <p:cNvPr id="18" name="Rectangle: Rounded Corners 17">
            <a:extLst>
              <a:ext uri="{FF2B5EF4-FFF2-40B4-BE49-F238E27FC236}">
                <a16:creationId xmlns:a16="http://schemas.microsoft.com/office/drawing/2014/main" id="{69A728F8-4383-EDDB-DC0C-5025397A07AB}"/>
              </a:ext>
            </a:extLst>
          </p:cNvPr>
          <p:cNvSpPr/>
          <p:nvPr/>
        </p:nvSpPr>
        <p:spPr>
          <a:xfrm>
            <a:off x="518057" y="1556028"/>
            <a:ext cx="5644618" cy="2787372"/>
          </a:xfrm>
          <a:prstGeom prst="roundRect">
            <a:avLst/>
          </a:prstGeom>
          <a:solidFill>
            <a:srgbClr val="F5FBFF"/>
          </a:solidFill>
          <a:ln w="38100">
            <a:solidFill>
              <a:srgbClr val="F03D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defRPr/>
            </a:pPr>
            <a:r>
              <a:rPr lang="en-HK" sz="3200" dirty="0">
                <a:solidFill>
                  <a:prstClr val="black"/>
                </a:solidFill>
              </a:rPr>
              <a:t>Can you describe any special details or colours in the costumes?</a:t>
            </a:r>
          </a:p>
        </p:txBody>
      </p:sp>
      <p:pic>
        <p:nvPicPr>
          <p:cNvPr id="22" name="Picture 21">
            <a:extLst>
              <a:ext uri="{FF2B5EF4-FFF2-40B4-BE49-F238E27FC236}">
                <a16:creationId xmlns:a16="http://schemas.microsoft.com/office/drawing/2014/main" id="{65246092-D0F0-61F6-2483-DE595ADC5FA4}"/>
              </a:ext>
            </a:extLst>
          </p:cNvPr>
          <p:cNvPicPr>
            <a:picLocks noChangeAspect="1"/>
          </p:cNvPicPr>
          <p:nvPr/>
        </p:nvPicPr>
        <p:blipFill>
          <a:blip r:embed="rId9"/>
          <a:srcRect t="4178" b="4178"/>
          <a:stretch/>
        </p:blipFill>
        <p:spPr>
          <a:xfrm>
            <a:off x="6522667" y="1477307"/>
            <a:ext cx="5267290" cy="4827116"/>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5F0ACCA4-C82F-6FB4-2EFD-A22F14DC432C}"/>
              </a:ext>
            </a:extLst>
          </p:cNvPr>
          <p:cNvSpPr txBox="1"/>
          <p:nvPr/>
        </p:nvSpPr>
        <p:spPr>
          <a:xfrm>
            <a:off x="6532192" y="1528045"/>
            <a:ext cx="5222770" cy="3108543"/>
          </a:xfrm>
          <a:prstGeom prst="rect">
            <a:avLst/>
          </a:prstGeom>
          <a:noFill/>
        </p:spPr>
        <p:txBody>
          <a:bodyPr wrap="square" rtlCol="0">
            <a:spAutoFit/>
          </a:bodyPr>
          <a:lstStyle/>
          <a:p>
            <a:r>
              <a:rPr lang="en-HK" sz="2800" dirty="0">
                <a:latin typeface="Comic Sans MS" panose="030F0702030302020204" pitchFamily="66" charset="0"/>
              </a:rPr>
              <a:t>Costumes</a:t>
            </a:r>
          </a:p>
          <a:p>
            <a:pPr marL="457200" indent="-457200">
              <a:buFont typeface="Arial" panose="020B0604020202020204" pitchFamily="34" charset="0"/>
              <a:buChar char="•"/>
            </a:pPr>
            <a:r>
              <a:rPr lang="en-HK" sz="2800" dirty="0">
                <a:latin typeface="Comic Sans MS" panose="030F0702030302020204" pitchFamily="66" charset="0"/>
              </a:rPr>
              <a:t>Du’s costumes: a flowing pink robe with peony patterns and long water sleeves</a:t>
            </a:r>
          </a:p>
          <a:p>
            <a:pPr marL="457200" indent="-457200">
              <a:buFont typeface="Arial" panose="020B0604020202020204" pitchFamily="34" charset="0"/>
              <a:buChar char="•"/>
            </a:pPr>
            <a:r>
              <a:rPr lang="en-HK" sz="2800" dirty="0">
                <a:latin typeface="Comic Sans MS" panose="030F0702030302020204" pitchFamily="66" charset="0"/>
              </a:rPr>
              <a:t>Liu’s costumes: a blue scholar robe</a:t>
            </a:r>
          </a:p>
        </p:txBody>
      </p:sp>
    </p:spTree>
    <p:custDataLst>
      <p:tags r:id="rId1"/>
    </p:custDataLst>
    <p:extLst>
      <p:ext uri="{BB962C8B-B14F-4D97-AF65-F5344CB8AC3E}">
        <p14:creationId xmlns:p14="http://schemas.microsoft.com/office/powerpoint/2010/main" val="88051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FE5F8"/>
        </a:solidFill>
        <a:effectLst/>
      </p:bgPr>
    </p:bg>
    <p:spTree>
      <p:nvGrpSpPr>
        <p:cNvPr id="1" name="">
          <a:extLst>
            <a:ext uri="{FF2B5EF4-FFF2-40B4-BE49-F238E27FC236}">
              <a16:creationId xmlns:a16="http://schemas.microsoft.com/office/drawing/2014/main" id="{029C265D-F415-93CC-7B25-C5274B4C747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328C4C8-EDE7-AD1B-F1BE-50A0FDC8ADA2}"/>
              </a:ext>
            </a:extLst>
          </p:cNvPr>
          <p:cNvPicPr>
            <a:picLocks noChangeAspect="1"/>
          </p:cNvPicPr>
          <p:nvPr/>
        </p:nvPicPr>
        <p:blipFill>
          <a:blip r:embed="rId4"/>
          <a:srcRect l="-374" t="51494" r="13511" b="27531"/>
          <a:stretch/>
        </p:blipFill>
        <p:spPr>
          <a:xfrm>
            <a:off x="370443" y="939680"/>
            <a:ext cx="7363857" cy="984370"/>
          </a:xfrm>
          <a:prstGeom prst="rect">
            <a:avLst/>
          </a:prstGeom>
        </p:spPr>
      </p:pic>
      <p:sp>
        <p:nvSpPr>
          <p:cNvPr id="3" name="Rectangle: Rounded Corners 2">
            <a:hlinkClick r:id="rId5" action="ppaction://hlinksldjump"/>
            <a:extLst>
              <a:ext uri="{FF2B5EF4-FFF2-40B4-BE49-F238E27FC236}">
                <a16:creationId xmlns:a16="http://schemas.microsoft.com/office/drawing/2014/main" id="{8B9895AC-D061-D606-3BDF-8E4DEC0C2D85}"/>
              </a:ext>
            </a:extLst>
          </p:cNvPr>
          <p:cNvSpPr/>
          <p:nvPr/>
        </p:nvSpPr>
        <p:spPr>
          <a:xfrm>
            <a:off x="5723467" y="6448215"/>
            <a:ext cx="1598400" cy="474133"/>
          </a:xfrm>
          <a:prstGeom prst="roundRect">
            <a:avLst/>
          </a:prstGeom>
          <a:solidFill>
            <a:srgbClr val="0070C0"/>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READING</a:t>
            </a:r>
            <a:endParaRPr lang="en-HK" b="1" dirty="0"/>
          </a:p>
        </p:txBody>
      </p:sp>
      <p:sp>
        <p:nvSpPr>
          <p:cNvPr id="4" name="Rectangle: Rounded Corners 3">
            <a:hlinkClick r:id="rId6" action="ppaction://hlinksldjump"/>
            <a:extLst>
              <a:ext uri="{FF2B5EF4-FFF2-40B4-BE49-F238E27FC236}">
                <a16:creationId xmlns:a16="http://schemas.microsoft.com/office/drawing/2014/main" id="{23231139-4A6F-93A5-69D5-19F6E7AA72E3}"/>
              </a:ext>
            </a:extLst>
          </p:cNvPr>
          <p:cNvSpPr/>
          <p:nvPr/>
        </p:nvSpPr>
        <p:spPr>
          <a:xfrm>
            <a:off x="7328848" y="6448214"/>
            <a:ext cx="1598507" cy="474133"/>
          </a:xfrm>
          <a:prstGeom prst="roundRect">
            <a:avLst/>
          </a:prstGeom>
          <a:solidFill>
            <a:srgbClr val="7030A0"/>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NOW I KNOW</a:t>
            </a:r>
            <a:endParaRPr lang="en-HK" b="1" dirty="0"/>
          </a:p>
        </p:txBody>
      </p:sp>
      <p:sp>
        <p:nvSpPr>
          <p:cNvPr id="12" name="Rectangle: Rounded Corners 11">
            <a:hlinkClick r:id="rId7" action="ppaction://hlinksldjump"/>
            <a:extLst>
              <a:ext uri="{FF2B5EF4-FFF2-40B4-BE49-F238E27FC236}">
                <a16:creationId xmlns:a16="http://schemas.microsoft.com/office/drawing/2014/main" id="{1895FAE3-18E2-3A44-7B0B-516BA8EF0657}"/>
              </a:ext>
            </a:extLst>
          </p:cNvPr>
          <p:cNvSpPr/>
          <p:nvPr/>
        </p:nvSpPr>
        <p:spPr>
          <a:xfrm>
            <a:off x="8950960" y="6448213"/>
            <a:ext cx="1598507" cy="474133"/>
          </a:xfrm>
          <a:prstGeom prst="roundRect">
            <a:avLst/>
          </a:prstGeom>
          <a:solidFill>
            <a:srgbClr val="ED7D31"/>
          </a:solidFill>
          <a:ln w="28575">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THINK</a:t>
            </a:r>
            <a:endParaRPr lang="en-HK" b="1" dirty="0"/>
          </a:p>
        </p:txBody>
      </p:sp>
      <p:sp>
        <p:nvSpPr>
          <p:cNvPr id="14" name="Rectangle: Rounded Corners 13">
            <a:hlinkClick r:id="rId8" action="ppaction://hlinksldjump"/>
            <a:extLst>
              <a:ext uri="{FF2B5EF4-FFF2-40B4-BE49-F238E27FC236}">
                <a16:creationId xmlns:a16="http://schemas.microsoft.com/office/drawing/2014/main" id="{29329A09-E0DB-2E94-0778-2AADC615CAA8}"/>
              </a:ext>
            </a:extLst>
          </p:cNvPr>
          <p:cNvSpPr/>
          <p:nvPr/>
        </p:nvSpPr>
        <p:spPr>
          <a:xfrm>
            <a:off x="10572327" y="6448212"/>
            <a:ext cx="1598507" cy="474133"/>
          </a:xfrm>
          <a:prstGeom prst="roundRect">
            <a:avLst/>
          </a:prstGeom>
          <a:solidFill>
            <a:srgbClr val="009640"/>
          </a:solidFill>
          <a:ln w="28575">
            <a:solidFill>
              <a:srgbClr val="009640"/>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DO THIS</a:t>
            </a:r>
            <a:endParaRPr lang="en-HK" b="1" dirty="0"/>
          </a:p>
        </p:txBody>
      </p:sp>
      <p:sp>
        <p:nvSpPr>
          <p:cNvPr id="16" name="矩形 18">
            <a:extLst>
              <a:ext uri="{FF2B5EF4-FFF2-40B4-BE49-F238E27FC236}">
                <a16:creationId xmlns:a16="http://schemas.microsoft.com/office/drawing/2014/main" id="{6472B097-B76C-EB2C-8A8C-19BAAE6FB015}"/>
              </a:ext>
            </a:extLst>
          </p:cNvPr>
          <p:cNvSpPr/>
          <p:nvPr/>
        </p:nvSpPr>
        <p:spPr>
          <a:xfrm>
            <a:off x="0" y="156752"/>
            <a:ext cx="10058400" cy="712800"/>
          </a:xfrm>
          <a:prstGeom prst="homePlate">
            <a:avLst/>
          </a:prstGeom>
          <a:solidFill>
            <a:srgbClr val="5346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32000">
              <a:defRPr/>
            </a:pPr>
            <a:r>
              <a:rPr lang="en-GB" sz="3200" b="1" noProof="0" dirty="0">
                <a:solidFill>
                  <a:schemeClr val="bg1"/>
                </a:solidFill>
              </a:rPr>
              <a:t>Let</a:t>
            </a:r>
            <a:r>
              <a:rPr lang="en-GB" sz="3200" b="1" dirty="0">
                <a:solidFill>
                  <a:schemeClr val="bg1"/>
                </a:solidFill>
              </a:rPr>
              <a:t>’s think about what we can write in the blog entry!</a:t>
            </a:r>
            <a:endParaRPr lang="en-GB" sz="3200" b="1" noProof="0" dirty="0">
              <a:solidFill>
                <a:schemeClr val="bg1"/>
              </a:solidFill>
            </a:endParaRPr>
          </a:p>
        </p:txBody>
      </p:sp>
      <p:sp>
        <p:nvSpPr>
          <p:cNvPr id="18" name="Rectangle: Rounded Corners 17">
            <a:extLst>
              <a:ext uri="{FF2B5EF4-FFF2-40B4-BE49-F238E27FC236}">
                <a16:creationId xmlns:a16="http://schemas.microsoft.com/office/drawing/2014/main" id="{9EAB140B-ADE0-2E2C-4FBF-BD7A5D4EF7D4}"/>
              </a:ext>
            </a:extLst>
          </p:cNvPr>
          <p:cNvSpPr/>
          <p:nvPr/>
        </p:nvSpPr>
        <p:spPr>
          <a:xfrm>
            <a:off x="518057" y="2219324"/>
            <a:ext cx="5644618" cy="2848151"/>
          </a:xfrm>
          <a:prstGeom prst="roundRect">
            <a:avLst/>
          </a:prstGeom>
          <a:solidFill>
            <a:srgbClr val="F5FBFF"/>
          </a:solidFill>
          <a:ln w="38100">
            <a:solidFill>
              <a:srgbClr val="F03D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defRPr/>
            </a:pPr>
            <a:r>
              <a:rPr lang="en-HK" sz="3200" dirty="0">
                <a:solidFill>
                  <a:prstClr val="black"/>
                </a:solidFill>
              </a:rPr>
              <a:t>What did you notice about the makeup or music in the opera?</a:t>
            </a:r>
          </a:p>
          <a:p>
            <a:pPr lvl="0">
              <a:defRPr/>
            </a:pPr>
            <a:r>
              <a:rPr lang="en-HK" sz="3200" dirty="0">
                <a:solidFill>
                  <a:prstClr val="black"/>
                </a:solidFill>
              </a:rPr>
              <a:t>How did these elements make the opera more interesting or exciting?</a:t>
            </a:r>
          </a:p>
        </p:txBody>
      </p:sp>
      <p:pic>
        <p:nvPicPr>
          <p:cNvPr id="22" name="Picture 21">
            <a:extLst>
              <a:ext uri="{FF2B5EF4-FFF2-40B4-BE49-F238E27FC236}">
                <a16:creationId xmlns:a16="http://schemas.microsoft.com/office/drawing/2014/main" id="{E24A4C4F-748B-04A5-2172-C10C20FCE306}"/>
              </a:ext>
            </a:extLst>
          </p:cNvPr>
          <p:cNvPicPr>
            <a:picLocks noChangeAspect="1"/>
          </p:cNvPicPr>
          <p:nvPr/>
        </p:nvPicPr>
        <p:blipFill>
          <a:blip r:embed="rId9"/>
          <a:srcRect t="4178" b="4178"/>
          <a:stretch/>
        </p:blipFill>
        <p:spPr>
          <a:xfrm>
            <a:off x="6522667" y="1477307"/>
            <a:ext cx="5267290" cy="4827116"/>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E4292123-62D8-EB1D-1A6C-C6E0F471681F}"/>
              </a:ext>
            </a:extLst>
          </p:cNvPr>
          <p:cNvSpPr txBox="1"/>
          <p:nvPr/>
        </p:nvSpPr>
        <p:spPr>
          <a:xfrm>
            <a:off x="6532192" y="3169636"/>
            <a:ext cx="5222770" cy="1384995"/>
          </a:xfrm>
          <a:prstGeom prst="rect">
            <a:avLst/>
          </a:prstGeom>
          <a:noFill/>
        </p:spPr>
        <p:txBody>
          <a:bodyPr wrap="square" rtlCol="0">
            <a:spAutoFit/>
          </a:bodyPr>
          <a:lstStyle/>
          <a:p>
            <a:r>
              <a:rPr lang="en-HK" sz="2800" dirty="0">
                <a:latin typeface="Comic Sans MS" panose="030F0702030302020204" pitchFamily="66" charset="0"/>
              </a:rPr>
              <a:t>Music</a:t>
            </a:r>
          </a:p>
          <a:p>
            <a:pPr marL="457200" indent="-457200">
              <a:buFont typeface="Arial" panose="020B0604020202020204" pitchFamily="34" charset="0"/>
              <a:buChar char="•"/>
            </a:pPr>
            <a:r>
              <a:rPr lang="en-HK" sz="2800" dirty="0">
                <a:latin typeface="Comic Sans MS" panose="030F0702030302020204" pitchFamily="66" charset="0"/>
              </a:rPr>
              <a:t>gentle </a:t>
            </a:r>
            <a:r>
              <a:rPr lang="en-HK" sz="2800" dirty="0" err="1">
                <a:latin typeface="Comic Sans MS" panose="030F0702030302020204" pitchFamily="66" charset="0"/>
              </a:rPr>
              <a:t>Kunqu</a:t>
            </a:r>
            <a:r>
              <a:rPr lang="en-HK" sz="2800" dirty="0">
                <a:latin typeface="Comic Sans MS" panose="030F0702030302020204" pitchFamily="66" charset="0"/>
              </a:rPr>
              <a:t> singing with dizi and pipa</a:t>
            </a:r>
          </a:p>
        </p:txBody>
      </p:sp>
      <p:sp>
        <p:nvSpPr>
          <p:cNvPr id="2" name="TextBox 1">
            <a:extLst>
              <a:ext uri="{FF2B5EF4-FFF2-40B4-BE49-F238E27FC236}">
                <a16:creationId xmlns:a16="http://schemas.microsoft.com/office/drawing/2014/main" id="{676E8E1E-BA1F-EBC5-8CC0-357B5EFBC14C}"/>
              </a:ext>
            </a:extLst>
          </p:cNvPr>
          <p:cNvSpPr txBox="1"/>
          <p:nvPr/>
        </p:nvSpPr>
        <p:spPr>
          <a:xfrm>
            <a:off x="6598787" y="1556834"/>
            <a:ext cx="5222770" cy="1384995"/>
          </a:xfrm>
          <a:prstGeom prst="rect">
            <a:avLst/>
          </a:prstGeom>
          <a:noFill/>
        </p:spPr>
        <p:txBody>
          <a:bodyPr wrap="square" rtlCol="0">
            <a:spAutoFit/>
          </a:bodyPr>
          <a:lstStyle/>
          <a:p>
            <a:r>
              <a:rPr lang="en-HK" sz="2800" dirty="0">
                <a:latin typeface="Comic Sans MS" panose="030F0702030302020204" pitchFamily="66" charset="0"/>
              </a:rPr>
              <a:t>Makeup</a:t>
            </a:r>
          </a:p>
          <a:p>
            <a:pPr marL="457200" indent="-457200">
              <a:buFont typeface="Arial" panose="020B0604020202020204" pitchFamily="34" charset="0"/>
              <a:buChar char="•"/>
            </a:pPr>
            <a:r>
              <a:rPr lang="en-HK" sz="2800" dirty="0">
                <a:latin typeface="Comic Sans MS" panose="030F0702030302020204" pitchFamily="66" charset="0"/>
              </a:rPr>
              <a:t>elegant, with soft white face and red lips</a:t>
            </a:r>
          </a:p>
        </p:txBody>
      </p:sp>
      <p:sp>
        <p:nvSpPr>
          <p:cNvPr id="6" name="TextBox 5">
            <a:extLst>
              <a:ext uri="{FF2B5EF4-FFF2-40B4-BE49-F238E27FC236}">
                <a16:creationId xmlns:a16="http://schemas.microsoft.com/office/drawing/2014/main" id="{BC67D6D6-FBEF-4AD2-EB87-FA096AD14C55}"/>
              </a:ext>
            </a:extLst>
          </p:cNvPr>
          <p:cNvSpPr txBox="1"/>
          <p:nvPr/>
        </p:nvSpPr>
        <p:spPr>
          <a:xfrm>
            <a:off x="6522667" y="4782438"/>
            <a:ext cx="5222770" cy="1384995"/>
          </a:xfrm>
          <a:prstGeom prst="rect">
            <a:avLst/>
          </a:prstGeom>
          <a:noFill/>
        </p:spPr>
        <p:txBody>
          <a:bodyPr wrap="square" rtlCol="0">
            <a:spAutoFit/>
          </a:bodyPr>
          <a:lstStyle/>
          <a:p>
            <a:r>
              <a:rPr lang="en-HK" sz="2800" dirty="0">
                <a:latin typeface="Comic Sans MS" panose="030F0702030302020204" pitchFamily="66" charset="0"/>
              </a:rPr>
              <a:t>Movement</a:t>
            </a:r>
          </a:p>
          <a:p>
            <a:pPr marL="457200" indent="-457200">
              <a:buFont typeface="Arial" panose="020B0604020202020204" pitchFamily="34" charset="0"/>
              <a:buChar char="•"/>
            </a:pPr>
            <a:r>
              <a:rPr lang="en-HK" sz="2800" dirty="0">
                <a:latin typeface="Comic Sans MS" panose="030F0702030302020204" pitchFamily="66" charset="0"/>
              </a:rPr>
              <a:t>Graceful movement, like dancing</a:t>
            </a:r>
          </a:p>
        </p:txBody>
      </p:sp>
    </p:spTree>
    <p:custDataLst>
      <p:tags r:id="rId1"/>
    </p:custDataLst>
    <p:extLst>
      <p:ext uri="{BB962C8B-B14F-4D97-AF65-F5344CB8AC3E}">
        <p14:creationId xmlns:p14="http://schemas.microsoft.com/office/powerpoint/2010/main" val="195169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2"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FE5F8"/>
        </a:solidFill>
        <a:effectLst/>
      </p:bgPr>
    </p:bg>
    <p:spTree>
      <p:nvGrpSpPr>
        <p:cNvPr id="1" name="">
          <a:extLst>
            <a:ext uri="{FF2B5EF4-FFF2-40B4-BE49-F238E27FC236}">
              <a16:creationId xmlns:a16="http://schemas.microsoft.com/office/drawing/2014/main" id="{736E5381-A5F3-467D-9DB9-9145C5D734D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E1991CF-10D4-2719-12FB-10A5D35C0F2D}"/>
              </a:ext>
            </a:extLst>
          </p:cNvPr>
          <p:cNvPicPr>
            <a:picLocks noChangeAspect="1"/>
          </p:cNvPicPr>
          <p:nvPr/>
        </p:nvPicPr>
        <p:blipFill>
          <a:blip r:embed="rId4"/>
          <a:srcRect t="75797" r="20890" b="13452"/>
          <a:stretch/>
        </p:blipFill>
        <p:spPr>
          <a:xfrm>
            <a:off x="370444" y="939680"/>
            <a:ext cx="6706632" cy="504551"/>
          </a:xfrm>
          <a:prstGeom prst="rect">
            <a:avLst/>
          </a:prstGeom>
        </p:spPr>
      </p:pic>
      <p:sp>
        <p:nvSpPr>
          <p:cNvPr id="3" name="Rectangle: Rounded Corners 2">
            <a:hlinkClick r:id="rId5" action="ppaction://hlinksldjump"/>
            <a:extLst>
              <a:ext uri="{FF2B5EF4-FFF2-40B4-BE49-F238E27FC236}">
                <a16:creationId xmlns:a16="http://schemas.microsoft.com/office/drawing/2014/main" id="{274EEA2C-4568-1BB5-EF6E-CCA44C411749}"/>
              </a:ext>
            </a:extLst>
          </p:cNvPr>
          <p:cNvSpPr/>
          <p:nvPr/>
        </p:nvSpPr>
        <p:spPr>
          <a:xfrm>
            <a:off x="5723467" y="6448215"/>
            <a:ext cx="1598400" cy="474133"/>
          </a:xfrm>
          <a:prstGeom prst="roundRect">
            <a:avLst/>
          </a:prstGeom>
          <a:solidFill>
            <a:srgbClr val="0070C0"/>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READING</a:t>
            </a:r>
            <a:endParaRPr lang="en-HK" b="1" dirty="0"/>
          </a:p>
        </p:txBody>
      </p:sp>
      <p:sp>
        <p:nvSpPr>
          <p:cNvPr id="4" name="Rectangle: Rounded Corners 3">
            <a:hlinkClick r:id="rId6" action="ppaction://hlinksldjump"/>
            <a:extLst>
              <a:ext uri="{FF2B5EF4-FFF2-40B4-BE49-F238E27FC236}">
                <a16:creationId xmlns:a16="http://schemas.microsoft.com/office/drawing/2014/main" id="{09C3AECB-8F13-BF39-4628-06541699983E}"/>
              </a:ext>
            </a:extLst>
          </p:cNvPr>
          <p:cNvSpPr/>
          <p:nvPr/>
        </p:nvSpPr>
        <p:spPr>
          <a:xfrm>
            <a:off x="7328848" y="6448214"/>
            <a:ext cx="1598507" cy="474133"/>
          </a:xfrm>
          <a:prstGeom prst="roundRect">
            <a:avLst/>
          </a:prstGeom>
          <a:solidFill>
            <a:srgbClr val="7030A0"/>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NOW I KNOW</a:t>
            </a:r>
            <a:endParaRPr lang="en-HK" b="1" dirty="0"/>
          </a:p>
        </p:txBody>
      </p:sp>
      <p:sp>
        <p:nvSpPr>
          <p:cNvPr id="12" name="Rectangle: Rounded Corners 11">
            <a:hlinkClick r:id="rId7" action="ppaction://hlinksldjump"/>
            <a:extLst>
              <a:ext uri="{FF2B5EF4-FFF2-40B4-BE49-F238E27FC236}">
                <a16:creationId xmlns:a16="http://schemas.microsoft.com/office/drawing/2014/main" id="{E1998CBF-1D92-46E8-3535-692F6CC74D35}"/>
              </a:ext>
            </a:extLst>
          </p:cNvPr>
          <p:cNvSpPr/>
          <p:nvPr/>
        </p:nvSpPr>
        <p:spPr>
          <a:xfrm>
            <a:off x="8950960" y="6448213"/>
            <a:ext cx="1598507" cy="474133"/>
          </a:xfrm>
          <a:prstGeom prst="roundRect">
            <a:avLst/>
          </a:prstGeom>
          <a:solidFill>
            <a:srgbClr val="ED7D31"/>
          </a:solidFill>
          <a:ln w="28575">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THINK</a:t>
            </a:r>
            <a:endParaRPr lang="en-HK" b="1" dirty="0"/>
          </a:p>
        </p:txBody>
      </p:sp>
      <p:sp>
        <p:nvSpPr>
          <p:cNvPr id="14" name="Rectangle: Rounded Corners 13">
            <a:hlinkClick r:id="rId8" action="ppaction://hlinksldjump"/>
            <a:extLst>
              <a:ext uri="{FF2B5EF4-FFF2-40B4-BE49-F238E27FC236}">
                <a16:creationId xmlns:a16="http://schemas.microsoft.com/office/drawing/2014/main" id="{8F33E88F-612B-95A0-A163-86B658FF2CEE}"/>
              </a:ext>
            </a:extLst>
          </p:cNvPr>
          <p:cNvSpPr/>
          <p:nvPr/>
        </p:nvSpPr>
        <p:spPr>
          <a:xfrm>
            <a:off x="10572327" y="6448212"/>
            <a:ext cx="1598507" cy="474133"/>
          </a:xfrm>
          <a:prstGeom prst="roundRect">
            <a:avLst/>
          </a:prstGeom>
          <a:solidFill>
            <a:srgbClr val="009640"/>
          </a:solidFill>
          <a:ln w="28575">
            <a:solidFill>
              <a:srgbClr val="009640"/>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DO THIS</a:t>
            </a:r>
            <a:endParaRPr lang="en-HK" b="1" dirty="0"/>
          </a:p>
        </p:txBody>
      </p:sp>
      <p:sp>
        <p:nvSpPr>
          <p:cNvPr id="16" name="矩形 18">
            <a:extLst>
              <a:ext uri="{FF2B5EF4-FFF2-40B4-BE49-F238E27FC236}">
                <a16:creationId xmlns:a16="http://schemas.microsoft.com/office/drawing/2014/main" id="{012B538A-644C-D614-C70C-6B37DE89C421}"/>
              </a:ext>
            </a:extLst>
          </p:cNvPr>
          <p:cNvSpPr/>
          <p:nvPr/>
        </p:nvSpPr>
        <p:spPr>
          <a:xfrm>
            <a:off x="0" y="156752"/>
            <a:ext cx="10058400" cy="712800"/>
          </a:xfrm>
          <a:prstGeom prst="homePlate">
            <a:avLst/>
          </a:prstGeom>
          <a:solidFill>
            <a:srgbClr val="5346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32000">
              <a:defRPr/>
            </a:pPr>
            <a:r>
              <a:rPr lang="en-GB" sz="3200" b="1" noProof="0" dirty="0">
                <a:solidFill>
                  <a:schemeClr val="bg1"/>
                </a:solidFill>
              </a:rPr>
              <a:t>Let</a:t>
            </a:r>
            <a:r>
              <a:rPr lang="en-GB" sz="3200" b="1" dirty="0">
                <a:solidFill>
                  <a:schemeClr val="bg1"/>
                </a:solidFill>
              </a:rPr>
              <a:t>’s think about what we can write in the blog entry!</a:t>
            </a:r>
            <a:endParaRPr lang="en-GB" sz="3200" b="1" noProof="0" dirty="0">
              <a:solidFill>
                <a:schemeClr val="bg1"/>
              </a:solidFill>
            </a:endParaRPr>
          </a:p>
        </p:txBody>
      </p:sp>
      <p:sp>
        <p:nvSpPr>
          <p:cNvPr id="18" name="Rectangle: Rounded Corners 17">
            <a:extLst>
              <a:ext uri="{FF2B5EF4-FFF2-40B4-BE49-F238E27FC236}">
                <a16:creationId xmlns:a16="http://schemas.microsoft.com/office/drawing/2014/main" id="{FCE88C54-8EB6-F474-D931-B63CF0D46208}"/>
              </a:ext>
            </a:extLst>
          </p:cNvPr>
          <p:cNvSpPr/>
          <p:nvPr/>
        </p:nvSpPr>
        <p:spPr>
          <a:xfrm>
            <a:off x="518057" y="2219324"/>
            <a:ext cx="5644618" cy="2848151"/>
          </a:xfrm>
          <a:prstGeom prst="roundRect">
            <a:avLst/>
          </a:prstGeom>
          <a:solidFill>
            <a:srgbClr val="F5FBFF"/>
          </a:solidFill>
          <a:ln w="38100">
            <a:solidFill>
              <a:srgbClr val="F03D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defRPr/>
            </a:pPr>
            <a:r>
              <a:rPr lang="en-HK" sz="3200" dirty="0">
                <a:solidFill>
                  <a:prstClr val="black"/>
                </a:solidFill>
              </a:rPr>
              <a:t>What do you think about Chinese opera after watching this performance?</a:t>
            </a:r>
          </a:p>
          <a:p>
            <a:pPr lvl="0">
              <a:defRPr/>
            </a:pPr>
            <a:r>
              <a:rPr lang="en-HK" sz="3200" dirty="0">
                <a:solidFill>
                  <a:prstClr val="black"/>
                </a:solidFill>
              </a:rPr>
              <a:t>Did you learn anything new or interesting?</a:t>
            </a:r>
          </a:p>
        </p:txBody>
      </p:sp>
      <p:pic>
        <p:nvPicPr>
          <p:cNvPr id="22" name="Picture 21">
            <a:extLst>
              <a:ext uri="{FF2B5EF4-FFF2-40B4-BE49-F238E27FC236}">
                <a16:creationId xmlns:a16="http://schemas.microsoft.com/office/drawing/2014/main" id="{7F81B2F5-81FE-0056-9619-8B79D671850D}"/>
              </a:ext>
            </a:extLst>
          </p:cNvPr>
          <p:cNvPicPr>
            <a:picLocks noChangeAspect="1"/>
          </p:cNvPicPr>
          <p:nvPr/>
        </p:nvPicPr>
        <p:blipFill>
          <a:blip r:embed="rId9"/>
          <a:srcRect t="4178" b="4178"/>
          <a:stretch/>
        </p:blipFill>
        <p:spPr>
          <a:xfrm>
            <a:off x="6522667" y="1477307"/>
            <a:ext cx="5267290" cy="4827116"/>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EC516C94-0FF4-A488-E66F-3F356BF7826C}"/>
              </a:ext>
            </a:extLst>
          </p:cNvPr>
          <p:cNvSpPr txBox="1"/>
          <p:nvPr/>
        </p:nvSpPr>
        <p:spPr>
          <a:xfrm>
            <a:off x="6598787" y="1556834"/>
            <a:ext cx="5222770" cy="1815882"/>
          </a:xfrm>
          <a:prstGeom prst="rect">
            <a:avLst/>
          </a:prstGeom>
          <a:noFill/>
        </p:spPr>
        <p:txBody>
          <a:bodyPr wrap="square" rtlCol="0">
            <a:spAutoFit/>
          </a:bodyPr>
          <a:lstStyle/>
          <a:p>
            <a:pPr marL="457200" indent="-457200">
              <a:buFont typeface="Arial" panose="020B0604020202020204" pitchFamily="34" charset="0"/>
              <a:buChar char="•"/>
            </a:pPr>
            <a:r>
              <a:rPr lang="en-HK" sz="2800" dirty="0">
                <a:latin typeface="Comic Sans MS" panose="030F0702030302020204" pitchFamily="66" charset="0"/>
              </a:rPr>
              <a:t>Special</a:t>
            </a:r>
          </a:p>
          <a:p>
            <a:pPr marL="457200" indent="-457200">
              <a:buFont typeface="Arial" panose="020B0604020202020204" pitchFamily="34" charset="0"/>
              <a:buChar char="•"/>
            </a:pPr>
            <a:r>
              <a:rPr lang="en-HK" sz="2800" dirty="0">
                <a:latin typeface="Comic Sans MS" panose="030F0702030302020204" pitchFamily="66" charset="0"/>
              </a:rPr>
              <a:t>Keep our history and art alive</a:t>
            </a:r>
          </a:p>
          <a:p>
            <a:pPr marL="457200" indent="-457200">
              <a:buFont typeface="Arial" panose="020B0604020202020204" pitchFamily="34" charset="0"/>
              <a:buChar char="•"/>
            </a:pPr>
            <a:r>
              <a:rPr lang="en-HK" sz="2800" dirty="0">
                <a:latin typeface="Comic Sans MS" panose="030F0702030302020204" pitchFamily="66" charset="0"/>
              </a:rPr>
              <a:t>Learn about love</a:t>
            </a:r>
          </a:p>
        </p:txBody>
      </p:sp>
    </p:spTree>
    <p:custDataLst>
      <p:tags r:id="rId1"/>
    </p:custDataLst>
    <p:extLst>
      <p:ext uri="{BB962C8B-B14F-4D97-AF65-F5344CB8AC3E}">
        <p14:creationId xmlns:p14="http://schemas.microsoft.com/office/powerpoint/2010/main" val="300022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90000"/>
            <a:lum/>
          </a:blip>
          <a:srcRect/>
          <a:stretch>
            <a:fillRect t="-9000" b="-9000"/>
          </a:stretch>
        </a:blipFill>
        <a:effectLst/>
      </p:bgPr>
    </p:bg>
    <p:spTree>
      <p:nvGrpSpPr>
        <p:cNvPr id="1" name="">
          <a:extLst>
            <a:ext uri="{FF2B5EF4-FFF2-40B4-BE49-F238E27FC236}">
              <a16:creationId xmlns:a16="http://schemas.microsoft.com/office/drawing/2014/main" id="{49353B5F-DA25-BF6E-21E5-B0E181C900FF}"/>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3015FA4-8447-D1BD-FE33-1EDD8199AA97}"/>
              </a:ext>
            </a:extLst>
          </p:cNvPr>
          <p:cNvSpPr/>
          <p:nvPr/>
        </p:nvSpPr>
        <p:spPr>
          <a:xfrm>
            <a:off x="720725" y="4991100"/>
            <a:ext cx="11010900" cy="1447800"/>
          </a:xfrm>
          <a:prstGeom prst="roundRect">
            <a:avLst/>
          </a:prstGeom>
          <a:solidFill>
            <a:schemeClr val="bg1"/>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9" name="TextBox 8" hidden="1">
            <a:extLst>
              <a:ext uri="{FF2B5EF4-FFF2-40B4-BE49-F238E27FC236}">
                <a16:creationId xmlns:a16="http://schemas.microsoft.com/office/drawing/2014/main" id="{7339B9B0-A87C-E953-8CFE-FAFC2805CB6E}"/>
              </a:ext>
            </a:extLst>
          </p:cNvPr>
          <p:cNvSpPr txBox="1"/>
          <p:nvPr/>
        </p:nvSpPr>
        <p:spPr>
          <a:xfrm>
            <a:off x="2017786" y="2834587"/>
            <a:ext cx="9674302" cy="1200329"/>
          </a:xfrm>
          <a:prstGeom prst="rect">
            <a:avLst/>
          </a:prstGeom>
          <a:noFill/>
        </p:spPr>
        <p:txBody>
          <a:bodyPr wrap="square">
            <a:spAutoFit/>
          </a:bodyPr>
          <a:lstStyle/>
          <a:p>
            <a:pPr algn="l"/>
            <a:r>
              <a:rPr lang="en-GB" sz="3600" b="0" i="0" u="none" strike="noStrike" baseline="0" noProof="0" dirty="0">
                <a:latin typeface="HelveticaTxtbkforPearson-Rm" panose="02000503050000020004" pitchFamily="50" charset="0"/>
              </a:rPr>
              <a:t>Leaves are different in shape and size.</a:t>
            </a:r>
          </a:p>
          <a:p>
            <a:pPr algn="l"/>
            <a:r>
              <a:rPr lang="en-GB" sz="3600" b="0" i="0" u="none" strike="noStrike" baseline="0" noProof="0" dirty="0">
                <a:latin typeface="HelveticaTxtbkforPearson-Rm" panose="02000503050000020004" pitchFamily="50" charset="0"/>
              </a:rPr>
              <a:t>How else are they different?</a:t>
            </a:r>
            <a:endParaRPr lang="en-GB" sz="4400" noProof="0" dirty="0"/>
          </a:p>
        </p:txBody>
      </p:sp>
      <p:pic>
        <p:nvPicPr>
          <p:cNvPr id="6" name="Picture 5">
            <a:extLst>
              <a:ext uri="{FF2B5EF4-FFF2-40B4-BE49-F238E27FC236}">
                <a16:creationId xmlns:a16="http://schemas.microsoft.com/office/drawing/2014/main" id="{3DA0BF4C-6A5C-16E8-5D0D-8B4BCBF232F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61761" y="5196131"/>
            <a:ext cx="10268478" cy="1037737"/>
          </a:xfrm>
          <a:prstGeom prst="rect">
            <a:avLst/>
          </a:prstGeom>
        </p:spPr>
      </p:pic>
      <p:sp>
        <p:nvSpPr>
          <p:cNvPr id="2" name="Rectangle: Rounded Corners 1">
            <a:hlinkClick r:id="rId10" action="ppaction://hlinksldjump"/>
            <a:extLst>
              <a:ext uri="{FF2B5EF4-FFF2-40B4-BE49-F238E27FC236}">
                <a16:creationId xmlns:a16="http://schemas.microsoft.com/office/drawing/2014/main" id="{7B51E5CD-8CC3-2F09-D751-165266A4C8D8}"/>
              </a:ext>
            </a:extLst>
          </p:cNvPr>
          <p:cNvSpPr/>
          <p:nvPr/>
        </p:nvSpPr>
        <p:spPr>
          <a:xfrm>
            <a:off x="5723467" y="6448215"/>
            <a:ext cx="1598400" cy="474133"/>
          </a:xfrm>
          <a:prstGeom prst="roundRect">
            <a:avLst/>
          </a:prstGeom>
          <a:solidFill>
            <a:srgbClr val="0070C0"/>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READING</a:t>
            </a:r>
            <a:endParaRPr lang="en-HK" b="1" dirty="0"/>
          </a:p>
        </p:txBody>
      </p:sp>
      <p:sp>
        <p:nvSpPr>
          <p:cNvPr id="3" name="Rectangle: Rounded Corners 2">
            <a:hlinkClick r:id="rId11" action="ppaction://hlinksldjump"/>
            <a:extLst>
              <a:ext uri="{FF2B5EF4-FFF2-40B4-BE49-F238E27FC236}">
                <a16:creationId xmlns:a16="http://schemas.microsoft.com/office/drawing/2014/main" id="{5F85748D-8D04-C0D2-DFDB-410249A23D71}"/>
              </a:ext>
            </a:extLst>
          </p:cNvPr>
          <p:cNvSpPr/>
          <p:nvPr/>
        </p:nvSpPr>
        <p:spPr>
          <a:xfrm>
            <a:off x="7321973" y="6448214"/>
            <a:ext cx="1598507" cy="474133"/>
          </a:xfrm>
          <a:prstGeom prst="roundRect">
            <a:avLst/>
          </a:prstGeom>
          <a:solidFill>
            <a:srgbClr val="7030A0"/>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NOW I KNOW</a:t>
            </a:r>
            <a:endParaRPr lang="en-HK" b="1" dirty="0"/>
          </a:p>
        </p:txBody>
      </p:sp>
      <p:sp>
        <p:nvSpPr>
          <p:cNvPr id="4" name="Rectangle: Rounded Corners 3">
            <a:hlinkClick r:id="rId12" action="ppaction://hlinksldjump"/>
            <a:extLst>
              <a:ext uri="{FF2B5EF4-FFF2-40B4-BE49-F238E27FC236}">
                <a16:creationId xmlns:a16="http://schemas.microsoft.com/office/drawing/2014/main" id="{252E219A-2F35-60AD-6C50-B0A4B22BDEDB}"/>
              </a:ext>
            </a:extLst>
          </p:cNvPr>
          <p:cNvSpPr/>
          <p:nvPr/>
        </p:nvSpPr>
        <p:spPr>
          <a:xfrm>
            <a:off x="8950960" y="6448213"/>
            <a:ext cx="1598507" cy="474133"/>
          </a:xfrm>
          <a:prstGeom prst="roundRect">
            <a:avLst/>
          </a:prstGeom>
          <a:solidFill>
            <a:srgbClr val="ED7D31"/>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THINK</a:t>
            </a:r>
            <a:endParaRPr lang="en-HK" b="1" dirty="0"/>
          </a:p>
        </p:txBody>
      </p:sp>
      <p:sp>
        <p:nvSpPr>
          <p:cNvPr id="5" name="Rectangle: Rounded Corners 4">
            <a:hlinkClick r:id="rId13" action="ppaction://hlinksldjump"/>
            <a:extLst>
              <a:ext uri="{FF2B5EF4-FFF2-40B4-BE49-F238E27FC236}">
                <a16:creationId xmlns:a16="http://schemas.microsoft.com/office/drawing/2014/main" id="{4FCE503E-03E7-F19D-874C-D17E9B49517F}"/>
              </a:ext>
            </a:extLst>
          </p:cNvPr>
          <p:cNvSpPr/>
          <p:nvPr/>
        </p:nvSpPr>
        <p:spPr>
          <a:xfrm>
            <a:off x="10572327" y="6448212"/>
            <a:ext cx="1598507" cy="474133"/>
          </a:xfrm>
          <a:prstGeom prst="roundRect">
            <a:avLst/>
          </a:prstGeom>
          <a:solidFill>
            <a:srgbClr val="009640"/>
          </a:solidFill>
          <a:ln w="28575">
            <a:solidFill>
              <a:srgbClr val="0096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DO THIS</a:t>
            </a:r>
            <a:endParaRPr lang="en-HK" b="1" dirty="0"/>
          </a:p>
        </p:txBody>
      </p:sp>
      <p:pic>
        <p:nvPicPr>
          <p:cNvPr id="10" name="PLE3E 5A NQ_02">
            <a:hlinkClick r:id="" action="ppaction://media"/>
            <a:extLst>
              <a:ext uri="{FF2B5EF4-FFF2-40B4-BE49-F238E27FC236}">
                <a16:creationId xmlns:a16="http://schemas.microsoft.com/office/drawing/2014/main" id="{1D850A2B-8F1E-058E-64F7-4C4C258E6377}"/>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2491178" y="4642596"/>
            <a:ext cx="406400" cy="406400"/>
          </a:xfrm>
          <a:prstGeom prst="rect">
            <a:avLst/>
          </a:prstGeom>
        </p:spPr>
      </p:pic>
      <p:sp>
        <p:nvSpPr>
          <p:cNvPr id="13" name="TextBox 12">
            <a:extLst>
              <a:ext uri="{FF2B5EF4-FFF2-40B4-BE49-F238E27FC236}">
                <a16:creationId xmlns:a16="http://schemas.microsoft.com/office/drawing/2014/main" id="{618CDA19-FA81-95CC-8457-6917A15DB8C6}"/>
              </a:ext>
            </a:extLst>
          </p:cNvPr>
          <p:cNvSpPr txBox="1"/>
          <p:nvPr/>
        </p:nvSpPr>
        <p:spPr>
          <a:xfrm>
            <a:off x="788384" y="4247822"/>
            <a:ext cx="5917004" cy="707886"/>
          </a:xfrm>
          <a:prstGeom prst="rect">
            <a:avLst/>
          </a:prstGeom>
          <a:noFill/>
        </p:spPr>
        <p:txBody>
          <a:bodyPr wrap="none" rtlCol="0">
            <a:spAutoFit/>
          </a:bodyPr>
          <a:lstStyle/>
          <a:p>
            <a:r>
              <a:rPr lang="en-US" sz="4000" b="1" spc="50" dirty="0">
                <a:ln w="19050" cmpd="sng">
                  <a:solidFill>
                    <a:schemeClr val="accent1"/>
                  </a:solidFill>
                  <a:prstDash val="solid"/>
                </a:ln>
                <a:solidFill>
                  <a:srgbClr val="70AD47">
                    <a:tint val="1000"/>
                  </a:srgbClr>
                </a:solidFill>
                <a:effectLst>
                  <a:glow rad="38100">
                    <a:schemeClr val="accent1">
                      <a:alpha val="40000"/>
                    </a:schemeClr>
                  </a:glow>
                </a:effectLst>
                <a:latin typeface="ADLaM Display" panose="02010000000000000000" pitchFamily="2" charset="0"/>
                <a:ea typeface="ADLaM Display" panose="02010000000000000000" pitchFamily="2" charset="0"/>
                <a:cs typeface="ADLaM Display" panose="02010000000000000000" pitchFamily="2" charset="0"/>
              </a:rPr>
              <a:t>What is Chinese opera?</a:t>
            </a:r>
            <a:endParaRPr lang="en-HK" sz="4000" b="1" spc="50" dirty="0">
              <a:ln w="19050" cmpd="sng">
                <a:solidFill>
                  <a:schemeClr val="accent1"/>
                </a:solidFill>
                <a:prstDash val="solid"/>
              </a:ln>
              <a:solidFill>
                <a:srgbClr val="70AD47">
                  <a:tint val="1000"/>
                </a:srgbClr>
              </a:solidFill>
              <a:effectLst>
                <a:glow rad="38100">
                  <a:schemeClr val="accent1">
                    <a:alpha val="40000"/>
                  </a:schemeClr>
                </a:glow>
              </a:effectLst>
              <a:latin typeface="ADLaM Display" panose="02010000000000000000" pitchFamily="2" charset="0"/>
              <a:ea typeface="ADLaM Display" panose="02010000000000000000" pitchFamily="2" charset="0"/>
              <a:cs typeface="ADLaM Display" panose="02010000000000000000" pitchFamily="2" charset="0"/>
            </a:endParaRPr>
          </a:p>
        </p:txBody>
      </p:sp>
      <p:pic>
        <p:nvPicPr>
          <p:cNvPr id="14" name="Play button 1">
            <a:extLst>
              <a:ext uri="{FF2B5EF4-FFF2-40B4-BE49-F238E27FC236}">
                <a16:creationId xmlns:a16="http://schemas.microsoft.com/office/drawing/2014/main" id="{379967AB-A162-26E4-9E46-86EDFAD71F9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15231" y="4357733"/>
            <a:ext cx="505494" cy="488063"/>
          </a:xfrm>
          <a:prstGeom prst="rect">
            <a:avLst/>
          </a:prstGeom>
          <a:effectLst>
            <a:outerShdw blurRad="63500" sx="102000" sy="102000" algn="ctr" rotWithShape="0">
              <a:prstClr val="black">
                <a:alpha val="40000"/>
              </a:prstClr>
            </a:outerShdw>
          </a:effectLst>
        </p:spPr>
      </p:pic>
      <p:pic>
        <p:nvPicPr>
          <p:cNvPr id="15" name="PLE3E 5A NQ_03">
            <a:hlinkClick r:id="" action="ppaction://media"/>
            <a:extLst>
              <a:ext uri="{FF2B5EF4-FFF2-40B4-BE49-F238E27FC236}">
                <a16:creationId xmlns:a16="http://schemas.microsoft.com/office/drawing/2014/main" id="{5938B97D-08FD-FE66-2F50-8AE20C96496E}"/>
              </a:ext>
            </a:extLst>
          </p:cNvPr>
          <p:cNvPicPr>
            <a:picLocks noChangeAspect="1"/>
          </p:cNvPicPr>
          <p:nvPr>
            <a:audioFile r:link="rId4"/>
            <p:extLst>
              <p:ext uri="{DAA4B4D4-6D71-4841-9C94-3DE7FCFB9230}">
                <p14:media xmlns:p14="http://schemas.microsoft.com/office/powerpoint/2010/main" r:embed="rId5">
                  <p14:trim end="11568.8775"/>
                </p14:media>
              </p:ext>
            </p:extLst>
          </p:nvPr>
        </p:nvPicPr>
        <p:blipFill>
          <a:blip r:embed="rId14"/>
          <a:stretch>
            <a:fillRect/>
          </a:stretch>
        </p:blipFill>
        <p:spPr>
          <a:xfrm>
            <a:off x="12536488" y="5254625"/>
            <a:ext cx="406400" cy="406400"/>
          </a:xfrm>
          <a:prstGeom prst="rect">
            <a:avLst/>
          </a:prstGeom>
        </p:spPr>
      </p:pic>
    </p:spTree>
    <p:custDataLst>
      <p:tags r:id="rId1"/>
    </p:custDataLst>
    <p:extLst>
      <p:ext uri="{BB962C8B-B14F-4D97-AF65-F5344CB8AC3E}">
        <p14:creationId xmlns:p14="http://schemas.microsoft.com/office/powerpoint/2010/main" val="302168225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0"/>
                </p:tgtEl>
              </p:cMediaNode>
            </p:audio>
            <p:seq concurrent="1" nextAc="seek">
              <p:cTn id="3" restart="whenNotActive" fill="hold" evtFilter="cancelBubble" nodeType="interactiveSeq">
                <p:stCondLst>
                  <p:cond evt="onClick" delay="0">
                    <p:tgtEl>
                      <p:spTgt spid="14"/>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3056" fill="hold"/>
                                        <p:tgtEl>
                                          <p:spTgt spid="10"/>
                                        </p:tgtEl>
                                      </p:cBhvr>
                                    </p:cmd>
                                  </p:childTnLst>
                                </p:cTn>
                              </p:par>
                            </p:childTnLst>
                          </p:cTn>
                        </p:par>
                        <p:par>
                          <p:cTn id="8" fill="hold">
                            <p:stCondLst>
                              <p:cond delay="3056"/>
                            </p:stCondLst>
                            <p:childTnLst>
                              <p:par>
                                <p:cTn id="9" presetID="1" presetClass="mediacall" presetSubtype="0" fill="hold" nodeType="afterEffect">
                                  <p:stCondLst>
                                    <p:cond delay="0"/>
                                  </p:stCondLst>
                                  <p:childTnLst>
                                    <p:cmd type="call" cmd="playFrom(0.0)">
                                      <p:cBhvr>
                                        <p:cTn id="10" dur="10165" fill="hold"/>
                                        <p:tgtEl>
                                          <p:spTgt spid="15"/>
                                        </p:tgtEl>
                                      </p:cBhvr>
                                    </p:cmd>
                                  </p:childTnLst>
                                </p:cTn>
                              </p:par>
                            </p:childTnLst>
                          </p:cTn>
                        </p:par>
                      </p:childTnLst>
                    </p:cTn>
                  </p:par>
                </p:childTnLst>
              </p:cTn>
              <p:nextCondLst>
                <p:cond evt="onClick" delay="0">
                  <p:tgtEl>
                    <p:spTgt spid="14"/>
                  </p:tgtEl>
                </p:cond>
              </p:nextCondLst>
            </p:seq>
            <p:audio>
              <p:cMediaNode vol="80000">
                <p:cTn id="11" fill="hold" display="0">
                  <p:stCondLst>
                    <p:cond delay="indefinite"/>
                  </p:stCondLst>
                  <p:endCondLst>
                    <p:cond evt="onStopAudio" delay="0">
                      <p:tgtEl>
                        <p:sldTgt/>
                      </p:tgtEl>
                    </p:cond>
                  </p:endCondLst>
                </p:cTn>
                <p:tgtEl>
                  <p:spTgt spid="1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FE5F8"/>
        </a:solidFill>
        <a:effectLst/>
      </p:bgPr>
    </p:bg>
    <p:spTree>
      <p:nvGrpSpPr>
        <p:cNvPr id="1" name="">
          <a:extLst>
            <a:ext uri="{FF2B5EF4-FFF2-40B4-BE49-F238E27FC236}">
              <a16:creationId xmlns:a16="http://schemas.microsoft.com/office/drawing/2014/main" id="{3D3ACF79-6572-CA3F-4E73-28E851092EA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F140519-B489-1948-E0A0-AB8390CE7357}"/>
              </a:ext>
            </a:extLst>
          </p:cNvPr>
          <p:cNvPicPr>
            <a:picLocks noChangeAspect="1"/>
          </p:cNvPicPr>
          <p:nvPr/>
        </p:nvPicPr>
        <p:blipFill>
          <a:blip r:embed="rId4"/>
          <a:srcRect l="-373" t="88544" r="-563" b="1353"/>
          <a:stretch/>
        </p:blipFill>
        <p:spPr>
          <a:xfrm>
            <a:off x="370443" y="939680"/>
            <a:ext cx="8556911" cy="474133"/>
          </a:xfrm>
          <a:prstGeom prst="rect">
            <a:avLst/>
          </a:prstGeom>
        </p:spPr>
      </p:pic>
      <p:sp>
        <p:nvSpPr>
          <p:cNvPr id="3" name="Rectangle: Rounded Corners 2">
            <a:hlinkClick r:id="rId5" action="ppaction://hlinksldjump"/>
            <a:extLst>
              <a:ext uri="{FF2B5EF4-FFF2-40B4-BE49-F238E27FC236}">
                <a16:creationId xmlns:a16="http://schemas.microsoft.com/office/drawing/2014/main" id="{F6065596-A4C2-42EE-E11E-45FDA5246A83}"/>
              </a:ext>
            </a:extLst>
          </p:cNvPr>
          <p:cNvSpPr/>
          <p:nvPr/>
        </p:nvSpPr>
        <p:spPr>
          <a:xfrm>
            <a:off x="5723467" y="6448215"/>
            <a:ext cx="1598400" cy="474133"/>
          </a:xfrm>
          <a:prstGeom prst="roundRect">
            <a:avLst/>
          </a:prstGeom>
          <a:solidFill>
            <a:srgbClr val="0070C0"/>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READING</a:t>
            </a:r>
            <a:endParaRPr lang="en-HK" b="1" dirty="0"/>
          </a:p>
        </p:txBody>
      </p:sp>
      <p:sp>
        <p:nvSpPr>
          <p:cNvPr id="4" name="Rectangle: Rounded Corners 3">
            <a:hlinkClick r:id="rId6" action="ppaction://hlinksldjump"/>
            <a:extLst>
              <a:ext uri="{FF2B5EF4-FFF2-40B4-BE49-F238E27FC236}">
                <a16:creationId xmlns:a16="http://schemas.microsoft.com/office/drawing/2014/main" id="{892940B0-DD6E-9B21-532C-714F2CFF8A64}"/>
              </a:ext>
            </a:extLst>
          </p:cNvPr>
          <p:cNvSpPr/>
          <p:nvPr/>
        </p:nvSpPr>
        <p:spPr>
          <a:xfrm>
            <a:off x="7328848" y="6448214"/>
            <a:ext cx="1598507" cy="474133"/>
          </a:xfrm>
          <a:prstGeom prst="roundRect">
            <a:avLst/>
          </a:prstGeom>
          <a:solidFill>
            <a:srgbClr val="7030A0"/>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NOW I KNOW</a:t>
            </a:r>
            <a:endParaRPr lang="en-HK" b="1" dirty="0"/>
          </a:p>
        </p:txBody>
      </p:sp>
      <p:sp>
        <p:nvSpPr>
          <p:cNvPr id="12" name="Rectangle: Rounded Corners 11">
            <a:hlinkClick r:id="rId7" action="ppaction://hlinksldjump"/>
            <a:extLst>
              <a:ext uri="{FF2B5EF4-FFF2-40B4-BE49-F238E27FC236}">
                <a16:creationId xmlns:a16="http://schemas.microsoft.com/office/drawing/2014/main" id="{5ACD3980-8B45-FA8D-5368-682939AE8A3C}"/>
              </a:ext>
            </a:extLst>
          </p:cNvPr>
          <p:cNvSpPr/>
          <p:nvPr/>
        </p:nvSpPr>
        <p:spPr>
          <a:xfrm>
            <a:off x="8950960" y="6448213"/>
            <a:ext cx="1598507" cy="474133"/>
          </a:xfrm>
          <a:prstGeom prst="roundRect">
            <a:avLst/>
          </a:prstGeom>
          <a:solidFill>
            <a:srgbClr val="ED7D31"/>
          </a:solidFill>
          <a:ln w="28575">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THINK</a:t>
            </a:r>
            <a:endParaRPr lang="en-HK" b="1" dirty="0"/>
          </a:p>
        </p:txBody>
      </p:sp>
      <p:sp>
        <p:nvSpPr>
          <p:cNvPr id="14" name="Rectangle: Rounded Corners 13">
            <a:hlinkClick r:id="rId8" action="ppaction://hlinksldjump"/>
            <a:extLst>
              <a:ext uri="{FF2B5EF4-FFF2-40B4-BE49-F238E27FC236}">
                <a16:creationId xmlns:a16="http://schemas.microsoft.com/office/drawing/2014/main" id="{8C0B5E87-4C78-4B8F-A4CC-38CEDC3F537C}"/>
              </a:ext>
            </a:extLst>
          </p:cNvPr>
          <p:cNvSpPr/>
          <p:nvPr/>
        </p:nvSpPr>
        <p:spPr>
          <a:xfrm>
            <a:off x="10572327" y="6448212"/>
            <a:ext cx="1598507" cy="474133"/>
          </a:xfrm>
          <a:prstGeom prst="roundRect">
            <a:avLst/>
          </a:prstGeom>
          <a:solidFill>
            <a:srgbClr val="009640"/>
          </a:solidFill>
          <a:ln w="28575">
            <a:solidFill>
              <a:srgbClr val="009640"/>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DO THIS</a:t>
            </a:r>
            <a:endParaRPr lang="en-HK" b="1" dirty="0"/>
          </a:p>
        </p:txBody>
      </p:sp>
      <p:sp>
        <p:nvSpPr>
          <p:cNvPr id="16" name="矩形 18">
            <a:extLst>
              <a:ext uri="{FF2B5EF4-FFF2-40B4-BE49-F238E27FC236}">
                <a16:creationId xmlns:a16="http://schemas.microsoft.com/office/drawing/2014/main" id="{896FB85A-8663-7425-52B9-9EF6B91DC634}"/>
              </a:ext>
            </a:extLst>
          </p:cNvPr>
          <p:cNvSpPr/>
          <p:nvPr/>
        </p:nvSpPr>
        <p:spPr>
          <a:xfrm>
            <a:off x="0" y="156752"/>
            <a:ext cx="10058400" cy="712800"/>
          </a:xfrm>
          <a:prstGeom prst="homePlate">
            <a:avLst/>
          </a:prstGeom>
          <a:solidFill>
            <a:srgbClr val="5346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32000">
              <a:defRPr/>
            </a:pPr>
            <a:r>
              <a:rPr lang="en-GB" sz="3200" b="1" noProof="0" dirty="0">
                <a:solidFill>
                  <a:schemeClr val="bg1"/>
                </a:solidFill>
              </a:rPr>
              <a:t>Let</a:t>
            </a:r>
            <a:r>
              <a:rPr lang="en-GB" sz="3200" b="1" dirty="0">
                <a:solidFill>
                  <a:schemeClr val="bg1"/>
                </a:solidFill>
              </a:rPr>
              <a:t>’s think about what we can write in the blog entry!</a:t>
            </a:r>
            <a:endParaRPr lang="en-GB" sz="3200" b="1" noProof="0" dirty="0">
              <a:solidFill>
                <a:schemeClr val="bg1"/>
              </a:solidFill>
            </a:endParaRPr>
          </a:p>
        </p:txBody>
      </p:sp>
      <p:sp>
        <p:nvSpPr>
          <p:cNvPr id="18" name="Rectangle: Rounded Corners 17">
            <a:extLst>
              <a:ext uri="{FF2B5EF4-FFF2-40B4-BE49-F238E27FC236}">
                <a16:creationId xmlns:a16="http://schemas.microsoft.com/office/drawing/2014/main" id="{34CEFFBE-70EE-9EBB-27FD-65567D2A3E73}"/>
              </a:ext>
            </a:extLst>
          </p:cNvPr>
          <p:cNvSpPr/>
          <p:nvPr/>
        </p:nvSpPr>
        <p:spPr>
          <a:xfrm>
            <a:off x="518057" y="2219324"/>
            <a:ext cx="5644618" cy="2848151"/>
          </a:xfrm>
          <a:prstGeom prst="roundRect">
            <a:avLst/>
          </a:prstGeom>
          <a:solidFill>
            <a:srgbClr val="F5FBFF"/>
          </a:solidFill>
          <a:ln w="38100">
            <a:solidFill>
              <a:srgbClr val="F03D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defRPr/>
            </a:pPr>
            <a:r>
              <a:rPr lang="en-HK" sz="3200" dirty="0">
                <a:solidFill>
                  <a:prstClr val="black"/>
                </a:solidFill>
              </a:rPr>
              <a:t>Would you recommend this opera to your friends? Why or why not?</a:t>
            </a:r>
          </a:p>
          <a:p>
            <a:pPr lvl="0">
              <a:defRPr/>
            </a:pPr>
            <a:r>
              <a:rPr lang="en-HK" sz="3200" dirty="0">
                <a:solidFill>
                  <a:prstClr val="black"/>
                </a:solidFill>
              </a:rPr>
              <a:t>What might your friends enjoy about it?</a:t>
            </a:r>
          </a:p>
        </p:txBody>
      </p:sp>
      <p:pic>
        <p:nvPicPr>
          <p:cNvPr id="22" name="Picture 21">
            <a:extLst>
              <a:ext uri="{FF2B5EF4-FFF2-40B4-BE49-F238E27FC236}">
                <a16:creationId xmlns:a16="http://schemas.microsoft.com/office/drawing/2014/main" id="{D24D0991-5E65-8FD5-97DA-2674F7D1E268}"/>
              </a:ext>
            </a:extLst>
          </p:cNvPr>
          <p:cNvPicPr>
            <a:picLocks noChangeAspect="1"/>
          </p:cNvPicPr>
          <p:nvPr/>
        </p:nvPicPr>
        <p:blipFill>
          <a:blip r:embed="rId9"/>
          <a:srcRect t="4178" b="4178"/>
          <a:stretch/>
        </p:blipFill>
        <p:spPr>
          <a:xfrm>
            <a:off x="6522667" y="1477307"/>
            <a:ext cx="5267290" cy="4827116"/>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B40A5A2A-09FD-8396-BF0A-5DB26A537CC9}"/>
              </a:ext>
            </a:extLst>
          </p:cNvPr>
          <p:cNvSpPr txBox="1"/>
          <p:nvPr/>
        </p:nvSpPr>
        <p:spPr>
          <a:xfrm>
            <a:off x="6598787" y="1556834"/>
            <a:ext cx="5222770" cy="1384995"/>
          </a:xfrm>
          <a:prstGeom prst="rect">
            <a:avLst/>
          </a:prstGeom>
          <a:noFill/>
        </p:spPr>
        <p:txBody>
          <a:bodyPr wrap="square" rtlCol="0">
            <a:spAutoFit/>
          </a:bodyPr>
          <a:lstStyle/>
          <a:p>
            <a:pPr marL="457200" indent="-457200">
              <a:buFont typeface="Arial" panose="020B0604020202020204" pitchFamily="34" charset="0"/>
              <a:buChar char="•"/>
            </a:pPr>
            <a:r>
              <a:rPr lang="en-HK" sz="2800" dirty="0">
                <a:latin typeface="Comic Sans MS" panose="030F0702030302020204" pitchFamily="66" charset="0"/>
              </a:rPr>
              <a:t>Yes, because it is meaningful and unique.</a:t>
            </a:r>
          </a:p>
          <a:p>
            <a:pPr marL="457200" indent="-457200">
              <a:buFont typeface="Arial" panose="020B0604020202020204" pitchFamily="34" charset="0"/>
              <a:buChar char="•"/>
            </a:pPr>
            <a:r>
              <a:rPr lang="en-HK" sz="2800" dirty="0">
                <a:latin typeface="Comic Sans MS" panose="030F0702030302020204" pitchFamily="66" charset="0"/>
              </a:rPr>
              <a:t>Chinese culture</a:t>
            </a:r>
          </a:p>
        </p:txBody>
      </p:sp>
    </p:spTree>
    <p:custDataLst>
      <p:tags r:id="rId1"/>
    </p:custDataLst>
    <p:extLst>
      <p:ext uri="{BB962C8B-B14F-4D97-AF65-F5344CB8AC3E}">
        <p14:creationId xmlns:p14="http://schemas.microsoft.com/office/powerpoint/2010/main" val="115113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FE5F8"/>
        </a:solidFill>
        <a:effectLst/>
      </p:bgPr>
    </p:bg>
    <p:spTree>
      <p:nvGrpSpPr>
        <p:cNvPr id="1" name="">
          <a:extLst>
            <a:ext uri="{FF2B5EF4-FFF2-40B4-BE49-F238E27FC236}">
              <a16:creationId xmlns:a16="http://schemas.microsoft.com/office/drawing/2014/main" id="{5C593940-D8D2-D064-DAA3-7846D6F572B1}"/>
            </a:ext>
          </a:extLst>
        </p:cNvPr>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2684170-A6CF-377D-32A8-B531AC499B1C}"/>
              </a:ext>
            </a:extLst>
          </p:cNvPr>
          <p:cNvSpPr/>
          <p:nvPr/>
        </p:nvSpPr>
        <p:spPr>
          <a:xfrm>
            <a:off x="3015574" y="1295673"/>
            <a:ext cx="8599252" cy="5241314"/>
          </a:xfrm>
          <a:prstGeom prst="roundRect">
            <a:avLst/>
          </a:prstGeom>
          <a:solidFill>
            <a:schemeClr val="bg1"/>
          </a:solidFill>
          <a:ln w="38100">
            <a:solidFill>
              <a:srgbClr val="EE7A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7" name="Play button 1">
            <a:extLst>
              <a:ext uri="{FF2B5EF4-FFF2-40B4-BE49-F238E27FC236}">
                <a16:creationId xmlns:a16="http://schemas.microsoft.com/office/drawing/2014/main" id="{60A7BE9D-302C-AED0-17C4-2367BD329F8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97357" y="1645198"/>
            <a:ext cx="505494" cy="488063"/>
          </a:xfrm>
          <a:prstGeom prst="rect">
            <a:avLst/>
          </a:prstGeom>
          <a:effectLst>
            <a:outerShdw blurRad="63500" sx="102000" sy="102000" algn="ctr" rotWithShape="0">
              <a:prstClr val="black">
                <a:alpha val="40000"/>
              </a:prstClr>
            </a:outerShdw>
          </a:effectLst>
        </p:spPr>
      </p:pic>
      <p:sp>
        <p:nvSpPr>
          <p:cNvPr id="2" name="Rectangle 1">
            <a:extLst>
              <a:ext uri="{FF2B5EF4-FFF2-40B4-BE49-F238E27FC236}">
                <a16:creationId xmlns:a16="http://schemas.microsoft.com/office/drawing/2014/main" id="{4A6C064B-1BEA-DEFB-68D3-0250988AA649}"/>
              </a:ext>
            </a:extLst>
          </p:cNvPr>
          <p:cNvSpPr>
            <a:spLocks noChangeArrowheads="1"/>
          </p:cNvSpPr>
          <p:nvPr/>
        </p:nvSpPr>
        <p:spPr bwMode="auto">
          <a:xfrm>
            <a:off x="3346249" y="2118467"/>
            <a:ext cx="8054497" cy="3539430"/>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HK" altLang="en-US" sz="3200" b="1" i="0" u="none" strike="noStrike" cap="none" normalizeH="0" baseline="0" dirty="0">
                <a:ln>
                  <a:noFill/>
                </a:ln>
                <a:solidFill>
                  <a:schemeClr val="tx1"/>
                </a:solidFill>
                <a:effectLst/>
              </a:rPr>
              <a:t>Review of ‘The Peony Pavilion: The Garden’</a:t>
            </a:r>
          </a:p>
          <a:p>
            <a:pPr marL="0" marR="0" lvl="0" indent="0" algn="l" defTabSz="914400" rtl="0" eaLnBrk="0" fontAlgn="base" latinLnBrk="0" hangingPunct="0">
              <a:lnSpc>
                <a:spcPct val="100000"/>
              </a:lnSpc>
              <a:spcBef>
                <a:spcPct val="0"/>
              </a:spcBef>
              <a:spcAft>
                <a:spcPct val="0"/>
              </a:spcAft>
              <a:buClrTx/>
              <a:buSzTx/>
              <a:buFontTx/>
              <a:buNone/>
              <a:tabLst/>
            </a:pPr>
            <a:r>
              <a:rPr kumimoji="0" lang="en-HK" altLang="en-US" sz="3200" i="0" u="none" strike="noStrike" cap="none" normalizeH="0" baseline="0" dirty="0">
                <a:ln>
                  <a:noFill/>
                </a:ln>
                <a:solidFill>
                  <a:schemeClr val="tx1"/>
                </a:solidFill>
                <a:effectLst/>
              </a:rPr>
              <a:t>I watched a Chinese opera called The Peony Pavilion: The Garden. The main characters are Du </a:t>
            </a:r>
            <a:r>
              <a:rPr kumimoji="0" lang="en-HK" altLang="en-US" sz="3200" i="0" u="none" strike="noStrike" cap="none" normalizeH="0" baseline="0" dirty="0" err="1">
                <a:ln>
                  <a:noFill/>
                </a:ln>
                <a:solidFill>
                  <a:schemeClr val="tx1"/>
                </a:solidFill>
                <a:effectLst/>
              </a:rPr>
              <a:t>Liniang</a:t>
            </a:r>
            <a:r>
              <a:rPr kumimoji="0" lang="en-HK" altLang="en-US" sz="3200" i="0" u="none" strike="noStrike" cap="none" normalizeH="0" baseline="0" dirty="0">
                <a:ln>
                  <a:noFill/>
                </a:ln>
                <a:solidFill>
                  <a:schemeClr val="tx1"/>
                </a:solidFill>
                <a:effectLst/>
              </a:rPr>
              <a:t>, a young lady, and Liu </a:t>
            </a:r>
            <a:r>
              <a:rPr kumimoji="0" lang="en-HK" altLang="en-US" sz="3200" i="0" u="none" strike="noStrike" cap="none" normalizeH="0" baseline="0" dirty="0" err="1">
                <a:ln>
                  <a:noFill/>
                </a:ln>
                <a:solidFill>
                  <a:schemeClr val="tx1"/>
                </a:solidFill>
                <a:effectLst/>
              </a:rPr>
              <a:t>Mengmei</a:t>
            </a:r>
            <a:r>
              <a:rPr kumimoji="0" lang="en-HK" altLang="en-US" sz="3200" i="0" u="none" strike="noStrike" cap="none" normalizeH="0" baseline="0" dirty="0">
                <a:ln>
                  <a:noFill/>
                </a:ln>
                <a:solidFill>
                  <a:schemeClr val="tx1"/>
                </a:solidFill>
                <a:effectLst/>
              </a:rPr>
              <a:t>, a scholar. The story shows Du </a:t>
            </a:r>
            <a:r>
              <a:rPr kumimoji="0" lang="en-HK" altLang="en-US" sz="3200" i="0" u="none" strike="noStrike" cap="none" normalizeH="0" baseline="0" dirty="0" err="1">
                <a:ln>
                  <a:noFill/>
                </a:ln>
                <a:solidFill>
                  <a:schemeClr val="tx1"/>
                </a:solidFill>
                <a:effectLst/>
              </a:rPr>
              <a:t>Liniang</a:t>
            </a:r>
            <a:r>
              <a:rPr kumimoji="0" lang="en-HK" altLang="en-US" sz="3200" i="0" u="none" strike="noStrike" cap="none" normalizeH="0" baseline="0" dirty="0">
                <a:ln>
                  <a:noFill/>
                </a:ln>
                <a:solidFill>
                  <a:schemeClr val="tx1"/>
                </a:solidFill>
                <a:effectLst/>
              </a:rPr>
              <a:t> walking in a garden, dreaming of love, and later meeting the scholar from her dream.</a:t>
            </a:r>
          </a:p>
        </p:txBody>
      </p:sp>
      <p:pic>
        <p:nvPicPr>
          <p:cNvPr id="12" name="Picture 11" descr="A child holding a tablet&#10;&#10;AI-generated content may be incorrect.">
            <a:extLst>
              <a:ext uri="{FF2B5EF4-FFF2-40B4-BE49-F238E27FC236}">
                <a16:creationId xmlns:a16="http://schemas.microsoft.com/office/drawing/2014/main" id="{1FF02179-A48F-771C-0149-281DE2F76AF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240" b="97288" l="9984" r="89976">
                        <a14:foregroundMark x1="48613" y1="20718" x2="55345" y2="11236"/>
                        <a14:foregroundMark x1="55345" y1="11236" x2="60528" y2="11215"/>
                        <a14:foregroundMark x1="60528" y1="11215" x2="62609" y2="11909"/>
                        <a14:foregroundMark x1="66213" y1="92190" x2="45389" y2="93903"/>
                        <a14:foregroundMark x1="45389" y1="93903" x2="45389" y2="93903"/>
                        <a14:foregroundMark x1="58079" y1="47655" x2="56937" y2="92761"/>
                        <a14:foregroundMark x1="56937" y1="92761" x2="56937" y2="92761"/>
                        <a14:foregroundMark x1="56366" y1="69494" x2="54285" y2="81709"/>
                        <a14:foregroundMark x1="54285" y1="81709" x2="54285" y2="81709"/>
                        <a14:foregroundMark x1="49374" y1="97594" x2="64880" y2="97308"/>
                        <a14:foregroundMark x1="64880" y1="97308" x2="64880" y2="97308"/>
                        <a14:foregroundMark x1="57127" y1="6240" x2="60528" y2="8503"/>
                      </a14:backgroundRemoval>
                    </a14:imgEffect>
                  </a14:imgLayer>
                </a14:imgProps>
              </a:ext>
            </a:extLst>
          </a:blip>
          <a:stretch>
            <a:fillRect/>
          </a:stretch>
        </p:blipFill>
        <p:spPr>
          <a:xfrm>
            <a:off x="-1403451" y="2896045"/>
            <a:ext cx="5140703" cy="3429000"/>
          </a:xfrm>
          <a:prstGeom prst="rect">
            <a:avLst/>
          </a:prstGeom>
        </p:spPr>
      </p:pic>
      <p:sp>
        <p:nvSpPr>
          <p:cNvPr id="5" name="Rectangle: Rounded Corners 4">
            <a:hlinkClick r:id="rId10" action="ppaction://hlinksldjump"/>
            <a:extLst>
              <a:ext uri="{FF2B5EF4-FFF2-40B4-BE49-F238E27FC236}">
                <a16:creationId xmlns:a16="http://schemas.microsoft.com/office/drawing/2014/main" id="{1E3ADEA9-83F4-596F-7B13-913DD9306AA4}"/>
              </a:ext>
            </a:extLst>
          </p:cNvPr>
          <p:cNvSpPr/>
          <p:nvPr/>
        </p:nvSpPr>
        <p:spPr>
          <a:xfrm>
            <a:off x="5723467" y="6448215"/>
            <a:ext cx="1598400" cy="474133"/>
          </a:xfrm>
          <a:prstGeom prst="roundRect">
            <a:avLst/>
          </a:prstGeom>
          <a:solidFill>
            <a:srgbClr val="0070C0"/>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READING</a:t>
            </a:r>
            <a:endParaRPr lang="en-HK" b="1" dirty="0"/>
          </a:p>
        </p:txBody>
      </p:sp>
      <p:sp>
        <p:nvSpPr>
          <p:cNvPr id="6" name="Rectangle: Rounded Corners 5">
            <a:hlinkClick r:id="rId11" action="ppaction://hlinksldjump"/>
            <a:extLst>
              <a:ext uri="{FF2B5EF4-FFF2-40B4-BE49-F238E27FC236}">
                <a16:creationId xmlns:a16="http://schemas.microsoft.com/office/drawing/2014/main" id="{DD7A0D9B-6E99-7B46-9474-85F73223F6E5}"/>
              </a:ext>
            </a:extLst>
          </p:cNvPr>
          <p:cNvSpPr/>
          <p:nvPr/>
        </p:nvSpPr>
        <p:spPr>
          <a:xfrm>
            <a:off x="7328848" y="6448214"/>
            <a:ext cx="1598507" cy="474133"/>
          </a:xfrm>
          <a:prstGeom prst="roundRect">
            <a:avLst/>
          </a:prstGeom>
          <a:solidFill>
            <a:srgbClr val="7030A0"/>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NOW I KNOW</a:t>
            </a:r>
            <a:endParaRPr lang="en-HK" b="1" dirty="0"/>
          </a:p>
        </p:txBody>
      </p:sp>
      <p:sp>
        <p:nvSpPr>
          <p:cNvPr id="9" name="Rectangle: Rounded Corners 8">
            <a:hlinkClick r:id="rId12" action="ppaction://hlinksldjump"/>
            <a:extLst>
              <a:ext uri="{FF2B5EF4-FFF2-40B4-BE49-F238E27FC236}">
                <a16:creationId xmlns:a16="http://schemas.microsoft.com/office/drawing/2014/main" id="{4AE0E8CD-B2C4-1812-E316-DFEC58C72033}"/>
              </a:ext>
            </a:extLst>
          </p:cNvPr>
          <p:cNvSpPr/>
          <p:nvPr/>
        </p:nvSpPr>
        <p:spPr>
          <a:xfrm>
            <a:off x="8950960" y="6448213"/>
            <a:ext cx="1598507" cy="474133"/>
          </a:xfrm>
          <a:prstGeom prst="roundRect">
            <a:avLst/>
          </a:prstGeom>
          <a:solidFill>
            <a:srgbClr val="ED7D31"/>
          </a:solidFill>
          <a:ln w="28575">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THINK</a:t>
            </a:r>
            <a:endParaRPr lang="en-HK" b="1" dirty="0"/>
          </a:p>
        </p:txBody>
      </p:sp>
      <p:sp>
        <p:nvSpPr>
          <p:cNvPr id="10" name="Rectangle: Rounded Corners 9">
            <a:hlinkClick r:id="rId13" action="ppaction://hlinksldjump"/>
            <a:extLst>
              <a:ext uri="{FF2B5EF4-FFF2-40B4-BE49-F238E27FC236}">
                <a16:creationId xmlns:a16="http://schemas.microsoft.com/office/drawing/2014/main" id="{93D3408D-BBEF-DC6E-97D4-749782ECE57E}"/>
              </a:ext>
            </a:extLst>
          </p:cNvPr>
          <p:cNvSpPr/>
          <p:nvPr/>
        </p:nvSpPr>
        <p:spPr>
          <a:xfrm>
            <a:off x="10572327" y="6448212"/>
            <a:ext cx="1598507" cy="474133"/>
          </a:xfrm>
          <a:prstGeom prst="roundRect">
            <a:avLst/>
          </a:prstGeom>
          <a:solidFill>
            <a:srgbClr val="009640"/>
          </a:solidFill>
          <a:ln w="28575">
            <a:solidFill>
              <a:srgbClr val="009640"/>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DO THIS</a:t>
            </a:r>
            <a:endParaRPr lang="en-HK" b="1" dirty="0"/>
          </a:p>
        </p:txBody>
      </p:sp>
      <p:sp>
        <p:nvSpPr>
          <p:cNvPr id="11" name="矩形 18">
            <a:extLst>
              <a:ext uri="{FF2B5EF4-FFF2-40B4-BE49-F238E27FC236}">
                <a16:creationId xmlns:a16="http://schemas.microsoft.com/office/drawing/2014/main" id="{FEE01A8A-1A14-2BB6-4305-ECE8F9DAAD4F}"/>
              </a:ext>
            </a:extLst>
          </p:cNvPr>
          <p:cNvSpPr/>
          <p:nvPr/>
        </p:nvSpPr>
        <p:spPr>
          <a:xfrm>
            <a:off x="0" y="156752"/>
            <a:ext cx="10058400" cy="712800"/>
          </a:xfrm>
          <a:prstGeom prst="homePlate">
            <a:avLst/>
          </a:prstGeom>
          <a:solidFill>
            <a:srgbClr val="5346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32000">
              <a:defRPr/>
            </a:pPr>
            <a:r>
              <a:rPr lang="en-GB" sz="3200" b="1" noProof="0" dirty="0">
                <a:solidFill>
                  <a:schemeClr val="bg1"/>
                </a:solidFill>
              </a:rPr>
              <a:t>Now put everything together to write a blog entry!</a:t>
            </a:r>
          </a:p>
        </p:txBody>
      </p:sp>
      <p:pic>
        <p:nvPicPr>
          <p:cNvPr id="3" name="ple3e_5a_nq_p64_nq">
            <a:hlinkClick r:id="" action="ppaction://media"/>
            <a:extLst>
              <a:ext uri="{FF2B5EF4-FFF2-40B4-BE49-F238E27FC236}">
                <a16:creationId xmlns:a16="http://schemas.microsoft.com/office/drawing/2014/main" id="{36AE8ECE-78B3-0AC1-A8A6-28C27D3E27EB}"/>
              </a:ext>
            </a:extLst>
          </p:cNvPr>
          <p:cNvPicPr>
            <a:picLocks noChangeAspect="1"/>
          </p:cNvPicPr>
          <p:nvPr>
            <a:audioFile r:link="rId2"/>
            <p:extLst>
              <p:ext uri="{DAA4B4D4-6D71-4841-9C94-3DE7FCFB9230}">
                <p14:media xmlns:p14="http://schemas.microsoft.com/office/powerpoint/2010/main" r:embed="rId3">
                  <p14:trim end="55306"/>
                </p14:media>
              </p:ext>
            </p:extLst>
          </p:nvPr>
        </p:nvPicPr>
        <p:blipFill>
          <a:blip r:embed="rId14"/>
          <a:stretch>
            <a:fillRect/>
          </a:stretch>
        </p:blipFill>
        <p:spPr>
          <a:xfrm>
            <a:off x="-770890" y="329755"/>
            <a:ext cx="406400" cy="406400"/>
          </a:xfrm>
          <a:prstGeom prst="rect">
            <a:avLst/>
          </a:prstGeom>
        </p:spPr>
      </p:pic>
    </p:spTree>
    <p:custDataLst>
      <p:tags r:id="rId1"/>
    </p:custDataLst>
    <p:extLst>
      <p:ext uri="{BB962C8B-B14F-4D97-AF65-F5344CB8AC3E}">
        <p14:creationId xmlns:p14="http://schemas.microsoft.com/office/powerpoint/2010/main" val="29402249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3"/>
                </p:tgtEl>
              </p:cMediaNode>
            </p:audio>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withEffect">
                                  <p:stCondLst>
                                    <p:cond delay="0"/>
                                  </p:stCondLst>
                                  <p:childTnLst>
                                    <p:cmd type="call" cmd="playFrom(0.0)">
                                      <p:cBhvr>
                                        <p:cTn id="13" dur="30638" fill="hold"/>
                                        <p:tgtEl>
                                          <p:spTgt spid="3"/>
                                        </p:tgtEl>
                                      </p:cBhvr>
                                    </p:cmd>
                                  </p:childTnLst>
                                </p:cTn>
                              </p:par>
                            </p:childTnLst>
                          </p:cTn>
                        </p:par>
                      </p:childTnLst>
                    </p:cTn>
                  </p:par>
                </p:childTnLst>
              </p:cTn>
              <p:nextCondLst>
                <p:cond evt="onClick" delay="0">
                  <p:tgtEl>
                    <p:spTgt spid="7"/>
                  </p:tgtEl>
                </p:cond>
              </p:nextCondLst>
            </p:seq>
          </p:childTnLst>
        </p:cTn>
      </p:par>
    </p:tnLst>
    <p:bldLst>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FE5F8"/>
        </a:solidFill>
        <a:effectLst/>
      </p:bgPr>
    </p:bg>
    <p:spTree>
      <p:nvGrpSpPr>
        <p:cNvPr id="1" name="">
          <a:extLst>
            <a:ext uri="{FF2B5EF4-FFF2-40B4-BE49-F238E27FC236}">
              <a16:creationId xmlns:a16="http://schemas.microsoft.com/office/drawing/2014/main" id="{5C593940-D8D2-D064-DAA3-7846D6F572B1}"/>
            </a:ext>
          </a:extLst>
        </p:cNvPr>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2684170-A6CF-377D-32A8-B531AC499B1C}"/>
              </a:ext>
            </a:extLst>
          </p:cNvPr>
          <p:cNvSpPr/>
          <p:nvPr/>
        </p:nvSpPr>
        <p:spPr>
          <a:xfrm>
            <a:off x="3015574" y="1295673"/>
            <a:ext cx="8579796" cy="4132361"/>
          </a:xfrm>
          <a:prstGeom prst="roundRect">
            <a:avLst/>
          </a:prstGeom>
          <a:solidFill>
            <a:schemeClr val="bg1"/>
          </a:solidFill>
          <a:ln w="38100">
            <a:solidFill>
              <a:srgbClr val="EE7A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7" name="Play button 1">
            <a:extLst>
              <a:ext uri="{FF2B5EF4-FFF2-40B4-BE49-F238E27FC236}">
                <a16:creationId xmlns:a16="http://schemas.microsoft.com/office/drawing/2014/main" id="{60A7BE9D-302C-AED0-17C4-2367BD329F8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69959" y="1897323"/>
            <a:ext cx="505494" cy="488063"/>
          </a:xfrm>
          <a:prstGeom prst="rect">
            <a:avLst/>
          </a:prstGeom>
          <a:effectLst>
            <a:outerShdw blurRad="63500" sx="102000" sy="102000" algn="ctr" rotWithShape="0">
              <a:prstClr val="black">
                <a:alpha val="40000"/>
              </a:prstClr>
            </a:outerShdw>
          </a:effectLst>
        </p:spPr>
      </p:pic>
      <p:sp>
        <p:nvSpPr>
          <p:cNvPr id="2" name="Rectangle 1">
            <a:extLst>
              <a:ext uri="{FF2B5EF4-FFF2-40B4-BE49-F238E27FC236}">
                <a16:creationId xmlns:a16="http://schemas.microsoft.com/office/drawing/2014/main" id="{4A6C064B-1BEA-DEFB-68D3-0250988AA649}"/>
              </a:ext>
            </a:extLst>
          </p:cNvPr>
          <p:cNvSpPr>
            <a:spLocks noChangeArrowheads="1"/>
          </p:cNvSpPr>
          <p:nvPr/>
        </p:nvSpPr>
        <p:spPr bwMode="auto">
          <a:xfrm>
            <a:off x="3328150" y="1659284"/>
            <a:ext cx="8054497" cy="3539430"/>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HK" altLang="en-US" sz="3200" i="0" u="none" strike="noStrike" cap="none" normalizeH="0" baseline="0" dirty="0">
                <a:ln>
                  <a:noFill/>
                </a:ln>
                <a:solidFill>
                  <a:schemeClr val="tx1"/>
                </a:solidFill>
                <a:effectLst/>
              </a:rPr>
              <a:t>The costumes were beautiful. Du </a:t>
            </a:r>
            <a:r>
              <a:rPr kumimoji="0" lang="en-HK" altLang="en-US" sz="3200" i="0" u="none" strike="noStrike" cap="none" normalizeH="0" baseline="0" dirty="0" err="1">
                <a:ln>
                  <a:noFill/>
                </a:ln>
                <a:solidFill>
                  <a:schemeClr val="tx1"/>
                </a:solidFill>
                <a:effectLst/>
              </a:rPr>
              <a:t>Liniang</a:t>
            </a:r>
            <a:r>
              <a:rPr kumimoji="0" lang="en-HK" altLang="en-US" sz="3200" i="0" u="none" strike="noStrike" cap="none" normalizeH="0" baseline="0" dirty="0">
                <a:ln>
                  <a:noFill/>
                </a:ln>
                <a:solidFill>
                  <a:schemeClr val="tx1"/>
                </a:solidFill>
                <a:effectLst/>
              </a:rPr>
              <a:t> wore a flowing pink robe with peony patterns and long water sleeves. Liu </a:t>
            </a:r>
            <a:r>
              <a:rPr kumimoji="0" lang="en-HK" altLang="en-US" sz="3200" i="0" u="none" strike="noStrike" cap="none" normalizeH="0" baseline="0" dirty="0" err="1">
                <a:ln>
                  <a:noFill/>
                </a:ln>
                <a:solidFill>
                  <a:schemeClr val="tx1"/>
                </a:solidFill>
                <a:effectLst/>
              </a:rPr>
              <a:t>Mengmei</a:t>
            </a:r>
            <a:r>
              <a:rPr kumimoji="0" lang="en-HK" altLang="en-US" sz="3200" i="0" u="none" strike="noStrike" cap="none" normalizeH="0" baseline="0" dirty="0">
                <a:ln>
                  <a:noFill/>
                </a:ln>
                <a:solidFill>
                  <a:schemeClr val="tx1"/>
                </a:solidFill>
                <a:effectLst/>
              </a:rPr>
              <a:t> wore a blue scholar robe. The makeup was elegant, with soft white face and red lips. The music was gentle </a:t>
            </a:r>
            <a:r>
              <a:rPr kumimoji="0" lang="en-HK" altLang="en-US" sz="3200" i="0" u="none" strike="noStrike" cap="none" normalizeH="0" baseline="0" dirty="0" err="1">
                <a:ln>
                  <a:noFill/>
                </a:ln>
                <a:solidFill>
                  <a:schemeClr val="tx1"/>
                </a:solidFill>
                <a:effectLst/>
              </a:rPr>
              <a:t>Kunqu</a:t>
            </a:r>
            <a:r>
              <a:rPr kumimoji="0" lang="en-HK" altLang="en-US" sz="3200" i="0" u="none" strike="noStrike" cap="none" normalizeH="0" baseline="0" dirty="0">
                <a:ln>
                  <a:noFill/>
                </a:ln>
                <a:solidFill>
                  <a:schemeClr val="tx1"/>
                </a:solidFill>
                <a:effectLst/>
              </a:rPr>
              <a:t> singing with dizi and pipa. The actors moved gracefully, like dancing.</a:t>
            </a:r>
          </a:p>
        </p:txBody>
      </p:sp>
      <p:pic>
        <p:nvPicPr>
          <p:cNvPr id="12" name="Picture 11" descr="A child holding a tablet&#10;&#10;AI-generated content may be incorrect.">
            <a:extLst>
              <a:ext uri="{FF2B5EF4-FFF2-40B4-BE49-F238E27FC236}">
                <a16:creationId xmlns:a16="http://schemas.microsoft.com/office/drawing/2014/main" id="{1FF02179-A48F-771C-0149-281DE2F76AF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240" b="97288" l="9984" r="89976">
                        <a14:foregroundMark x1="48613" y1="20718" x2="55345" y2="11236"/>
                        <a14:foregroundMark x1="55345" y1="11236" x2="60528" y2="11215"/>
                        <a14:foregroundMark x1="60528" y1="11215" x2="62609" y2="11909"/>
                        <a14:foregroundMark x1="66213" y1="92190" x2="45389" y2="93903"/>
                        <a14:foregroundMark x1="45389" y1="93903" x2="45389" y2="93903"/>
                        <a14:foregroundMark x1="58079" y1="47655" x2="56937" y2="92761"/>
                        <a14:foregroundMark x1="56937" y1="92761" x2="56937" y2="92761"/>
                        <a14:foregroundMark x1="56366" y1="69494" x2="54285" y2="81709"/>
                        <a14:foregroundMark x1="54285" y1="81709" x2="54285" y2="81709"/>
                        <a14:foregroundMark x1="49374" y1="97594" x2="64880" y2="97308"/>
                        <a14:foregroundMark x1="64880" y1="97308" x2="64880" y2="97308"/>
                        <a14:foregroundMark x1="57127" y1="6240" x2="60528" y2="8503"/>
                      </a14:backgroundRemoval>
                    </a14:imgEffect>
                  </a14:imgLayer>
                </a14:imgProps>
              </a:ext>
            </a:extLst>
          </a:blip>
          <a:stretch>
            <a:fillRect/>
          </a:stretch>
        </p:blipFill>
        <p:spPr>
          <a:xfrm>
            <a:off x="-1403451" y="2896045"/>
            <a:ext cx="5140703" cy="3429000"/>
          </a:xfrm>
          <a:prstGeom prst="rect">
            <a:avLst/>
          </a:prstGeom>
        </p:spPr>
      </p:pic>
      <p:sp>
        <p:nvSpPr>
          <p:cNvPr id="6" name="Rectangle: Rounded Corners 5">
            <a:hlinkClick r:id="rId10" action="ppaction://hlinksldjump"/>
            <a:extLst>
              <a:ext uri="{FF2B5EF4-FFF2-40B4-BE49-F238E27FC236}">
                <a16:creationId xmlns:a16="http://schemas.microsoft.com/office/drawing/2014/main" id="{EE7F6A14-9602-8CD4-22C3-AB04E5E34950}"/>
              </a:ext>
            </a:extLst>
          </p:cNvPr>
          <p:cNvSpPr/>
          <p:nvPr/>
        </p:nvSpPr>
        <p:spPr>
          <a:xfrm>
            <a:off x="5723467" y="6448215"/>
            <a:ext cx="1598400" cy="474133"/>
          </a:xfrm>
          <a:prstGeom prst="roundRect">
            <a:avLst/>
          </a:prstGeom>
          <a:solidFill>
            <a:srgbClr val="0070C0"/>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READING</a:t>
            </a:r>
            <a:endParaRPr lang="en-HK" b="1" dirty="0"/>
          </a:p>
        </p:txBody>
      </p:sp>
      <p:sp>
        <p:nvSpPr>
          <p:cNvPr id="8" name="Rectangle: Rounded Corners 7">
            <a:hlinkClick r:id="rId11" action="ppaction://hlinksldjump"/>
            <a:extLst>
              <a:ext uri="{FF2B5EF4-FFF2-40B4-BE49-F238E27FC236}">
                <a16:creationId xmlns:a16="http://schemas.microsoft.com/office/drawing/2014/main" id="{6A23C4C5-F8AE-AFCF-B3A4-B4FA3FF899F6}"/>
              </a:ext>
            </a:extLst>
          </p:cNvPr>
          <p:cNvSpPr/>
          <p:nvPr/>
        </p:nvSpPr>
        <p:spPr>
          <a:xfrm>
            <a:off x="7328848" y="6448214"/>
            <a:ext cx="1598507" cy="474133"/>
          </a:xfrm>
          <a:prstGeom prst="roundRect">
            <a:avLst/>
          </a:prstGeom>
          <a:solidFill>
            <a:srgbClr val="7030A0"/>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NOW I KNOW</a:t>
            </a:r>
            <a:endParaRPr lang="en-HK" b="1" dirty="0"/>
          </a:p>
        </p:txBody>
      </p:sp>
      <p:sp>
        <p:nvSpPr>
          <p:cNvPr id="9" name="Rectangle: Rounded Corners 8">
            <a:hlinkClick r:id="rId12" action="ppaction://hlinksldjump"/>
            <a:extLst>
              <a:ext uri="{FF2B5EF4-FFF2-40B4-BE49-F238E27FC236}">
                <a16:creationId xmlns:a16="http://schemas.microsoft.com/office/drawing/2014/main" id="{2EAC9EF2-8AA5-6700-4D6A-36EC693BCE84}"/>
              </a:ext>
            </a:extLst>
          </p:cNvPr>
          <p:cNvSpPr/>
          <p:nvPr/>
        </p:nvSpPr>
        <p:spPr>
          <a:xfrm>
            <a:off x="8950960" y="6448213"/>
            <a:ext cx="1598507" cy="474133"/>
          </a:xfrm>
          <a:prstGeom prst="roundRect">
            <a:avLst/>
          </a:prstGeom>
          <a:solidFill>
            <a:srgbClr val="ED7D31"/>
          </a:solidFill>
          <a:ln w="28575">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THINK</a:t>
            </a:r>
            <a:endParaRPr lang="en-HK" b="1" dirty="0"/>
          </a:p>
        </p:txBody>
      </p:sp>
      <p:sp>
        <p:nvSpPr>
          <p:cNvPr id="10" name="Rectangle: Rounded Corners 9">
            <a:hlinkClick r:id="rId13" action="ppaction://hlinksldjump"/>
            <a:extLst>
              <a:ext uri="{FF2B5EF4-FFF2-40B4-BE49-F238E27FC236}">
                <a16:creationId xmlns:a16="http://schemas.microsoft.com/office/drawing/2014/main" id="{73A7E624-95F9-9A10-2D30-D5BF667101F0}"/>
              </a:ext>
            </a:extLst>
          </p:cNvPr>
          <p:cNvSpPr/>
          <p:nvPr/>
        </p:nvSpPr>
        <p:spPr>
          <a:xfrm>
            <a:off x="10572327" y="6448212"/>
            <a:ext cx="1598507" cy="474133"/>
          </a:xfrm>
          <a:prstGeom prst="roundRect">
            <a:avLst/>
          </a:prstGeom>
          <a:solidFill>
            <a:srgbClr val="009640"/>
          </a:solidFill>
          <a:ln w="28575">
            <a:solidFill>
              <a:srgbClr val="009640"/>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DO THIS</a:t>
            </a:r>
            <a:endParaRPr lang="en-HK" b="1" dirty="0"/>
          </a:p>
        </p:txBody>
      </p:sp>
      <p:sp>
        <p:nvSpPr>
          <p:cNvPr id="11" name="矩形 18">
            <a:extLst>
              <a:ext uri="{FF2B5EF4-FFF2-40B4-BE49-F238E27FC236}">
                <a16:creationId xmlns:a16="http://schemas.microsoft.com/office/drawing/2014/main" id="{C08221A8-0A6D-9E03-8F87-1691AD469AAD}"/>
              </a:ext>
            </a:extLst>
          </p:cNvPr>
          <p:cNvSpPr/>
          <p:nvPr/>
        </p:nvSpPr>
        <p:spPr>
          <a:xfrm>
            <a:off x="0" y="156752"/>
            <a:ext cx="10058400" cy="712800"/>
          </a:xfrm>
          <a:prstGeom prst="homePlate">
            <a:avLst/>
          </a:prstGeom>
          <a:solidFill>
            <a:srgbClr val="5346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32000">
              <a:defRPr/>
            </a:pPr>
            <a:r>
              <a:rPr lang="en-GB" sz="3200" b="1" noProof="0" dirty="0">
                <a:solidFill>
                  <a:schemeClr val="bg1"/>
                </a:solidFill>
              </a:rPr>
              <a:t>Now put everything together to write a blog entry!</a:t>
            </a:r>
          </a:p>
        </p:txBody>
      </p:sp>
      <p:pic>
        <p:nvPicPr>
          <p:cNvPr id="3" name="ple3e_5a_nq_p64_nq">
            <a:hlinkClick r:id="" action="ppaction://media"/>
            <a:extLst>
              <a:ext uri="{FF2B5EF4-FFF2-40B4-BE49-F238E27FC236}">
                <a16:creationId xmlns:a16="http://schemas.microsoft.com/office/drawing/2014/main" id="{ED628EC2-0A69-FCE2-E0E6-7512EBAAD668}"/>
              </a:ext>
            </a:extLst>
          </p:cNvPr>
          <p:cNvPicPr>
            <a:picLocks noChangeAspect="1"/>
          </p:cNvPicPr>
          <p:nvPr>
            <a:audioFile r:link="rId2"/>
            <p:extLst>
              <p:ext uri="{DAA4B4D4-6D71-4841-9C94-3DE7FCFB9230}">
                <p14:media xmlns:p14="http://schemas.microsoft.com/office/powerpoint/2010/main" r:embed="rId3">
                  <p14:trim st="30637" end="20193"/>
                </p14:media>
              </p:ext>
            </p:extLst>
          </p:nvPr>
        </p:nvPicPr>
        <p:blipFill>
          <a:blip r:embed="rId14"/>
          <a:stretch>
            <a:fillRect/>
          </a:stretch>
        </p:blipFill>
        <p:spPr>
          <a:xfrm>
            <a:off x="-770890" y="329755"/>
            <a:ext cx="406400" cy="406400"/>
          </a:xfrm>
          <a:prstGeom prst="rect">
            <a:avLst/>
          </a:prstGeom>
        </p:spPr>
      </p:pic>
    </p:spTree>
    <p:custDataLst>
      <p:tags r:id="rId1"/>
    </p:custDataLst>
    <p:extLst>
      <p:ext uri="{BB962C8B-B14F-4D97-AF65-F5344CB8AC3E}">
        <p14:creationId xmlns:p14="http://schemas.microsoft.com/office/powerpoint/2010/main" val="49531523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35114" fill="hold"/>
                                        <p:tgtEl>
                                          <p:spTgt spid="3"/>
                                        </p:tgtEl>
                                      </p:cBhvr>
                                    </p:cmd>
                                  </p:childTnLst>
                                </p:cTn>
                              </p:par>
                            </p:childTnLst>
                          </p:cTn>
                        </p:par>
                      </p:childTnLst>
                    </p:cTn>
                  </p:par>
                </p:childTnLst>
              </p:cTn>
              <p:nextCondLst>
                <p:cond evt="onClick" delay="0">
                  <p:tgtEl>
                    <p:spTgt spid="7"/>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FE5F8"/>
        </a:solidFill>
        <a:effectLst/>
      </p:bgPr>
    </p:bg>
    <p:spTree>
      <p:nvGrpSpPr>
        <p:cNvPr id="1" name="">
          <a:extLst>
            <a:ext uri="{FF2B5EF4-FFF2-40B4-BE49-F238E27FC236}">
              <a16:creationId xmlns:a16="http://schemas.microsoft.com/office/drawing/2014/main" id="{5C593940-D8D2-D064-DAA3-7846D6F572B1}"/>
            </a:ext>
          </a:extLst>
        </p:cNvPr>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2684170-A6CF-377D-32A8-B531AC499B1C}"/>
              </a:ext>
            </a:extLst>
          </p:cNvPr>
          <p:cNvSpPr/>
          <p:nvPr/>
        </p:nvSpPr>
        <p:spPr>
          <a:xfrm>
            <a:off x="3015574" y="1295673"/>
            <a:ext cx="8579796" cy="4502012"/>
          </a:xfrm>
          <a:prstGeom prst="roundRect">
            <a:avLst/>
          </a:prstGeom>
          <a:solidFill>
            <a:schemeClr val="bg1"/>
          </a:solidFill>
          <a:ln w="38100">
            <a:solidFill>
              <a:srgbClr val="EE7A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7" name="Play button 1">
            <a:extLst>
              <a:ext uri="{FF2B5EF4-FFF2-40B4-BE49-F238E27FC236}">
                <a16:creationId xmlns:a16="http://schemas.microsoft.com/office/drawing/2014/main" id="{60A7BE9D-302C-AED0-17C4-2367BD329F8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69959" y="1897323"/>
            <a:ext cx="505494" cy="488063"/>
          </a:xfrm>
          <a:prstGeom prst="rect">
            <a:avLst/>
          </a:prstGeom>
          <a:effectLst>
            <a:outerShdw blurRad="63500" sx="102000" sy="102000" algn="ctr" rotWithShape="0">
              <a:prstClr val="black">
                <a:alpha val="40000"/>
              </a:prstClr>
            </a:outerShdw>
          </a:effectLst>
        </p:spPr>
      </p:pic>
      <p:sp>
        <p:nvSpPr>
          <p:cNvPr id="2" name="Rectangle 1">
            <a:extLst>
              <a:ext uri="{FF2B5EF4-FFF2-40B4-BE49-F238E27FC236}">
                <a16:creationId xmlns:a16="http://schemas.microsoft.com/office/drawing/2014/main" id="{4A6C064B-1BEA-DEFB-68D3-0250988AA649}"/>
              </a:ext>
            </a:extLst>
          </p:cNvPr>
          <p:cNvSpPr>
            <a:spLocks noChangeArrowheads="1"/>
          </p:cNvSpPr>
          <p:nvPr/>
        </p:nvSpPr>
        <p:spPr bwMode="auto">
          <a:xfrm>
            <a:off x="3328150" y="1905505"/>
            <a:ext cx="8054497" cy="3046988"/>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HK" altLang="en-US" sz="3200" i="0" u="none" strike="noStrike" cap="none" normalizeH="0" baseline="0" dirty="0">
                <a:ln>
                  <a:noFill/>
                </a:ln>
                <a:solidFill>
                  <a:schemeClr val="tx1"/>
                </a:solidFill>
                <a:effectLst/>
              </a:rPr>
              <a:t>I think Chinese opera is special because it keeps our history and art alive. Watching it helps us value and protect our culture, an important part of cultural security and national pride. I recommend it to my friends because it is meaningful and unique.</a:t>
            </a:r>
          </a:p>
        </p:txBody>
      </p:sp>
      <p:pic>
        <p:nvPicPr>
          <p:cNvPr id="12" name="Picture 11" descr="A child holding a tablet&#10;&#10;AI-generated content may be incorrect.">
            <a:extLst>
              <a:ext uri="{FF2B5EF4-FFF2-40B4-BE49-F238E27FC236}">
                <a16:creationId xmlns:a16="http://schemas.microsoft.com/office/drawing/2014/main" id="{1FF02179-A48F-771C-0149-281DE2F76AF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240" b="97288" l="9984" r="89976">
                        <a14:foregroundMark x1="48613" y1="20718" x2="55345" y2="11236"/>
                        <a14:foregroundMark x1="55345" y1="11236" x2="60528" y2="11215"/>
                        <a14:foregroundMark x1="60528" y1="11215" x2="62609" y2="11909"/>
                        <a14:foregroundMark x1="66213" y1="92190" x2="45389" y2="93903"/>
                        <a14:foregroundMark x1="45389" y1="93903" x2="45389" y2="93903"/>
                        <a14:foregroundMark x1="58079" y1="47655" x2="56937" y2="92761"/>
                        <a14:foregroundMark x1="56937" y1="92761" x2="56937" y2="92761"/>
                        <a14:foregroundMark x1="56366" y1="69494" x2="54285" y2="81709"/>
                        <a14:foregroundMark x1="54285" y1="81709" x2="54285" y2="81709"/>
                        <a14:foregroundMark x1="49374" y1="97594" x2="64880" y2="97308"/>
                        <a14:foregroundMark x1="64880" y1="97308" x2="64880" y2="97308"/>
                        <a14:foregroundMark x1="57127" y1="6240" x2="60528" y2="8503"/>
                      </a14:backgroundRemoval>
                    </a14:imgEffect>
                  </a14:imgLayer>
                </a14:imgProps>
              </a:ext>
            </a:extLst>
          </a:blip>
          <a:stretch>
            <a:fillRect/>
          </a:stretch>
        </p:blipFill>
        <p:spPr>
          <a:xfrm>
            <a:off x="-1403451" y="2896045"/>
            <a:ext cx="5140703" cy="3429000"/>
          </a:xfrm>
          <a:prstGeom prst="rect">
            <a:avLst/>
          </a:prstGeom>
        </p:spPr>
      </p:pic>
      <p:sp>
        <p:nvSpPr>
          <p:cNvPr id="5" name="Rectangle: Rounded Corners 4">
            <a:hlinkClick r:id="rId10" action="ppaction://hlinksldjump"/>
            <a:extLst>
              <a:ext uri="{FF2B5EF4-FFF2-40B4-BE49-F238E27FC236}">
                <a16:creationId xmlns:a16="http://schemas.microsoft.com/office/drawing/2014/main" id="{873288A6-CF3F-8247-DD43-C10E9700A6BC}"/>
              </a:ext>
            </a:extLst>
          </p:cNvPr>
          <p:cNvSpPr/>
          <p:nvPr/>
        </p:nvSpPr>
        <p:spPr>
          <a:xfrm>
            <a:off x="5723467" y="6448215"/>
            <a:ext cx="1598400" cy="474133"/>
          </a:xfrm>
          <a:prstGeom prst="roundRect">
            <a:avLst/>
          </a:prstGeom>
          <a:solidFill>
            <a:srgbClr val="0070C0"/>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READING</a:t>
            </a:r>
            <a:endParaRPr lang="en-HK" b="1" dirty="0"/>
          </a:p>
        </p:txBody>
      </p:sp>
      <p:sp>
        <p:nvSpPr>
          <p:cNvPr id="8" name="Rectangle: Rounded Corners 7">
            <a:hlinkClick r:id="rId11" action="ppaction://hlinksldjump"/>
            <a:extLst>
              <a:ext uri="{FF2B5EF4-FFF2-40B4-BE49-F238E27FC236}">
                <a16:creationId xmlns:a16="http://schemas.microsoft.com/office/drawing/2014/main" id="{3DEDDC1F-4ED5-CD54-DC4E-93D0129F393E}"/>
              </a:ext>
            </a:extLst>
          </p:cNvPr>
          <p:cNvSpPr/>
          <p:nvPr/>
        </p:nvSpPr>
        <p:spPr>
          <a:xfrm>
            <a:off x="7328848" y="6448214"/>
            <a:ext cx="1598507" cy="474133"/>
          </a:xfrm>
          <a:prstGeom prst="roundRect">
            <a:avLst/>
          </a:prstGeom>
          <a:solidFill>
            <a:srgbClr val="7030A0"/>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NOW I KNOW</a:t>
            </a:r>
            <a:endParaRPr lang="en-HK" b="1" dirty="0"/>
          </a:p>
        </p:txBody>
      </p:sp>
      <p:sp>
        <p:nvSpPr>
          <p:cNvPr id="9" name="Rectangle: Rounded Corners 8">
            <a:hlinkClick r:id="rId12" action="ppaction://hlinksldjump"/>
            <a:extLst>
              <a:ext uri="{FF2B5EF4-FFF2-40B4-BE49-F238E27FC236}">
                <a16:creationId xmlns:a16="http://schemas.microsoft.com/office/drawing/2014/main" id="{095203B7-EEBF-0156-60D7-FA68C8B3E7CB}"/>
              </a:ext>
            </a:extLst>
          </p:cNvPr>
          <p:cNvSpPr/>
          <p:nvPr/>
        </p:nvSpPr>
        <p:spPr>
          <a:xfrm>
            <a:off x="8950960" y="6448213"/>
            <a:ext cx="1598507" cy="474133"/>
          </a:xfrm>
          <a:prstGeom prst="roundRect">
            <a:avLst/>
          </a:prstGeom>
          <a:solidFill>
            <a:srgbClr val="ED7D31"/>
          </a:solidFill>
          <a:ln w="28575">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THINK</a:t>
            </a:r>
            <a:endParaRPr lang="en-HK" b="1" dirty="0"/>
          </a:p>
        </p:txBody>
      </p:sp>
      <p:sp>
        <p:nvSpPr>
          <p:cNvPr id="10" name="Rectangle: Rounded Corners 9">
            <a:hlinkClick r:id="rId13" action="ppaction://hlinksldjump"/>
            <a:extLst>
              <a:ext uri="{FF2B5EF4-FFF2-40B4-BE49-F238E27FC236}">
                <a16:creationId xmlns:a16="http://schemas.microsoft.com/office/drawing/2014/main" id="{E4061505-32E8-F6BD-2238-C647E883B899}"/>
              </a:ext>
            </a:extLst>
          </p:cNvPr>
          <p:cNvSpPr/>
          <p:nvPr/>
        </p:nvSpPr>
        <p:spPr>
          <a:xfrm>
            <a:off x="10572327" y="6448212"/>
            <a:ext cx="1598507" cy="474133"/>
          </a:xfrm>
          <a:prstGeom prst="roundRect">
            <a:avLst/>
          </a:prstGeom>
          <a:solidFill>
            <a:srgbClr val="009640"/>
          </a:solidFill>
          <a:ln w="28575">
            <a:solidFill>
              <a:srgbClr val="009640"/>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DO THIS</a:t>
            </a:r>
            <a:endParaRPr lang="en-HK" b="1" dirty="0"/>
          </a:p>
        </p:txBody>
      </p:sp>
      <p:sp>
        <p:nvSpPr>
          <p:cNvPr id="11" name="矩形 18">
            <a:extLst>
              <a:ext uri="{FF2B5EF4-FFF2-40B4-BE49-F238E27FC236}">
                <a16:creationId xmlns:a16="http://schemas.microsoft.com/office/drawing/2014/main" id="{57BE0615-B7B9-DB4A-2A84-CA26F2D1678A}"/>
              </a:ext>
            </a:extLst>
          </p:cNvPr>
          <p:cNvSpPr/>
          <p:nvPr/>
        </p:nvSpPr>
        <p:spPr>
          <a:xfrm>
            <a:off x="0" y="156752"/>
            <a:ext cx="10058400" cy="712800"/>
          </a:xfrm>
          <a:prstGeom prst="homePlate">
            <a:avLst/>
          </a:prstGeom>
          <a:solidFill>
            <a:srgbClr val="5346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32000">
              <a:defRPr/>
            </a:pPr>
            <a:r>
              <a:rPr lang="en-GB" sz="3200" b="1" noProof="0" dirty="0">
                <a:solidFill>
                  <a:schemeClr val="bg1"/>
                </a:solidFill>
              </a:rPr>
              <a:t>Now put everything together to write a blog entry!</a:t>
            </a:r>
          </a:p>
        </p:txBody>
      </p:sp>
      <p:pic>
        <p:nvPicPr>
          <p:cNvPr id="3" name="ple3e_5a_nq_p64_nq">
            <a:hlinkClick r:id="" action="ppaction://media"/>
            <a:extLst>
              <a:ext uri="{FF2B5EF4-FFF2-40B4-BE49-F238E27FC236}">
                <a16:creationId xmlns:a16="http://schemas.microsoft.com/office/drawing/2014/main" id="{B40BABB9-236B-7D04-3A82-3B3BEDE284DB}"/>
              </a:ext>
            </a:extLst>
          </p:cNvPr>
          <p:cNvPicPr>
            <a:picLocks noChangeAspect="1"/>
          </p:cNvPicPr>
          <p:nvPr>
            <a:audioFile r:link="rId2"/>
            <p:extLst>
              <p:ext uri="{DAA4B4D4-6D71-4841-9C94-3DE7FCFB9230}">
                <p14:media xmlns:p14="http://schemas.microsoft.com/office/powerpoint/2010/main" r:embed="rId3">
                  <p14:trim st="65750"/>
                </p14:media>
              </p:ext>
            </p:extLst>
          </p:nvPr>
        </p:nvPicPr>
        <p:blipFill>
          <a:blip r:embed="rId14"/>
          <a:stretch>
            <a:fillRect/>
          </a:stretch>
        </p:blipFill>
        <p:spPr>
          <a:xfrm>
            <a:off x="-770890" y="329755"/>
            <a:ext cx="406400" cy="406400"/>
          </a:xfrm>
          <a:prstGeom prst="rect">
            <a:avLst/>
          </a:prstGeom>
        </p:spPr>
      </p:pic>
    </p:spTree>
    <p:custDataLst>
      <p:tags r:id="rId1"/>
    </p:custDataLst>
    <p:extLst>
      <p:ext uri="{BB962C8B-B14F-4D97-AF65-F5344CB8AC3E}">
        <p14:creationId xmlns:p14="http://schemas.microsoft.com/office/powerpoint/2010/main" val="350983286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20194" fill="hold"/>
                                        <p:tgtEl>
                                          <p:spTgt spid="3"/>
                                        </p:tgtEl>
                                      </p:cBhvr>
                                    </p:cmd>
                                  </p:childTnLst>
                                </p:cTn>
                              </p:par>
                            </p:childTnLst>
                          </p:cTn>
                        </p:par>
                      </p:childTnLst>
                    </p:cTn>
                  </p:par>
                </p:childTnLst>
              </p:cTn>
              <p:nextCondLst>
                <p:cond evt="onClick" delay="0">
                  <p:tgtEl>
                    <p:spTgt spid="7"/>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1943591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9">
            <a:extLst>
              <a:ext uri="{FF2B5EF4-FFF2-40B4-BE49-F238E27FC236}">
                <a16:creationId xmlns:a16="http://schemas.microsoft.com/office/drawing/2014/main" id="{A5F5B00B-7094-43D3-A72B-8A23DB668C8D}"/>
              </a:ext>
            </a:extLst>
          </p:cNvPr>
          <p:cNvSpPr txBox="1">
            <a:spLocks noChangeArrowheads="1"/>
          </p:cNvSpPr>
          <p:nvPr/>
        </p:nvSpPr>
        <p:spPr bwMode="auto">
          <a:xfrm>
            <a:off x="553039" y="429634"/>
            <a:ext cx="11085922"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120000"/>
              </a:lnSpc>
              <a:spcBef>
                <a:spcPct val="0"/>
              </a:spcBef>
              <a:buSzPct val="80000"/>
              <a:buFont typeface="Verdana" pitchFamily="34" charset="0"/>
              <a:defRPr sz="2000">
                <a:solidFill>
                  <a:schemeClr val="tx1"/>
                </a:solidFill>
                <a:latin typeface="Verdana" pitchFamily="34" charset="0"/>
                <a:cs typeface="Arial" charset="0"/>
              </a:defRPr>
            </a:lvl1pPr>
            <a:lvl2pPr marL="742950" indent="-285750" eaLnBrk="0" hangingPunct="0">
              <a:lnSpc>
                <a:spcPct val="120000"/>
              </a:lnSpc>
              <a:spcBef>
                <a:spcPct val="0"/>
              </a:spcBef>
              <a:buSzPct val="80000"/>
              <a:buFont typeface="Verdana" pitchFamily="34" charset="0"/>
              <a:buChar char="•"/>
              <a:defRPr sz="2000">
                <a:solidFill>
                  <a:schemeClr val="tx1"/>
                </a:solidFill>
                <a:latin typeface="Verdana" pitchFamily="34" charset="0"/>
                <a:cs typeface="Arial" charset="0"/>
              </a:defRPr>
            </a:lvl2pPr>
            <a:lvl3pPr marL="1143000" indent="-228600" eaLnBrk="0" hangingPunct="0">
              <a:lnSpc>
                <a:spcPct val="120000"/>
              </a:lnSpc>
              <a:spcBef>
                <a:spcPct val="0"/>
              </a:spcBef>
              <a:buSzPct val="80000"/>
              <a:buFont typeface="Verdana" pitchFamily="34" charset="0"/>
              <a:buChar char="•"/>
              <a:defRPr sz="2000">
                <a:solidFill>
                  <a:schemeClr val="tx1"/>
                </a:solidFill>
                <a:latin typeface="Verdana" pitchFamily="34" charset="0"/>
                <a:cs typeface="Arial" charset="0"/>
              </a:defRPr>
            </a:lvl3pPr>
            <a:lvl4pPr marL="1600200" indent="-228600" eaLnBrk="0" hangingPunct="0">
              <a:lnSpc>
                <a:spcPct val="120000"/>
              </a:lnSpc>
              <a:spcBef>
                <a:spcPct val="0"/>
              </a:spcBef>
              <a:buSzPct val="80000"/>
              <a:buFont typeface="Arial" charset="0"/>
              <a:buChar char="–"/>
              <a:defRPr sz="2000">
                <a:solidFill>
                  <a:schemeClr val="tx1"/>
                </a:solidFill>
                <a:latin typeface="Verdana" pitchFamily="34" charset="0"/>
                <a:cs typeface="Arial" charset="0"/>
              </a:defRPr>
            </a:lvl4pPr>
            <a:lvl5pPr marL="2057400" indent="-228600" eaLnBrk="0" hangingPunct="0">
              <a:lnSpc>
                <a:spcPct val="120000"/>
              </a:lnSpc>
              <a:spcBef>
                <a:spcPct val="0"/>
              </a:spcBef>
              <a:buSzPct val="80000"/>
              <a:buFont typeface="Arial" charset="0"/>
              <a:buChar char="○"/>
              <a:defRPr sz="2000">
                <a:solidFill>
                  <a:schemeClr val="tx1"/>
                </a:solidFill>
                <a:latin typeface="Verdana" pitchFamily="34" charset="0"/>
                <a:cs typeface="Arial" charset="0"/>
              </a:defRPr>
            </a:lvl5pPr>
            <a:lvl6pPr marL="2514600" indent="-228600" eaLnBrk="0" fontAlgn="base" hangingPunct="0">
              <a:lnSpc>
                <a:spcPct val="120000"/>
              </a:lnSpc>
              <a:spcBef>
                <a:spcPct val="0"/>
              </a:spcBef>
              <a:spcAft>
                <a:spcPct val="0"/>
              </a:spcAft>
              <a:buSzPct val="80000"/>
              <a:buFont typeface="Arial" charset="0"/>
              <a:buChar char="○"/>
              <a:defRPr sz="2000">
                <a:solidFill>
                  <a:schemeClr val="tx1"/>
                </a:solidFill>
                <a:latin typeface="Verdana" pitchFamily="34" charset="0"/>
                <a:cs typeface="Arial" charset="0"/>
              </a:defRPr>
            </a:lvl6pPr>
            <a:lvl7pPr marL="2971800" indent="-228600" eaLnBrk="0" fontAlgn="base" hangingPunct="0">
              <a:lnSpc>
                <a:spcPct val="120000"/>
              </a:lnSpc>
              <a:spcBef>
                <a:spcPct val="0"/>
              </a:spcBef>
              <a:spcAft>
                <a:spcPct val="0"/>
              </a:spcAft>
              <a:buSzPct val="80000"/>
              <a:buFont typeface="Arial" charset="0"/>
              <a:buChar char="○"/>
              <a:defRPr sz="2000">
                <a:solidFill>
                  <a:schemeClr val="tx1"/>
                </a:solidFill>
                <a:latin typeface="Verdana" pitchFamily="34" charset="0"/>
                <a:cs typeface="Arial" charset="0"/>
              </a:defRPr>
            </a:lvl7pPr>
            <a:lvl8pPr marL="3429000" indent="-228600" eaLnBrk="0" fontAlgn="base" hangingPunct="0">
              <a:lnSpc>
                <a:spcPct val="120000"/>
              </a:lnSpc>
              <a:spcBef>
                <a:spcPct val="0"/>
              </a:spcBef>
              <a:spcAft>
                <a:spcPct val="0"/>
              </a:spcAft>
              <a:buSzPct val="80000"/>
              <a:buFont typeface="Arial" charset="0"/>
              <a:buChar char="○"/>
              <a:defRPr sz="2000">
                <a:solidFill>
                  <a:schemeClr val="tx1"/>
                </a:solidFill>
                <a:latin typeface="Verdana" pitchFamily="34" charset="0"/>
                <a:cs typeface="Arial" charset="0"/>
              </a:defRPr>
            </a:lvl8pPr>
            <a:lvl9pPr marL="3886200" indent="-228600" eaLnBrk="0" fontAlgn="base" hangingPunct="0">
              <a:lnSpc>
                <a:spcPct val="120000"/>
              </a:lnSpc>
              <a:spcBef>
                <a:spcPct val="0"/>
              </a:spcBef>
              <a:spcAft>
                <a:spcPct val="0"/>
              </a:spcAft>
              <a:buSzPct val="80000"/>
              <a:buFont typeface="Arial" charset="0"/>
              <a:buChar char="○"/>
              <a:defRPr sz="2000">
                <a:solidFill>
                  <a:schemeClr val="tx1"/>
                </a:solidFill>
                <a:latin typeface="Verdana" pitchFamily="34" charset="0"/>
                <a:cs typeface="Arial" charset="0"/>
              </a:defRPr>
            </a:lvl9pPr>
          </a:lstStyle>
          <a:p>
            <a:pPr eaLnBrk="1" fontAlgn="base" hangingPunct="1">
              <a:lnSpc>
                <a:spcPct val="100000"/>
              </a:lnSpc>
              <a:spcBef>
                <a:spcPts val="600"/>
              </a:spcBef>
              <a:spcAft>
                <a:spcPct val="0"/>
              </a:spcAft>
              <a:buSzTx/>
            </a:pPr>
            <a:r>
              <a:rPr lang="en-GB" sz="1400" b="1" noProof="0" dirty="0">
                <a:latin typeface="+mn-lt"/>
                <a:ea typeface="新細明體" pitchFamily="18" charset="-120"/>
              </a:rPr>
              <a:t>Acknowledgements</a:t>
            </a:r>
          </a:p>
          <a:p>
            <a:pPr eaLnBrk="1" fontAlgn="base" hangingPunct="1">
              <a:lnSpc>
                <a:spcPct val="100000"/>
              </a:lnSpc>
              <a:spcBef>
                <a:spcPts val="1200"/>
              </a:spcBef>
              <a:spcAft>
                <a:spcPts val="1200"/>
              </a:spcAft>
              <a:buSzTx/>
            </a:pPr>
            <a:r>
              <a:rPr lang="en-GB" sz="1400" noProof="0" dirty="0">
                <a:latin typeface="+mn-lt"/>
                <a:ea typeface="新細明體" pitchFamily="18" charset="-120"/>
              </a:rPr>
              <a:t>We would like to thank the following organisations and people for permission to use their images:</a:t>
            </a:r>
          </a:p>
        </p:txBody>
      </p:sp>
      <p:sp>
        <p:nvSpPr>
          <p:cNvPr id="7" name="TextBox 6">
            <a:extLst>
              <a:ext uri="{FF2B5EF4-FFF2-40B4-BE49-F238E27FC236}">
                <a16:creationId xmlns:a16="http://schemas.microsoft.com/office/drawing/2014/main" id="{2721B580-5191-457B-845E-A7574321CDF2}"/>
              </a:ext>
            </a:extLst>
          </p:cNvPr>
          <p:cNvSpPr txBox="1"/>
          <p:nvPr/>
        </p:nvSpPr>
        <p:spPr>
          <a:xfrm>
            <a:off x="553039" y="1140541"/>
            <a:ext cx="11085922" cy="4939748"/>
          </a:xfrm>
          <a:prstGeom prst="rect">
            <a:avLst/>
          </a:prstGeom>
          <a:noFill/>
        </p:spPr>
        <p:txBody>
          <a:bodyPr wrap="square" numCol="2">
            <a:noAutofit/>
          </a:bodyPr>
          <a:lstStyle/>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GB" sz="1400" b="0" i="0" u="none" strike="noStrike" kern="1200" cap="none" spc="0" normalizeH="0" baseline="0" noProof="0" dirty="0" err="1">
                <a:ln>
                  <a:noFill/>
                </a:ln>
                <a:solidFill>
                  <a:prstClr val="black"/>
                </a:solidFill>
                <a:effectLst/>
                <a:uLnTx/>
                <a:uFillTx/>
                <a:ea typeface="Verdana" panose="020B0604030504040204" pitchFamily="34" charset="0"/>
                <a:cs typeface="Verdana" panose="020B0604030504040204" pitchFamily="34" charset="0"/>
              </a:rPr>
              <a:t>arri</a:t>
            </a:r>
            <a:r>
              <a:rPr kumimoji="0" lang="en-GB" sz="1400" b="0" i="0" u="none" strike="noStrike" kern="1200" cap="none" spc="0" normalizeH="0" baseline="0" noProof="0" dirty="0">
                <a:ln>
                  <a:noFill/>
                </a:ln>
                <a:solidFill>
                  <a:prstClr val="black"/>
                </a:solidFill>
                <a:effectLst/>
                <a:uLnTx/>
                <a:uFillTx/>
                <a:ea typeface="Verdana" panose="020B0604030504040204" pitchFamily="34" charset="0"/>
                <a:cs typeface="Verdana" panose="020B0604030504040204" pitchFamily="34" charset="0"/>
              </a:rPr>
              <a:t> / stock.adobe.com</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GB" sz="1400" b="0" i="0" u="none" strike="noStrike" kern="1200" cap="none" spc="0" normalizeH="0" baseline="0" noProof="0" dirty="0" err="1">
                <a:ln>
                  <a:noFill/>
                </a:ln>
                <a:solidFill>
                  <a:prstClr val="black"/>
                </a:solidFill>
                <a:effectLst/>
                <a:uLnTx/>
                <a:uFillTx/>
                <a:ea typeface="Verdana" panose="020B0604030504040204" pitchFamily="34" charset="0"/>
                <a:cs typeface="Verdana" panose="020B0604030504040204" pitchFamily="34" charset="0"/>
              </a:rPr>
              <a:t>dttmstock</a:t>
            </a:r>
            <a:r>
              <a:rPr kumimoji="0" lang="en-GB" sz="1400" b="0" i="0" u="none" strike="noStrike" kern="1200" cap="none" spc="0" normalizeH="0" baseline="0" noProof="0" dirty="0">
                <a:ln>
                  <a:noFill/>
                </a:ln>
                <a:solidFill>
                  <a:prstClr val="black"/>
                </a:solidFill>
                <a:effectLst/>
                <a:uLnTx/>
                <a:uFillTx/>
                <a:ea typeface="Verdana" panose="020B0604030504040204" pitchFamily="34" charset="0"/>
                <a:cs typeface="Verdana" panose="020B0604030504040204" pitchFamily="34" charset="0"/>
              </a:rPr>
              <a:t> / Shutterstock</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GB" sz="1400" b="0" i="0" u="none" strike="noStrike" kern="1200" cap="none" spc="0" normalizeH="0" baseline="0" noProof="0" dirty="0">
                <a:ln>
                  <a:noFill/>
                </a:ln>
                <a:solidFill>
                  <a:prstClr val="black"/>
                </a:solidFill>
                <a:effectLst/>
                <a:uLnTx/>
                <a:uFillTx/>
                <a:ea typeface="Verdana" panose="020B0604030504040204" pitchFamily="34" charset="0"/>
                <a:cs typeface="Verdana" panose="020B0604030504040204" pitchFamily="34" charset="0"/>
              </a:rPr>
              <a:t>Hung Chung Chih / Shutterstock</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GB" sz="1400" b="0" i="0" u="none" strike="noStrike" kern="1200" cap="none" spc="0" normalizeH="0" baseline="0" noProof="0" dirty="0">
                <a:ln>
                  <a:noFill/>
                </a:ln>
                <a:solidFill>
                  <a:prstClr val="black"/>
                </a:solidFill>
                <a:effectLst/>
                <a:uLnTx/>
                <a:uFillTx/>
                <a:ea typeface="Verdana" panose="020B0604030504040204" pitchFamily="34" charset="0"/>
                <a:cs typeface="Verdana" panose="020B0604030504040204" pitchFamily="34" charset="0"/>
              </a:rPr>
              <a:t>Hung Chung Chih / Shutterstock</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GB" sz="1400" b="0" i="0" u="none" strike="noStrike" kern="1200" cap="none" spc="0" normalizeH="0" baseline="0" noProof="0" dirty="0" err="1">
                <a:ln>
                  <a:noFill/>
                </a:ln>
                <a:solidFill>
                  <a:prstClr val="black"/>
                </a:solidFill>
                <a:effectLst/>
                <a:uLnTx/>
                <a:uFillTx/>
                <a:ea typeface="Verdana" panose="020B0604030504040204" pitchFamily="34" charset="0"/>
                <a:cs typeface="Verdana" panose="020B0604030504040204" pitchFamily="34" charset="0"/>
              </a:rPr>
              <a:t>InsideCreativeHouse</a:t>
            </a:r>
            <a:r>
              <a:rPr kumimoji="0" lang="en-GB" sz="1400" b="0" i="0" u="none" strike="noStrike" kern="1200" cap="none" spc="0" normalizeH="0" baseline="0" noProof="0" dirty="0">
                <a:ln>
                  <a:noFill/>
                </a:ln>
                <a:solidFill>
                  <a:prstClr val="black"/>
                </a:solidFill>
                <a:effectLst/>
                <a:uLnTx/>
                <a:uFillTx/>
                <a:ea typeface="Verdana" panose="020B0604030504040204" pitchFamily="34" charset="0"/>
                <a:cs typeface="Verdana" panose="020B0604030504040204" pitchFamily="34" charset="0"/>
              </a:rPr>
              <a:t> / stock.adobe.com</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GB" sz="1400" b="0" i="0" u="none" strike="noStrike" kern="1200" cap="none" spc="0" normalizeH="0" baseline="0" noProof="0" dirty="0">
                <a:ln>
                  <a:noFill/>
                </a:ln>
                <a:solidFill>
                  <a:prstClr val="black"/>
                </a:solidFill>
                <a:effectLst/>
                <a:uLnTx/>
                <a:uFillTx/>
                <a:ea typeface="Verdana" panose="020B0604030504040204" pitchFamily="34" charset="0"/>
                <a:cs typeface="Verdana" panose="020B0604030504040204" pitchFamily="34" charset="0"/>
              </a:rPr>
              <a:t>Iuliia / stock.adobe.com</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GB" sz="1400" b="0" i="0" u="none" strike="noStrike" kern="1200" cap="none" spc="0" normalizeH="0" baseline="0" noProof="0" dirty="0" err="1">
                <a:ln>
                  <a:noFill/>
                </a:ln>
                <a:solidFill>
                  <a:prstClr val="black"/>
                </a:solidFill>
                <a:effectLst/>
                <a:uLnTx/>
                <a:uFillTx/>
                <a:ea typeface="Verdana" panose="020B0604030504040204" pitchFamily="34" charset="0"/>
                <a:cs typeface="Verdana" panose="020B0604030504040204" pitchFamily="34" charset="0"/>
              </a:rPr>
              <a:t>Jack.Q</a:t>
            </a:r>
            <a:r>
              <a:rPr kumimoji="0" lang="en-GB" sz="1400" b="0" i="0" u="none" strike="noStrike" kern="1200" cap="none" spc="0" normalizeH="0" baseline="0" noProof="0" dirty="0">
                <a:ln>
                  <a:noFill/>
                </a:ln>
                <a:solidFill>
                  <a:prstClr val="black"/>
                </a:solidFill>
                <a:effectLst/>
                <a:uLnTx/>
                <a:uFillTx/>
                <a:ea typeface="Verdana" panose="020B0604030504040204" pitchFamily="34" charset="0"/>
                <a:cs typeface="Verdana" panose="020B0604030504040204" pitchFamily="34" charset="0"/>
              </a:rPr>
              <a:t> / Shutterstock</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GB" sz="1400" b="0" i="0" u="none" strike="noStrike" kern="1200" cap="none" spc="0" normalizeH="0" baseline="0" noProof="0" dirty="0" err="1">
                <a:ln>
                  <a:noFill/>
                </a:ln>
                <a:solidFill>
                  <a:prstClr val="black"/>
                </a:solidFill>
                <a:effectLst/>
                <a:uLnTx/>
                <a:uFillTx/>
                <a:ea typeface="Verdana" panose="020B0604030504040204" pitchFamily="34" charset="0"/>
                <a:cs typeface="Verdana" panose="020B0604030504040204" pitchFamily="34" charset="0"/>
              </a:rPr>
              <a:t>kamomeen</a:t>
            </a:r>
            <a:r>
              <a:rPr kumimoji="0" lang="en-GB" sz="1400" b="0" i="0" u="none" strike="noStrike" kern="1200" cap="none" spc="0" normalizeH="0" baseline="0" noProof="0" dirty="0">
                <a:ln>
                  <a:noFill/>
                </a:ln>
                <a:solidFill>
                  <a:prstClr val="black"/>
                </a:solidFill>
                <a:effectLst/>
                <a:uLnTx/>
                <a:uFillTx/>
                <a:ea typeface="Verdana" panose="020B0604030504040204" pitchFamily="34" charset="0"/>
                <a:cs typeface="Verdana" panose="020B0604030504040204" pitchFamily="34" charset="0"/>
              </a:rPr>
              <a:t> / Shutterstock</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GB" sz="1400" b="0" i="0" u="none" strike="noStrike" kern="1200" cap="none" spc="0" normalizeH="0" baseline="0" noProof="0" dirty="0" err="1">
                <a:ln>
                  <a:noFill/>
                </a:ln>
                <a:solidFill>
                  <a:prstClr val="black"/>
                </a:solidFill>
                <a:effectLst/>
                <a:uLnTx/>
                <a:uFillTx/>
                <a:ea typeface="Verdana" panose="020B0604030504040204" pitchFamily="34" charset="0"/>
                <a:cs typeface="Verdana" panose="020B0604030504040204" pitchFamily="34" charset="0"/>
              </a:rPr>
              <a:t>kikujungboy</a:t>
            </a:r>
            <a:r>
              <a:rPr kumimoji="0" lang="en-GB" sz="1400" b="0" i="0" u="none" strike="noStrike" kern="1200" cap="none" spc="0" normalizeH="0" baseline="0" noProof="0" dirty="0">
                <a:ln>
                  <a:noFill/>
                </a:ln>
                <a:solidFill>
                  <a:prstClr val="black"/>
                </a:solidFill>
                <a:effectLst/>
                <a:uLnTx/>
                <a:uFillTx/>
                <a:ea typeface="Verdana" panose="020B0604030504040204" pitchFamily="34" charset="0"/>
                <a:cs typeface="Verdana" panose="020B0604030504040204" pitchFamily="34" charset="0"/>
              </a:rPr>
              <a:t> / stock.adobe.com</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GB" sz="1400" b="0" i="0" u="none" strike="noStrike" kern="1200" cap="none" spc="0" normalizeH="0" baseline="0" noProof="0" dirty="0" err="1">
                <a:ln>
                  <a:noFill/>
                </a:ln>
                <a:solidFill>
                  <a:prstClr val="black"/>
                </a:solidFill>
                <a:effectLst/>
                <a:uLnTx/>
                <a:uFillTx/>
                <a:ea typeface="Verdana" panose="020B0604030504040204" pitchFamily="34" charset="0"/>
                <a:cs typeface="Verdana" panose="020B0604030504040204" pitchFamily="34" charset="0"/>
              </a:rPr>
              <a:t>LadyBeck</a:t>
            </a:r>
            <a:r>
              <a:rPr kumimoji="0" lang="en-GB" sz="1400" b="0" i="0" u="none" strike="noStrike" kern="1200" cap="none" spc="0" normalizeH="0" baseline="0" noProof="0" dirty="0">
                <a:ln>
                  <a:noFill/>
                </a:ln>
                <a:solidFill>
                  <a:prstClr val="black"/>
                </a:solidFill>
                <a:effectLst/>
                <a:uLnTx/>
                <a:uFillTx/>
                <a:ea typeface="Verdana" panose="020B0604030504040204" pitchFamily="34" charset="0"/>
                <a:cs typeface="Verdana" panose="020B0604030504040204" pitchFamily="34" charset="0"/>
              </a:rPr>
              <a:t> / stock.adobe.com</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GB" sz="1400" b="0" i="0" u="none" strike="noStrike" kern="1200" cap="none" spc="0" normalizeH="0" baseline="0" noProof="0" dirty="0">
                <a:ln>
                  <a:noFill/>
                </a:ln>
                <a:solidFill>
                  <a:prstClr val="black"/>
                </a:solidFill>
                <a:effectLst/>
                <a:uLnTx/>
                <a:uFillTx/>
                <a:ea typeface="Verdana" panose="020B0604030504040204" pitchFamily="34" charset="0"/>
                <a:cs typeface="Verdana" panose="020B0604030504040204" pitchFamily="34" charset="0"/>
              </a:rPr>
              <a:t>lam / stock.adobe.com</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GB" sz="1400" b="0" i="0" u="none" strike="noStrike" kern="1200" cap="none" spc="0" normalizeH="0" baseline="0" noProof="0" dirty="0">
                <a:ln>
                  <a:noFill/>
                </a:ln>
                <a:solidFill>
                  <a:prstClr val="black"/>
                </a:solidFill>
                <a:effectLst/>
                <a:uLnTx/>
                <a:uFillTx/>
                <a:ea typeface="Verdana" panose="020B0604030504040204" pitchFamily="34" charset="0"/>
                <a:cs typeface="Verdana" panose="020B0604030504040204" pitchFamily="34" charset="0"/>
              </a:rPr>
              <a:t>Mus Illustrations / stock.adobe.com</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GB" sz="1400" b="0" i="0" u="none" strike="noStrike" kern="1200" cap="none" spc="0" normalizeH="0" baseline="0" noProof="0" dirty="0" err="1">
                <a:ln>
                  <a:noFill/>
                </a:ln>
                <a:solidFill>
                  <a:prstClr val="black"/>
                </a:solidFill>
                <a:effectLst/>
                <a:uLnTx/>
                <a:uFillTx/>
                <a:ea typeface="Verdana" panose="020B0604030504040204" pitchFamily="34" charset="0"/>
                <a:cs typeface="Verdana" panose="020B0604030504040204" pitchFamily="34" charset="0"/>
              </a:rPr>
              <a:t>natrot</a:t>
            </a:r>
            <a:r>
              <a:rPr kumimoji="0" lang="en-GB" sz="1400" b="0" i="0" u="none" strike="noStrike" kern="1200" cap="none" spc="0" normalizeH="0" baseline="0" noProof="0" dirty="0">
                <a:ln>
                  <a:noFill/>
                </a:ln>
                <a:solidFill>
                  <a:prstClr val="black"/>
                </a:solidFill>
                <a:effectLst/>
                <a:uLnTx/>
                <a:uFillTx/>
                <a:ea typeface="Verdana" panose="020B0604030504040204" pitchFamily="34" charset="0"/>
                <a:cs typeface="Verdana" panose="020B0604030504040204" pitchFamily="34" charset="0"/>
              </a:rPr>
              <a:t> / stock.adobe.com</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GB" sz="1400" b="0" i="0" u="none" strike="noStrike" kern="1200" cap="none" spc="0" normalizeH="0" baseline="0" noProof="0" dirty="0">
                <a:ln>
                  <a:noFill/>
                </a:ln>
                <a:solidFill>
                  <a:prstClr val="black"/>
                </a:solidFill>
                <a:effectLst/>
                <a:uLnTx/>
                <a:uFillTx/>
                <a:ea typeface="Verdana" panose="020B0604030504040204" pitchFamily="34" charset="0"/>
                <a:cs typeface="Verdana" panose="020B0604030504040204" pitchFamily="34" charset="0"/>
              </a:rPr>
              <a:t>Seti / stock.adobe.com</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GB" sz="1400" b="0" i="0" u="none" strike="noStrike" kern="1200" cap="none" spc="0" normalizeH="0" baseline="0" noProof="0" dirty="0">
                <a:ln>
                  <a:noFill/>
                </a:ln>
                <a:solidFill>
                  <a:prstClr val="black"/>
                </a:solidFill>
                <a:effectLst/>
                <a:uLnTx/>
                <a:uFillTx/>
                <a:ea typeface="Verdana" panose="020B0604030504040204" pitchFamily="34" charset="0"/>
                <a:cs typeface="Verdana" panose="020B0604030504040204" pitchFamily="34" charset="0"/>
              </a:rPr>
              <a:t>Seti / stock.adobe.com</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GB" sz="1400" b="0" i="0" u="none" strike="noStrike" kern="1200" cap="none" spc="0" normalizeH="0" baseline="0" noProof="0" dirty="0" err="1">
                <a:ln>
                  <a:noFill/>
                </a:ln>
                <a:solidFill>
                  <a:prstClr val="black"/>
                </a:solidFill>
                <a:effectLst/>
                <a:uLnTx/>
                <a:uFillTx/>
                <a:ea typeface="Verdana" panose="020B0604030504040204" pitchFamily="34" charset="0"/>
                <a:cs typeface="Verdana" panose="020B0604030504040204" pitchFamily="34" charset="0"/>
              </a:rPr>
              <a:t>Shanvood</a:t>
            </a:r>
            <a:r>
              <a:rPr kumimoji="0" lang="en-GB" sz="1400" b="0" i="0" u="none" strike="noStrike" kern="1200" cap="none" spc="0" normalizeH="0" baseline="0" noProof="0" dirty="0">
                <a:ln>
                  <a:noFill/>
                </a:ln>
                <a:solidFill>
                  <a:prstClr val="black"/>
                </a:solidFill>
                <a:effectLst/>
                <a:uLnTx/>
                <a:uFillTx/>
                <a:ea typeface="Verdana" panose="020B0604030504040204" pitchFamily="34" charset="0"/>
                <a:cs typeface="Verdana" panose="020B0604030504040204" pitchFamily="34" charset="0"/>
              </a:rPr>
              <a:t> / stock.adobe.com</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GB" sz="1400" b="0" i="0" u="none" strike="noStrike" kern="1200" cap="none" spc="0" normalizeH="0" baseline="0" noProof="0" dirty="0" err="1">
                <a:ln>
                  <a:noFill/>
                </a:ln>
                <a:solidFill>
                  <a:prstClr val="black"/>
                </a:solidFill>
                <a:effectLst/>
                <a:uLnTx/>
                <a:uFillTx/>
                <a:ea typeface="Verdana" panose="020B0604030504040204" pitchFamily="34" charset="0"/>
                <a:cs typeface="Verdana" panose="020B0604030504040204" pitchFamily="34" charset="0"/>
              </a:rPr>
              <a:t>shupian</a:t>
            </a:r>
            <a:r>
              <a:rPr kumimoji="0" lang="en-GB" sz="1400" b="0" i="0" u="none" strike="noStrike" kern="1200" cap="none" spc="0" normalizeH="0" baseline="0" noProof="0" dirty="0">
                <a:ln>
                  <a:noFill/>
                </a:ln>
                <a:solidFill>
                  <a:prstClr val="black"/>
                </a:solidFill>
                <a:effectLst/>
                <a:uLnTx/>
                <a:uFillTx/>
                <a:ea typeface="Verdana" panose="020B0604030504040204" pitchFamily="34" charset="0"/>
                <a:cs typeface="Verdana" panose="020B0604030504040204" pitchFamily="34" charset="0"/>
              </a:rPr>
              <a:t> / Shutterstock</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GB" sz="1400" b="0" i="0" u="none" strike="noStrike" kern="1200" cap="none" spc="0" normalizeH="0" baseline="0" noProof="0" dirty="0" err="1">
                <a:ln>
                  <a:noFill/>
                </a:ln>
                <a:solidFill>
                  <a:prstClr val="black"/>
                </a:solidFill>
                <a:effectLst/>
                <a:uLnTx/>
                <a:uFillTx/>
                <a:ea typeface="Verdana" panose="020B0604030504040204" pitchFamily="34" charset="0"/>
                <a:cs typeface="Verdana" panose="020B0604030504040204" pitchFamily="34" charset="0"/>
              </a:rPr>
              <a:t>Supakorn</a:t>
            </a:r>
            <a:r>
              <a:rPr kumimoji="0" lang="en-GB" sz="1400" b="0" i="0" u="none" strike="noStrike" kern="1200" cap="none" spc="0" normalizeH="0" baseline="0" noProof="0" dirty="0">
                <a:ln>
                  <a:noFill/>
                </a:ln>
                <a:solidFill>
                  <a:prstClr val="black"/>
                </a:solidFill>
                <a:effectLst/>
                <a:uLnTx/>
                <a:uFillTx/>
                <a:ea typeface="Verdana" panose="020B0604030504040204" pitchFamily="34" charset="0"/>
                <a:cs typeface="Verdana" panose="020B0604030504040204" pitchFamily="34" charset="0"/>
              </a:rPr>
              <a:t> / stock.adobe.com</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GB" sz="1400" b="0" i="0" u="none" strike="noStrike" kern="1200" cap="none" spc="0" normalizeH="0" baseline="0" noProof="0" dirty="0" err="1">
                <a:ln>
                  <a:noFill/>
                </a:ln>
                <a:solidFill>
                  <a:prstClr val="black"/>
                </a:solidFill>
                <a:effectLst/>
                <a:uLnTx/>
                <a:uFillTx/>
                <a:ea typeface="Verdana" panose="020B0604030504040204" pitchFamily="34" charset="0"/>
                <a:cs typeface="Verdana" panose="020B0604030504040204" pitchFamily="34" charset="0"/>
              </a:rPr>
              <a:t>topvectors</a:t>
            </a:r>
            <a:r>
              <a:rPr kumimoji="0" lang="en-GB" sz="1400" b="0" i="0" u="none" strike="noStrike" kern="1200" cap="none" spc="0" normalizeH="0" baseline="0" noProof="0" dirty="0">
                <a:ln>
                  <a:noFill/>
                </a:ln>
                <a:solidFill>
                  <a:prstClr val="black"/>
                </a:solidFill>
                <a:effectLst/>
                <a:uLnTx/>
                <a:uFillTx/>
                <a:ea typeface="Verdana" panose="020B0604030504040204" pitchFamily="34" charset="0"/>
                <a:cs typeface="Verdana" panose="020B0604030504040204" pitchFamily="34" charset="0"/>
              </a:rPr>
              <a:t> / stock.adobe.com</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GB" sz="1400" b="0" i="0" u="none" strike="noStrike" kern="1200" cap="none" spc="0" normalizeH="0" baseline="0" noProof="0" dirty="0">
                <a:ln>
                  <a:noFill/>
                </a:ln>
                <a:solidFill>
                  <a:prstClr val="black"/>
                </a:solidFill>
                <a:effectLst/>
                <a:uLnTx/>
                <a:uFillTx/>
                <a:ea typeface="Verdana" panose="020B0604030504040204" pitchFamily="34" charset="0"/>
                <a:cs typeface="Verdana" panose="020B0604030504040204" pitchFamily="34" charset="0"/>
              </a:rPr>
              <a:t>View Stock / </a:t>
            </a:r>
            <a:r>
              <a:rPr kumimoji="0" lang="en-GB" sz="1400" b="0" i="0" u="none" strike="noStrike" kern="1200" cap="none" spc="0" normalizeH="0" baseline="0" noProof="0" dirty="0" err="1">
                <a:ln>
                  <a:noFill/>
                </a:ln>
                <a:solidFill>
                  <a:prstClr val="black"/>
                </a:solidFill>
                <a:effectLst/>
                <a:uLnTx/>
                <a:uFillTx/>
                <a:ea typeface="Verdana" panose="020B0604030504040204" pitchFamily="34" charset="0"/>
                <a:cs typeface="Verdana" panose="020B0604030504040204" pitchFamily="34" charset="0"/>
              </a:rPr>
              <a:t>Alamy</a:t>
            </a:r>
            <a:r>
              <a:rPr kumimoji="0" lang="en-GB" sz="1400" b="0" i="0" u="none" strike="noStrike" kern="1200" cap="none" spc="0" normalizeH="0" baseline="0" noProof="0" dirty="0">
                <a:ln>
                  <a:noFill/>
                </a:ln>
                <a:solidFill>
                  <a:prstClr val="black"/>
                </a:solidFill>
                <a:effectLst/>
                <a:uLnTx/>
                <a:uFillTx/>
                <a:ea typeface="Verdana" panose="020B0604030504040204" pitchFamily="34" charset="0"/>
                <a:cs typeface="Verdana" panose="020B0604030504040204" pitchFamily="34" charset="0"/>
              </a:rPr>
              <a:t> Stock Photo</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GB" sz="1400" b="0" i="0" u="none" strike="noStrike" kern="1200" cap="none" spc="0" normalizeH="0" baseline="0" noProof="0" dirty="0">
                <a:ln>
                  <a:noFill/>
                </a:ln>
                <a:solidFill>
                  <a:prstClr val="black"/>
                </a:solidFill>
                <a:effectLst/>
                <a:uLnTx/>
                <a:uFillTx/>
                <a:ea typeface="Verdana" panose="020B0604030504040204" pitchFamily="34" charset="0"/>
                <a:cs typeface="Verdana" panose="020B0604030504040204" pitchFamily="34" charset="0"/>
              </a:rPr>
              <a:t>Xiao Ming / 123RF</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GB" sz="1400" b="0" i="0" u="none" strike="noStrike" kern="1200" cap="none" spc="0" normalizeH="0" baseline="0" noProof="0" dirty="0" err="1">
                <a:ln>
                  <a:noFill/>
                </a:ln>
                <a:solidFill>
                  <a:prstClr val="black"/>
                </a:solidFill>
                <a:effectLst/>
                <a:uLnTx/>
                <a:uFillTx/>
                <a:ea typeface="Verdana" panose="020B0604030504040204" pitchFamily="34" charset="0"/>
                <a:cs typeface="Verdana" panose="020B0604030504040204" pitchFamily="34" charset="0"/>
              </a:rPr>
              <a:t>youm</a:t>
            </a:r>
            <a:r>
              <a:rPr kumimoji="0" lang="en-GB" sz="1400" b="0" i="0" u="none" strike="noStrike" kern="1200" cap="none" spc="0" normalizeH="0" baseline="0" noProof="0" dirty="0">
                <a:ln>
                  <a:noFill/>
                </a:ln>
                <a:solidFill>
                  <a:prstClr val="black"/>
                </a:solidFill>
                <a:effectLst/>
                <a:uLnTx/>
                <a:uFillTx/>
                <a:ea typeface="Verdana" panose="020B0604030504040204" pitchFamily="34" charset="0"/>
                <a:cs typeface="Verdana" panose="020B0604030504040204" pitchFamily="34" charset="0"/>
              </a:rPr>
              <a:t> / stock.adobe.com</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en-GB" sz="1400" b="0" i="0" u="none" strike="noStrike" kern="1200" cap="none" spc="0" normalizeH="0" baseline="0" noProof="0" dirty="0" err="1">
                <a:ln>
                  <a:noFill/>
                </a:ln>
                <a:solidFill>
                  <a:prstClr val="black"/>
                </a:solidFill>
                <a:effectLst/>
                <a:uLnTx/>
                <a:uFillTx/>
                <a:ea typeface="Verdana" panose="020B0604030504040204" pitchFamily="34" charset="0"/>
                <a:cs typeface="Verdana" panose="020B0604030504040204" pitchFamily="34" charset="0"/>
              </a:rPr>
              <a:t>zuzendesign</a:t>
            </a:r>
            <a:r>
              <a:rPr kumimoji="0" lang="en-GB" sz="1400" b="0" i="0" u="none" strike="noStrike" kern="1200" cap="none" spc="0" normalizeH="0" baseline="0" noProof="0" dirty="0">
                <a:ln>
                  <a:noFill/>
                </a:ln>
                <a:solidFill>
                  <a:prstClr val="black"/>
                </a:solidFill>
                <a:effectLst/>
                <a:uLnTx/>
                <a:uFillTx/>
                <a:ea typeface="Verdana" panose="020B0604030504040204" pitchFamily="34" charset="0"/>
                <a:cs typeface="Verdana" panose="020B0604030504040204" pitchFamily="34" charset="0"/>
              </a:rPr>
              <a:t> / stock.adobe.com</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zh-CN" altLang="en-US" sz="1400" b="0" i="0" u="none" strike="noStrike" kern="1200" cap="none" spc="0" normalizeH="0" baseline="0" noProof="0" dirty="0">
                <a:ln>
                  <a:noFill/>
                </a:ln>
                <a:solidFill>
                  <a:prstClr val="black"/>
                </a:solidFill>
                <a:effectLst/>
                <a:uLnTx/>
                <a:uFillTx/>
                <a:ea typeface="Verdana" panose="020B0604030504040204" pitchFamily="34" charset="0"/>
                <a:cs typeface="Verdana" panose="020B0604030504040204" pitchFamily="34" charset="0"/>
              </a:rPr>
              <a:t>亮亮 徐 </a:t>
            </a:r>
            <a:r>
              <a:rPr kumimoji="0" lang="en-US" altLang="zh-CN" sz="1400" b="0" i="0" u="none" strike="noStrike" kern="1200" cap="none" spc="0" normalizeH="0" baseline="0" noProof="0" dirty="0">
                <a:ln>
                  <a:noFill/>
                </a:ln>
                <a:solidFill>
                  <a:prstClr val="black"/>
                </a:solidFill>
                <a:effectLst/>
                <a:uLnTx/>
                <a:uFillTx/>
                <a:ea typeface="Verdana" panose="020B0604030504040204" pitchFamily="34" charset="0"/>
                <a:cs typeface="Verdana" panose="020B0604030504040204" pitchFamily="34" charset="0"/>
              </a:rPr>
              <a:t>/ </a:t>
            </a:r>
            <a:r>
              <a:rPr kumimoji="0" lang="en-GB" sz="1400" b="0" i="0" u="none" strike="noStrike" kern="1200" cap="none" spc="0" normalizeH="0" baseline="0" noProof="0" dirty="0">
                <a:ln>
                  <a:noFill/>
                </a:ln>
                <a:solidFill>
                  <a:prstClr val="black"/>
                </a:solidFill>
                <a:effectLst/>
                <a:uLnTx/>
                <a:uFillTx/>
                <a:ea typeface="Verdana" panose="020B0604030504040204" pitchFamily="34" charset="0"/>
                <a:cs typeface="Verdana" panose="020B0604030504040204" pitchFamily="34" charset="0"/>
              </a:rPr>
              <a:t>stock.adobe.com</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r>
              <a:rPr kumimoji="0" lang="zh-CN" altLang="en-US" sz="1400" b="0" i="0" u="none" strike="noStrike" kern="1200" cap="none" spc="0" normalizeH="0" baseline="0" noProof="0" dirty="0">
                <a:ln>
                  <a:noFill/>
                </a:ln>
                <a:solidFill>
                  <a:prstClr val="black"/>
                </a:solidFill>
                <a:effectLst/>
                <a:uLnTx/>
                <a:uFillTx/>
                <a:ea typeface="Verdana" panose="020B0604030504040204" pitchFamily="34" charset="0"/>
                <a:cs typeface="Verdana" panose="020B0604030504040204" pitchFamily="34" charset="0"/>
              </a:rPr>
              <a:t>夏妃 吉野 </a:t>
            </a:r>
            <a:r>
              <a:rPr kumimoji="0" lang="en-US" altLang="zh-CN" sz="1400" b="0" i="0" u="none" strike="noStrike" kern="1200" cap="none" spc="0" normalizeH="0" baseline="0" noProof="0" dirty="0">
                <a:ln>
                  <a:noFill/>
                </a:ln>
                <a:solidFill>
                  <a:prstClr val="black"/>
                </a:solidFill>
                <a:effectLst/>
                <a:uLnTx/>
                <a:uFillTx/>
                <a:ea typeface="Verdana" panose="020B0604030504040204" pitchFamily="34" charset="0"/>
                <a:cs typeface="Verdana" panose="020B0604030504040204" pitchFamily="34" charset="0"/>
              </a:rPr>
              <a:t>/ </a:t>
            </a:r>
            <a:r>
              <a:rPr kumimoji="0" lang="en-GB" sz="1400" b="0" i="0" u="none" strike="noStrike" kern="1200" cap="none" spc="0" normalizeH="0" baseline="0" noProof="0" dirty="0">
                <a:ln>
                  <a:noFill/>
                </a:ln>
                <a:solidFill>
                  <a:prstClr val="black"/>
                </a:solidFill>
                <a:effectLst/>
                <a:uLnTx/>
                <a:uFillTx/>
                <a:ea typeface="Verdana" panose="020B0604030504040204" pitchFamily="34" charset="0"/>
                <a:cs typeface="Verdana" panose="020B0604030504040204" pitchFamily="34" charset="0"/>
              </a:rPr>
              <a:t>stock.adobe.com</a:t>
            </a:r>
          </a:p>
          <a:p>
            <a:pPr marL="0" marR="0" lvl="0" indent="0" algn="l" defTabSz="914400" rtl="0" eaLnBrk="1" fontAlgn="auto" latinLnBrk="0" hangingPunct="1">
              <a:lnSpc>
                <a:spcPts val="1700"/>
              </a:lnSpc>
              <a:spcBef>
                <a:spcPts val="0"/>
              </a:spcBef>
              <a:spcAft>
                <a:spcPts val="0"/>
              </a:spcAft>
              <a:buClrTx/>
              <a:buSzPct val="80000"/>
              <a:buFont typeface="Verdana" pitchFamily="34" charset="0"/>
              <a:buNone/>
              <a:tabLst/>
              <a:defRPr/>
            </a:pPr>
            <a:endParaRPr kumimoji="0" lang="en-GB" sz="1400" b="0" i="0" u="none" strike="noStrike" kern="1200" cap="none" spc="0" normalizeH="0" baseline="0" noProof="0" dirty="0">
              <a:ln>
                <a:noFill/>
              </a:ln>
              <a:solidFill>
                <a:prstClr val="black"/>
              </a:solidFill>
              <a:effectLst/>
              <a:uLnTx/>
              <a:uFillTx/>
              <a:ea typeface="Verdana" panose="020B0604030504040204" pitchFamily="34" charset="0"/>
              <a:cs typeface="Verdana" panose="020B0604030504040204" pitchFamily="34" charset="0"/>
            </a:endParaRPr>
          </a:p>
        </p:txBody>
      </p:sp>
    </p:spTree>
    <p:custDataLst>
      <p:tags r:id="rId1"/>
    </p:custDataLst>
    <p:extLst>
      <p:ext uri="{BB962C8B-B14F-4D97-AF65-F5344CB8AC3E}">
        <p14:creationId xmlns:p14="http://schemas.microsoft.com/office/powerpoint/2010/main" val="252012559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90000"/>
            <a:lum/>
          </a:blip>
          <a:srcRect/>
          <a:stretch>
            <a:fillRect t="-7000" b="-7000"/>
          </a:stretch>
        </a:blipFill>
        <a:effectLst/>
      </p:bgPr>
    </p:bg>
    <p:spTree>
      <p:nvGrpSpPr>
        <p:cNvPr id="1" name="">
          <a:extLst>
            <a:ext uri="{FF2B5EF4-FFF2-40B4-BE49-F238E27FC236}">
              <a16:creationId xmlns:a16="http://schemas.microsoft.com/office/drawing/2014/main" id="{DADE77DA-F7E3-6652-AB3A-40B2F1D3E4EB}"/>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ED54FA9-40DC-18AB-36FF-1CC8A9C544F0}"/>
              </a:ext>
            </a:extLst>
          </p:cNvPr>
          <p:cNvSpPr/>
          <p:nvPr/>
        </p:nvSpPr>
        <p:spPr>
          <a:xfrm>
            <a:off x="2633662" y="482600"/>
            <a:ext cx="6924675" cy="939800"/>
          </a:xfrm>
          <a:prstGeom prst="roundRect">
            <a:avLst/>
          </a:prstGeom>
          <a:solidFill>
            <a:schemeClr val="bg1"/>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9" name="TextBox 8" hidden="1">
            <a:extLst>
              <a:ext uri="{FF2B5EF4-FFF2-40B4-BE49-F238E27FC236}">
                <a16:creationId xmlns:a16="http://schemas.microsoft.com/office/drawing/2014/main" id="{FC7FB1D5-7D60-71E1-C5CC-0323E1D67463}"/>
              </a:ext>
            </a:extLst>
          </p:cNvPr>
          <p:cNvSpPr txBox="1"/>
          <p:nvPr/>
        </p:nvSpPr>
        <p:spPr>
          <a:xfrm>
            <a:off x="2017786" y="2834587"/>
            <a:ext cx="9674302" cy="1200329"/>
          </a:xfrm>
          <a:prstGeom prst="rect">
            <a:avLst/>
          </a:prstGeom>
          <a:noFill/>
        </p:spPr>
        <p:txBody>
          <a:bodyPr wrap="square">
            <a:spAutoFit/>
          </a:bodyPr>
          <a:lstStyle/>
          <a:p>
            <a:pPr algn="l"/>
            <a:r>
              <a:rPr lang="en-GB" sz="3600" b="0" i="0" u="none" strike="noStrike" baseline="0" noProof="0" dirty="0">
                <a:latin typeface="HelveticaTxtbkforPearson-Rm" panose="02000503050000020004" pitchFamily="50" charset="0"/>
              </a:rPr>
              <a:t>Leaves are different in shape and size.</a:t>
            </a:r>
          </a:p>
          <a:p>
            <a:pPr algn="l"/>
            <a:r>
              <a:rPr lang="en-GB" sz="3600" b="0" i="0" u="none" strike="noStrike" baseline="0" noProof="0" dirty="0">
                <a:latin typeface="HelveticaTxtbkforPearson-Rm" panose="02000503050000020004" pitchFamily="50" charset="0"/>
              </a:rPr>
              <a:t>How else are they different?</a:t>
            </a:r>
            <a:endParaRPr lang="en-GB" sz="4400" noProof="0" dirty="0"/>
          </a:p>
        </p:txBody>
      </p:sp>
      <p:pic>
        <p:nvPicPr>
          <p:cNvPr id="31" name="Play button 1">
            <a:extLst>
              <a:ext uri="{FF2B5EF4-FFF2-40B4-BE49-F238E27FC236}">
                <a16:creationId xmlns:a16="http://schemas.microsoft.com/office/drawing/2014/main" id="{4522B5B5-0BB9-B12A-6114-A392EF2E1E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53642" y="685752"/>
            <a:ext cx="505494" cy="488063"/>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4E875D33-D775-D044-0057-0E37EBA5ED1A}"/>
              </a:ext>
            </a:extLst>
          </p:cNvPr>
          <p:cNvPicPr>
            <a:picLocks noChangeAspect="1"/>
          </p:cNvPicPr>
          <p:nvPr/>
        </p:nvPicPr>
        <p:blipFill>
          <a:blip r:embed="rId9"/>
          <a:srcRect l="36665" t="26686" r="3227" b="46628"/>
          <a:stretch/>
        </p:blipFill>
        <p:spPr>
          <a:xfrm>
            <a:off x="3259136" y="685753"/>
            <a:ext cx="6172201" cy="488063"/>
          </a:xfrm>
          <a:prstGeom prst="rect">
            <a:avLst/>
          </a:prstGeom>
        </p:spPr>
      </p:pic>
      <p:sp>
        <p:nvSpPr>
          <p:cNvPr id="2" name="Rectangle: Rounded Corners 1">
            <a:hlinkClick r:id="rId10" action="ppaction://hlinksldjump"/>
            <a:extLst>
              <a:ext uri="{FF2B5EF4-FFF2-40B4-BE49-F238E27FC236}">
                <a16:creationId xmlns:a16="http://schemas.microsoft.com/office/drawing/2014/main" id="{CF752BC5-6F14-9194-1D12-333DDC7AFE70}"/>
              </a:ext>
            </a:extLst>
          </p:cNvPr>
          <p:cNvSpPr/>
          <p:nvPr/>
        </p:nvSpPr>
        <p:spPr>
          <a:xfrm>
            <a:off x="5723467" y="6448215"/>
            <a:ext cx="1598400" cy="474133"/>
          </a:xfrm>
          <a:prstGeom prst="roundRect">
            <a:avLst/>
          </a:prstGeom>
          <a:solidFill>
            <a:srgbClr val="0070C0"/>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READING</a:t>
            </a:r>
            <a:endParaRPr lang="en-HK" b="1" dirty="0"/>
          </a:p>
        </p:txBody>
      </p:sp>
      <p:sp>
        <p:nvSpPr>
          <p:cNvPr id="3" name="Rectangle: Rounded Corners 2">
            <a:hlinkClick r:id="rId11" action="ppaction://hlinksldjump"/>
            <a:extLst>
              <a:ext uri="{FF2B5EF4-FFF2-40B4-BE49-F238E27FC236}">
                <a16:creationId xmlns:a16="http://schemas.microsoft.com/office/drawing/2014/main" id="{2E28FF08-DC14-B9A3-4DAB-23B75D651C52}"/>
              </a:ext>
            </a:extLst>
          </p:cNvPr>
          <p:cNvSpPr/>
          <p:nvPr/>
        </p:nvSpPr>
        <p:spPr>
          <a:xfrm>
            <a:off x="7321973" y="6448214"/>
            <a:ext cx="1598507" cy="474133"/>
          </a:xfrm>
          <a:prstGeom prst="roundRect">
            <a:avLst/>
          </a:prstGeom>
          <a:solidFill>
            <a:srgbClr val="7030A0"/>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NOW I KNOW</a:t>
            </a:r>
            <a:endParaRPr lang="en-HK" b="1" dirty="0"/>
          </a:p>
        </p:txBody>
      </p:sp>
      <p:sp>
        <p:nvSpPr>
          <p:cNvPr id="5" name="Rectangle: Rounded Corners 4">
            <a:hlinkClick r:id="rId12" action="ppaction://hlinksldjump"/>
            <a:extLst>
              <a:ext uri="{FF2B5EF4-FFF2-40B4-BE49-F238E27FC236}">
                <a16:creationId xmlns:a16="http://schemas.microsoft.com/office/drawing/2014/main" id="{80BE9479-236C-74EC-957B-7D3594E0C3FE}"/>
              </a:ext>
            </a:extLst>
          </p:cNvPr>
          <p:cNvSpPr/>
          <p:nvPr/>
        </p:nvSpPr>
        <p:spPr>
          <a:xfrm>
            <a:off x="8950960" y="6448213"/>
            <a:ext cx="1598507" cy="474133"/>
          </a:xfrm>
          <a:prstGeom prst="roundRect">
            <a:avLst/>
          </a:prstGeom>
          <a:solidFill>
            <a:srgbClr val="ED7D31"/>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THINK</a:t>
            </a:r>
            <a:endParaRPr lang="en-HK" b="1" dirty="0"/>
          </a:p>
        </p:txBody>
      </p:sp>
      <p:sp>
        <p:nvSpPr>
          <p:cNvPr id="8" name="Rectangle: Rounded Corners 7">
            <a:hlinkClick r:id="rId13" action="ppaction://hlinksldjump"/>
            <a:extLst>
              <a:ext uri="{FF2B5EF4-FFF2-40B4-BE49-F238E27FC236}">
                <a16:creationId xmlns:a16="http://schemas.microsoft.com/office/drawing/2014/main" id="{8704B93E-3BD6-D4CF-7374-4687AEA138E4}"/>
              </a:ext>
            </a:extLst>
          </p:cNvPr>
          <p:cNvSpPr/>
          <p:nvPr/>
        </p:nvSpPr>
        <p:spPr>
          <a:xfrm>
            <a:off x="10572327" y="6448212"/>
            <a:ext cx="1598507" cy="474133"/>
          </a:xfrm>
          <a:prstGeom prst="roundRect">
            <a:avLst/>
          </a:prstGeom>
          <a:solidFill>
            <a:srgbClr val="009640"/>
          </a:solidFill>
          <a:ln w="28575">
            <a:solidFill>
              <a:srgbClr val="0096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DO THIS</a:t>
            </a:r>
            <a:endParaRPr lang="en-HK" b="1" dirty="0"/>
          </a:p>
        </p:txBody>
      </p:sp>
      <p:pic>
        <p:nvPicPr>
          <p:cNvPr id="10" name="PLE3E 5A NQ_03">
            <a:hlinkClick r:id="" action="ppaction://media"/>
            <a:extLst>
              <a:ext uri="{FF2B5EF4-FFF2-40B4-BE49-F238E27FC236}">
                <a16:creationId xmlns:a16="http://schemas.microsoft.com/office/drawing/2014/main" id="{B05A3BA2-087F-700C-DFDC-3DFFAD32BFFE}"/>
              </a:ext>
            </a:extLst>
          </p:cNvPr>
          <p:cNvPicPr>
            <a:picLocks noChangeAspect="1"/>
          </p:cNvPicPr>
          <p:nvPr>
            <a:audioFile r:link="rId2"/>
            <p:extLst>
              <p:ext uri="{DAA4B4D4-6D71-4841-9C94-3DE7FCFB9230}">
                <p14:media xmlns:p14="http://schemas.microsoft.com/office/powerpoint/2010/main" r:embed="rId3">
                  <p14:trim st="10164" end="7306.8775"/>
                </p14:media>
              </p:ext>
            </p:extLst>
          </p:nvPr>
        </p:nvPicPr>
        <p:blipFill>
          <a:blip r:embed="rId14"/>
          <a:stretch>
            <a:fillRect/>
          </a:stretch>
        </p:blipFill>
        <p:spPr>
          <a:xfrm>
            <a:off x="-738838" y="546100"/>
            <a:ext cx="406400" cy="406400"/>
          </a:xfrm>
          <a:prstGeom prst="rect">
            <a:avLst/>
          </a:prstGeom>
        </p:spPr>
      </p:pic>
    </p:spTree>
    <p:custDataLst>
      <p:tags r:id="rId1"/>
    </p:custDataLst>
    <p:extLst>
      <p:ext uri="{BB962C8B-B14F-4D97-AF65-F5344CB8AC3E}">
        <p14:creationId xmlns:p14="http://schemas.microsoft.com/office/powerpoint/2010/main" val="376123926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0"/>
                </p:tgtEl>
              </p:cMediaNode>
            </p:audio>
            <p:seq concurrent="1" nextAc="seek">
              <p:cTn id="3" restart="whenNotActive" fill="hold" evtFilter="cancelBubble" nodeType="interactiveSeq">
                <p:stCondLst>
                  <p:cond evt="onClick" delay="0">
                    <p:tgtEl>
                      <p:spTgt spid="31"/>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4263" fill="hold"/>
                                        <p:tgtEl>
                                          <p:spTgt spid="10"/>
                                        </p:tgtEl>
                                      </p:cBhvr>
                                    </p:cmd>
                                  </p:childTnLst>
                                </p:cTn>
                              </p:par>
                            </p:childTnLst>
                          </p:cTn>
                        </p:par>
                      </p:childTnLst>
                    </p:cTn>
                  </p:par>
                </p:childTnLst>
              </p:cTn>
              <p:nextCondLst>
                <p:cond evt="onClick" delay="0">
                  <p:tgtEl>
                    <p:spTgt spid="3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90000"/>
            <a:lum/>
          </a:blip>
          <a:srcRect/>
          <a:stretch>
            <a:fillRect t="-8000" b="-8000"/>
          </a:stretch>
        </a:blipFill>
        <a:effectLst/>
      </p:bgPr>
    </p:bg>
    <p:spTree>
      <p:nvGrpSpPr>
        <p:cNvPr id="1" name="">
          <a:extLst>
            <a:ext uri="{FF2B5EF4-FFF2-40B4-BE49-F238E27FC236}">
              <a16:creationId xmlns:a16="http://schemas.microsoft.com/office/drawing/2014/main" id="{E3254423-A5C8-1999-9D4A-32C9A97BB108}"/>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8C9FD9F-503A-FCFF-8EA6-24A5B0249D1E}"/>
              </a:ext>
            </a:extLst>
          </p:cNvPr>
          <p:cNvSpPr/>
          <p:nvPr/>
        </p:nvSpPr>
        <p:spPr>
          <a:xfrm>
            <a:off x="581025" y="546100"/>
            <a:ext cx="11010900" cy="1206500"/>
          </a:xfrm>
          <a:prstGeom prst="roundRect">
            <a:avLst/>
          </a:prstGeom>
          <a:solidFill>
            <a:schemeClr val="bg1"/>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9" name="TextBox 8" hidden="1">
            <a:extLst>
              <a:ext uri="{FF2B5EF4-FFF2-40B4-BE49-F238E27FC236}">
                <a16:creationId xmlns:a16="http://schemas.microsoft.com/office/drawing/2014/main" id="{ED4358BF-CF44-3E7F-D090-6E6EBC520A5D}"/>
              </a:ext>
            </a:extLst>
          </p:cNvPr>
          <p:cNvSpPr txBox="1"/>
          <p:nvPr/>
        </p:nvSpPr>
        <p:spPr>
          <a:xfrm>
            <a:off x="2017786" y="2834587"/>
            <a:ext cx="9674302" cy="1200329"/>
          </a:xfrm>
          <a:prstGeom prst="rect">
            <a:avLst/>
          </a:prstGeom>
          <a:noFill/>
        </p:spPr>
        <p:txBody>
          <a:bodyPr wrap="square">
            <a:spAutoFit/>
          </a:bodyPr>
          <a:lstStyle/>
          <a:p>
            <a:pPr algn="l"/>
            <a:r>
              <a:rPr lang="en-GB" sz="3600" b="0" i="0" u="none" strike="noStrike" baseline="0" noProof="0" dirty="0">
                <a:latin typeface="HelveticaTxtbkforPearson-Rm" panose="02000503050000020004" pitchFamily="50" charset="0"/>
              </a:rPr>
              <a:t>Leaves are different in shape and size.</a:t>
            </a:r>
          </a:p>
          <a:p>
            <a:pPr algn="l"/>
            <a:r>
              <a:rPr lang="en-GB" sz="3600" b="0" i="0" u="none" strike="noStrike" baseline="0" noProof="0" dirty="0">
                <a:latin typeface="HelveticaTxtbkforPearson-Rm" panose="02000503050000020004" pitchFamily="50" charset="0"/>
              </a:rPr>
              <a:t>How else are they different?</a:t>
            </a:r>
            <a:endParaRPr lang="en-GB" sz="4400" noProof="0" dirty="0"/>
          </a:p>
        </p:txBody>
      </p:sp>
      <p:pic>
        <p:nvPicPr>
          <p:cNvPr id="31" name="Play button 1">
            <a:extLst>
              <a:ext uri="{FF2B5EF4-FFF2-40B4-BE49-F238E27FC236}">
                <a16:creationId xmlns:a16="http://schemas.microsoft.com/office/drawing/2014/main" id="{3E5F718B-9A80-4B33-622F-253721A3DE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1025" y="711153"/>
            <a:ext cx="505494" cy="488063"/>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2F6A0E00-A3A0-B8ED-6E78-5730111FEE4B}"/>
              </a:ext>
            </a:extLst>
          </p:cNvPr>
          <p:cNvPicPr>
            <a:picLocks noChangeAspect="1"/>
          </p:cNvPicPr>
          <p:nvPr/>
        </p:nvPicPr>
        <p:blipFill>
          <a:blip r:embed="rId9"/>
          <a:srcRect t="51389"/>
          <a:stretch/>
        </p:blipFill>
        <p:spPr>
          <a:xfrm>
            <a:off x="1204983" y="754692"/>
            <a:ext cx="10268478" cy="889047"/>
          </a:xfrm>
          <a:prstGeom prst="rect">
            <a:avLst/>
          </a:prstGeom>
        </p:spPr>
      </p:pic>
      <p:sp>
        <p:nvSpPr>
          <p:cNvPr id="3" name="Rectangle: Rounded Corners 2">
            <a:hlinkClick r:id="rId10" action="ppaction://hlinksldjump"/>
            <a:extLst>
              <a:ext uri="{FF2B5EF4-FFF2-40B4-BE49-F238E27FC236}">
                <a16:creationId xmlns:a16="http://schemas.microsoft.com/office/drawing/2014/main" id="{AB90322F-3C1D-96D9-3DC7-C7B634B0F0DD}"/>
              </a:ext>
            </a:extLst>
          </p:cNvPr>
          <p:cNvSpPr/>
          <p:nvPr/>
        </p:nvSpPr>
        <p:spPr>
          <a:xfrm>
            <a:off x="5723467" y="6448215"/>
            <a:ext cx="1598400" cy="474133"/>
          </a:xfrm>
          <a:prstGeom prst="roundRect">
            <a:avLst/>
          </a:prstGeom>
          <a:solidFill>
            <a:srgbClr val="0070C0"/>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READING</a:t>
            </a:r>
            <a:endParaRPr lang="en-HK" b="1" dirty="0"/>
          </a:p>
        </p:txBody>
      </p:sp>
      <p:sp>
        <p:nvSpPr>
          <p:cNvPr id="4" name="Rectangle: Rounded Corners 3">
            <a:hlinkClick r:id="rId11" action="ppaction://hlinksldjump"/>
            <a:extLst>
              <a:ext uri="{FF2B5EF4-FFF2-40B4-BE49-F238E27FC236}">
                <a16:creationId xmlns:a16="http://schemas.microsoft.com/office/drawing/2014/main" id="{C97A6E42-FA65-E4E1-DE75-73B43991F350}"/>
              </a:ext>
            </a:extLst>
          </p:cNvPr>
          <p:cNvSpPr/>
          <p:nvPr/>
        </p:nvSpPr>
        <p:spPr>
          <a:xfrm>
            <a:off x="7321973" y="6448214"/>
            <a:ext cx="1598507" cy="474133"/>
          </a:xfrm>
          <a:prstGeom prst="roundRect">
            <a:avLst/>
          </a:prstGeom>
          <a:solidFill>
            <a:srgbClr val="7030A0"/>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NOW I KNOW</a:t>
            </a:r>
            <a:endParaRPr lang="en-HK" b="1" dirty="0"/>
          </a:p>
        </p:txBody>
      </p:sp>
      <p:sp>
        <p:nvSpPr>
          <p:cNvPr id="5" name="Rectangle: Rounded Corners 4">
            <a:hlinkClick r:id="rId12" action="ppaction://hlinksldjump"/>
            <a:extLst>
              <a:ext uri="{FF2B5EF4-FFF2-40B4-BE49-F238E27FC236}">
                <a16:creationId xmlns:a16="http://schemas.microsoft.com/office/drawing/2014/main" id="{5AD641E8-F4BC-E798-411A-1FEA8B944643}"/>
              </a:ext>
            </a:extLst>
          </p:cNvPr>
          <p:cNvSpPr/>
          <p:nvPr/>
        </p:nvSpPr>
        <p:spPr>
          <a:xfrm>
            <a:off x="8950960" y="6448213"/>
            <a:ext cx="1598507" cy="474133"/>
          </a:xfrm>
          <a:prstGeom prst="roundRect">
            <a:avLst/>
          </a:prstGeom>
          <a:solidFill>
            <a:srgbClr val="ED7D31"/>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THINK</a:t>
            </a:r>
            <a:endParaRPr lang="en-HK" b="1" dirty="0"/>
          </a:p>
        </p:txBody>
      </p:sp>
      <p:sp>
        <p:nvSpPr>
          <p:cNvPr id="8" name="Rectangle: Rounded Corners 7">
            <a:hlinkClick r:id="rId13" action="ppaction://hlinksldjump"/>
            <a:extLst>
              <a:ext uri="{FF2B5EF4-FFF2-40B4-BE49-F238E27FC236}">
                <a16:creationId xmlns:a16="http://schemas.microsoft.com/office/drawing/2014/main" id="{89A55803-460E-13FF-8D79-07D5A3171217}"/>
              </a:ext>
            </a:extLst>
          </p:cNvPr>
          <p:cNvSpPr/>
          <p:nvPr/>
        </p:nvSpPr>
        <p:spPr>
          <a:xfrm>
            <a:off x="10572327" y="6448212"/>
            <a:ext cx="1598507" cy="474133"/>
          </a:xfrm>
          <a:prstGeom prst="roundRect">
            <a:avLst/>
          </a:prstGeom>
          <a:solidFill>
            <a:srgbClr val="009640"/>
          </a:solidFill>
          <a:ln w="28575">
            <a:solidFill>
              <a:srgbClr val="0096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DO THIS</a:t>
            </a:r>
            <a:endParaRPr lang="en-HK" b="1" dirty="0"/>
          </a:p>
        </p:txBody>
      </p:sp>
      <p:pic>
        <p:nvPicPr>
          <p:cNvPr id="10" name="PLE3E 5A NQ_03">
            <a:hlinkClick r:id="" action="ppaction://media"/>
            <a:extLst>
              <a:ext uri="{FF2B5EF4-FFF2-40B4-BE49-F238E27FC236}">
                <a16:creationId xmlns:a16="http://schemas.microsoft.com/office/drawing/2014/main" id="{CC338C47-7131-DDE4-706F-335A31A8EF19}"/>
              </a:ext>
            </a:extLst>
          </p:cNvPr>
          <p:cNvPicPr>
            <a:picLocks noChangeAspect="1"/>
          </p:cNvPicPr>
          <p:nvPr>
            <a:audioFile r:link="rId2"/>
            <p:extLst>
              <p:ext uri="{DAA4B4D4-6D71-4841-9C94-3DE7FCFB9230}">
                <p14:media xmlns:p14="http://schemas.microsoft.com/office/powerpoint/2010/main" r:embed="rId3">
                  <p14:trim st="14426" end="0.8775"/>
                </p14:media>
              </p:ext>
            </p:extLst>
          </p:nvPr>
        </p:nvPicPr>
        <p:blipFill>
          <a:blip r:embed="rId14"/>
          <a:stretch>
            <a:fillRect/>
          </a:stretch>
        </p:blipFill>
        <p:spPr>
          <a:xfrm>
            <a:off x="-738838" y="546100"/>
            <a:ext cx="406400" cy="406400"/>
          </a:xfrm>
          <a:prstGeom prst="rect">
            <a:avLst/>
          </a:prstGeom>
        </p:spPr>
      </p:pic>
    </p:spTree>
    <p:custDataLst>
      <p:tags r:id="rId1"/>
    </p:custDataLst>
    <p:extLst>
      <p:ext uri="{BB962C8B-B14F-4D97-AF65-F5344CB8AC3E}">
        <p14:creationId xmlns:p14="http://schemas.microsoft.com/office/powerpoint/2010/main" val="179491756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0"/>
                </p:tgtEl>
              </p:cMediaNode>
            </p:audio>
            <p:seq concurrent="1" nextAc="seek">
              <p:cTn id="3" restart="whenNotActive" fill="hold" evtFilter="cancelBubble" nodeType="interactiveSeq">
                <p:stCondLst>
                  <p:cond evt="onClick" delay="0">
                    <p:tgtEl>
                      <p:spTgt spid="31"/>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7307" fill="hold"/>
                                        <p:tgtEl>
                                          <p:spTgt spid="10"/>
                                        </p:tgtEl>
                                      </p:cBhvr>
                                    </p:cmd>
                                  </p:childTnLst>
                                </p:cTn>
                              </p:par>
                            </p:childTnLst>
                          </p:cTn>
                        </p:par>
                      </p:childTnLst>
                    </p:cTn>
                  </p:par>
                </p:childTnLst>
              </p:cTn>
              <p:nextCondLst>
                <p:cond evt="onClick" delay="0">
                  <p:tgtEl>
                    <p:spTgt spid="3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90000"/>
            <a:lum/>
          </a:blip>
          <a:srcRect/>
          <a:stretch>
            <a:fillRect t="-1000" b="-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FBCD3B-2F1A-6157-BD11-18A2FF9C86FF}"/>
              </a:ext>
            </a:extLst>
          </p:cNvPr>
          <p:cNvSpPr/>
          <p:nvPr/>
        </p:nvSpPr>
        <p:spPr>
          <a:xfrm>
            <a:off x="590550" y="304800"/>
            <a:ext cx="11010900" cy="1206500"/>
          </a:xfrm>
          <a:prstGeom prst="roundRect">
            <a:avLst/>
          </a:prstGeom>
          <a:solidFill>
            <a:schemeClr val="bg1"/>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6" name="Picture 5">
            <a:extLst>
              <a:ext uri="{FF2B5EF4-FFF2-40B4-BE49-F238E27FC236}">
                <a16:creationId xmlns:a16="http://schemas.microsoft.com/office/drawing/2014/main" id="{960EC32F-23D6-C57B-ED5B-0E5D51111597}"/>
              </a:ext>
            </a:extLst>
          </p:cNvPr>
          <p:cNvPicPr>
            <a:picLocks noChangeAspect="1"/>
          </p:cNvPicPr>
          <p:nvPr/>
        </p:nvPicPr>
        <p:blipFill>
          <a:blip r:embed="rId7"/>
          <a:srcRect t="9881"/>
          <a:stretch/>
        </p:blipFill>
        <p:spPr>
          <a:xfrm>
            <a:off x="1096044" y="393662"/>
            <a:ext cx="10370083" cy="984325"/>
          </a:xfrm>
          <a:prstGeom prst="rect">
            <a:avLst/>
          </a:prstGeom>
        </p:spPr>
      </p:pic>
      <p:pic>
        <p:nvPicPr>
          <p:cNvPr id="3" name="Play button 1">
            <a:extLst>
              <a:ext uri="{FF2B5EF4-FFF2-40B4-BE49-F238E27FC236}">
                <a16:creationId xmlns:a16="http://schemas.microsoft.com/office/drawing/2014/main" id="{EF3D7CD8-E185-8DDC-8469-2C44E2AB694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5873" y="438593"/>
            <a:ext cx="505494" cy="488063"/>
          </a:xfrm>
          <a:prstGeom prst="rect">
            <a:avLst/>
          </a:prstGeom>
          <a:effectLst>
            <a:outerShdw blurRad="63500" sx="102000" sy="102000" algn="ctr" rotWithShape="0">
              <a:prstClr val="black">
                <a:alpha val="40000"/>
              </a:prstClr>
            </a:outerShdw>
          </a:effectLst>
        </p:spPr>
      </p:pic>
      <p:sp>
        <p:nvSpPr>
          <p:cNvPr id="5" name="Rectangle: Rounded Corners 4">
            <a:hlinkClick r:id="rId10" action="ppaction://hlinksldjump"/>
            <a:extLst>
              <a:ext uri="{FF2B5EF4-FFF2-40B4-BE49-F238E27FC236}">
                <a16:creationId xmlns:a16="http://schemas.microsoft.com/office/drawing/2014/main" id="{4DA5B9E6-975D-7145-BFA6-B9C103EA3389}"/>
              </a:ext>
            </a:extLst>
          </p:cNvPr>
          <p:cNvSpPr/>
          <p:nvPr/>
        </p:nvSpPr>
        <p:spPr>
          <a:xfrm>
            <a:off x="5723467" y="6448215"/>
            <a:ext cx="1598400" cy="474133"/>
          </a:xfrm>
          <a:prstGeom prst="roundRect">
            <a:avLst/>
          </a:prstGeom>
          <a:solidFill>
            <a:srgbClr val="0070C0"/>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READING</a:t>
            </a:r>
            <a:endParaRPr lang="en-HK" b="1" dirty="0"/>
          </a:p>
        </p:txBody>
      </p:sp>
      <p:sp>
        <p:nvSpPr>
          <p:cNvPr id="7" name="Rectangle: Rounded Corners 6">
            <a:hlinkClick r:id="rId11" action="ppaction://hlinksldjump"/>
            <a:extLst>
              <a:ext uri="{FF2B5EF4-FFF2-40B4-BE49-F238E27FC236}">
                <a16:creationId xmlns:a16="http://schemas.microsoft.com/office/drawing/2014/main" id="{C0381452-1AF0-74C6-E4CF-3ED965401632}"/>
              </a:ext>
            </a:extLst>
          </p:cNvPr>
          <p:cNvSpPr/>
          <p:nvPr/>
        </p:nvSpPr>
        <p:spPr>
          <a:xfrm>
            <a:off x="7321973" y="6448214"/>
            <a:ext cx="1598507" cy="474133"/>
          </a:xfrm>
          <a:prstGeom prst="roundRect">
            <a:avLst/>
          </a:prstGeom>
          <a:solidFill>
            <a:srgbClr val="7030A0"/>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NOW I KNOW</a:t>
            </a:r>
            <a:endParaRPr lang="en-HK" b="1" dirty="0"/>
          </a:p>
        </p:txBody>
      </p:sp>
      <p:sp>
        <p:nvSpPr>
          <p:cNvPr id="8" name="Rectangle: Rounded Corners 7">
            <a:hlinkClick r:id="rId12" action="ppaction://hlinksldjump"/>
            <a:extLst>
              <a:ext uri="{FF2B5EF4-FFF2-40B4-BE49-F238E27FC236}">
                <a16:creationId xmlns:a16="http://schemas.microsoft.com/office/drawing/2014/main" id="{9D1FEDDF-7A08-9DC5-13BC-1A9B4DF8A027}"/>
              </a:ext>
            </a:extLst>
          </p:cNvPr>
          <p:cNvSpPr/>
          <p:nvPr/>
        </p:nvSpPr>
        <p:spPr>
          <a:xfrm>
            <a:off x="8950960" y="6448213"/>
            <a:ext cx="1598507" cy="474133"/>
          </a:xfrm>
          <a:prstGeom prst="roundRect">
            <a:avLst/>
          </a:prstGeom>
          <a:solidFill>
            <a:srgbClr val="ED7D31"/>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THINK</a:t>
            </a:r>
            <a:endParaRPr lang="en-HK" b="1" dirty="0"/>
          </a:p>
        </p:txBody>
      </p:sp>
      <p:sp>
        <p:nvSpPr>
          <p:cNvPr id="9" name="Rectangle: Rounded Corners 8">
            <a:hlinkClick r:id="rId13" action="ppaction://hlinksldjump"/>
            <a:extLst>
              <a:ext uri="{FF2B5EF4-FFF2-40B4-BE49-F238E27FC236}">
                <a16:creationId xmlns:a16="http://schemas.microsoft.com/office/drawing/2014/main" id="{4AD2A9C3-D5D8-B7B3-EB1A-BBE948FF1C00}"/>
              </a:ext>
            </a:extLst>
          </p:cNvPr>
          <p:cNvSpPr/>
          <p:nvPr/>
        </p:nvSpPr>
        <p:spPr>
          <a:xfrm>
            <a:off x="10572327" y="6448212"/>
            <a:ext cx="1598507" cy="474133"/>
          </a:xfrm>
          <a:prstGeom prst="roundRect">
            <a:avLst/>
          </a:prstGeom>
          <a:solidFill>
            <a:srgbClr val="009640"/>
          </a:solidFill>
          <a:ln w="28575">
            <a:solidFill>
              <a:srgbClr val="0096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DO THIS</a:t>
            </a:r>
            <a:endParaRPr lang="en-HK" b="1" dirty="0"/>
          </a:p>
        </p:txBody>
      </p:sp>
      <p:pic>
        <p:nvPicPr>
          <p:cNvPr id="10" name="PLE3E 5A NQ_04">
            <a:hlinkClick r:id="" action="ppaction://media"/>
            <a:extLst>
              <a:ext uri="{FF2B5EF4-FFF2-40B4-BE49-F238E27FC236}">
                <a16:creationId xmlns:a16="http://schemas.microsoft.com/office/drawing/2014/main" id="{CA376365-A6C8-62B0-0ED0-A7DE8D9BB2BE}"/>
              </a:ext>
            </a:extLst>
          </p:cNvPr>
          <p:cNvPicPr>
            <a:picLocks noChangeAspect="1"/>
          </p:cNvPicPr>
          <p:nvPr>
            <a:audioFile r:link="rId2"/>
            <p:extLst>
              <p:ext uri="{DAA4B4D4-6D71-4841-9C94-3DE7FCFB9230}">
                <p14:media xmlns:p14="http://schemas.microsoft.com/office/powerpoint/2010/main" r:embed="rId3">
                  <p14:trim end="10534.3469"/>
                </p14:media>
              </p:ext>
            </p:extLst>
          </p:nvPr>
        </p:nvPicPr>
        <p:blipFill>
          <a:blip r:embed="rId14"/>
          <a:stretch>
            <a:fillRect/>
          </a:stretch>
        </p:blipFill>
        <p:spPr>
          <a:xfrm>
            <a:off x="12525375" y="582613"/>
            <a:ext cx="406400" cy="406400"/>
          </a:xfrm>
          <a:prstGeom prst="rect">
            <a:avLst/>
          </a:prstGeom>
        </p:spPr>
      </p:pic>
    </p:spTree>
    <p:custDataLst>
      <p:tags r:id="rId1"/>
    </p:custDataLst>
    <p:extLst>
      <p:ext uri="{BB962C8B-B14F-4D97-AF65-F5344CB8AC3E}">
        <p14:creationId xmlns:p14="http://schemas.microsoft.com/office/powerpoint/2010/main" val="321371794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0"/>
                </p:tgtEl>
              </p:cMediaNode>
            </p:audi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7673" fill="hold"/>
                                        <p:tgtEl>
                                          <p:spTgt spid="10"/>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4F20CA4D-653D-3A2C-B54C-1B9AC7D0B4F5}"/>
              </a:ext>
            </a:extLst>
          </p:cNvPr>
          <p:cNvGrpSpPr/>
          <p:nvPr/>
        </p:nvGrpSpPr>
        <p:grpSpPr>
          <a:xfrm>
            <a:off x="6945321" y="1394204"/>
            <a:ext cx="4876800" cy="3255741"/>
            <a:chOff x="6959498" y="1378182"/>
            <a:chExt cx="4876800" cy="3255741"/>
          </a:xfrm>
        </p:grpSpPr>
        <p:pic>
          <p:nvPicPr>
            <p:cNvPr id="11" name="Picture 10">
              <a:extLst>
                <a:ext uri="{FF2B5EF4-FFF2-40B4-BE49-F238E27FC236}">
                  <a16:creationId xmlns:a16="http://schemas.microsoft.com/office/drawing/2014/main" id="{D0CD2521-FF2F-47F3-A98E-05ECB14B326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959498" y="1378182"/>
              <a:ext cx="4876800" cy="3251825"/>
            </a:xfrm>
            <a:prstGeom prst="rect">
              <a:avLst/>
            </a:prstGeom>
            <a:ln>
              <a:noFill/>
            </a:ln>
            <a:effectLst>
              <a:softEdge rad="112500"/>
            </a:effectLst>
          </p:spPr>
        </p:pic>
        <p:sp>
          <p:nvSpPr>
            <p:cNvPr id="18" name="TextBox 17">
              <a:extLst>
                <a:ext uri="{FF2B5EF4-FFF2-40B4-BE49-F238E27FC236}">
                  <a16:creationId xmlns:a16="http://schemas.microsoft.com/office/drawing/2014/main" id="{D5E77C77-8B0A-E855-8CCE-CAF0F68168C5}"/>
                </a:ext>
              </a:extLst>
            </p:cNvPr>
            <p:cNvSpPr txBox="1"/>
            <p:nvPr/>
          </p:nvSpPr>
          <p:spPr>
            <a:xfrm>
              <a:off x="9428585" y="4110703"/>
              <a:ext cx="2298065" cy="523220"/>
            </a:xfrm>
            <a:prstGeom prst="rect">
              <a:avLst/>
            </a:prstGeom>
            <a:solidFill>
              <a:schemeClr val="bg1"/>
            </a:solidFill>
            <a:effectLst>
              <a:softEdge rad="31750"/>
            </a:effectLst>
          </p:spPr>
          <p:txBody>
            <a:bodyPr wrap="none" lIns="91440" tIns="45720" rIns="91440" bIns="45720" rtlCol="0" anchor="t">
              <a:spAutoFit/>
            </a:bodyPr>
            <a:lstStyle/>
            <a:p>
              <a:r>
                <a:rPr lang="en-US" sz="2800"/>
                <a:t>Sichuan Opera</a:t>
              </a:r>
              <a:endParaRPr lang="en-HK" sz="2800"/>
            </a:p>
          </p:txBody>
        </p:sp>
      </p:grpSp>
      <p:sp>
        <p:nvSpPr>
          <p:cNvPr id="2" name="Rectangle: Rounded Corners 1">
            <a:extLst>
              <a:ext uri="{FF2B5EF4-FFF2-40B4-BE49-F238E27FC236}">
                <a16:creationId xmlns:a16="http://schemas.microsoft.com/office/drawing/2014/main" id="{14FBCD3B-2F1A-6157-BD11-18A2FF9C86FF}"/>
              </a:ext>
            </a:extLst>
          </p:cNvPr>
          <p:cNvSpPr/>
          <p:nvPr/>
        </p:nvSpPr>
        <p:spPr>
          <a:xfrm>
            <a:off x="590550" y="304800"/>
            <a:ext cx="11010900" cy="1206500"/>
          </a:xfrm>
          <a:prstGeom prst="roundRect">
            <a:avLst/>
          </a:prstGeom>
          <a:solidFill>
            <a:schemeClr val="bg1"/>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3" name="Play button 1">
            <a:extLst>
              <a:ext uri="{FF2B5EF4-FFF2-40B4-BE49-F238E27FC236}">
                <a16:creationId xmlns:a16="http://schemas.microsoft.com/office/drawing/2014/main" id="{EF3D7CD8-E185-8DDC-8469-2C44E2AB69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5873" y="438593"/>
            <a:ext cx="505494" cy="488063"/>
          </a:xfrm>
          <a:prstGeom prst="rect">
            <a:avLst/>
          </a:prstGeom>
          <a:effectLst>
            <a:outerShdw blurRad="63500" sx="102000" sy="102000" algn="ctr" rotWithShape="0">
              <a:prstClr val="black">
                <a:alpha val="40000"/>
              </a:prstClr>
            </a:outerShdw>
          </a:effectLst>
        </p:spPr>
      </p:pic>
      <p:grpSp>
        <p:nvGrpSpPr>
          <p:cNvPr id="13" name="Group 12">
            <a:extLst>
              <a:ext uri="{FF2B5EF4-FFF2-40B4-BE49-F238E27FC236}">
                <a16:creationId xmlns:a16="http://schemas.microsoft.com/office/drawing/2014/main" id="{3322F82D-6B9B-F447-5DDD-80919D811DC5}"/>
              </a:ext>
            </a:extLst>
          </p:cNvPr>
          <p:cNvGrpSpPr/>
          <p:nvPr/>
        </p:nvGrpSpPr>
        <p:grpSpPr>
          <a:xfrm>
            <a:off x="1310481" y="376094"/>
            <a:ext cx="9553836" cy="838025"/>
            <a:chOff x="1310481" y="376094"/>
            <a:chExt cx="9553836" cy="838025"/>
          </a:xfrm>
        </p:grpSpPr>
        <p:pic>
          <p:nvPicPr>
            <p:cNvPr id="6" name="Picture 5">
              <a:extLst>
                <a:ext uri="{FF2B5EF4-FFF2-40B4-BE49-F238E27FC236}">
                  <a16:creationId xmlns:a16="http://schemas.microsoft.com/office/drawing/2014/main" id="{960EC32F-23D6-C57B-ED5B-0E5D51111597}"/>
                </a:ext>
              </a:extLst>
            </p:cNvPr>
            <p:cNvPicPr>
              <a:picLocks noChangeAspect="1"/>
            </p:cNvPicPr>
            <p:nvPr/>
          </p:nvPicPr>
          <p:blipFill>
            <a:blip r:embed="rId9">
              <a:extLst>
                <a:ext uri="{28A0092B-C50C-407E-A947-70E740481C1C}">
                  <a14:useLocalDpi xmlns:a14="http://schemas.microsoft.com/office/drawing/2010/main" val="0"/>
                </a:ext>
              </a:extLst>
            </a:blip>
            <a:srcRect t="39844" r="25822" b="14518"/>
            <a:stretch/>
          </p:blipFill>
          <p:spPr>
            <a:xfrm>
              <a:off x="1310481" y="726056"/>
              <a:ext cx="7692356" cy="488063"/>
            </a:xfrm>
            <a:prstGeom prst="rect">
              <a:avLst/>
            </a:prstGeom>
          </p:spPr>
        </p:pic>
        <p:pic>
          <p:nvPicPr>
            <p:cNvPr id="12" name="Picture 11">
              <a:extLst>
                <a:ext uri="{FF2B5EF4-FFF2-40B4-BE49-F238E27FC236}">
                  <a16:creationId xmlns:a16="http://schemas.microsoft.com/office/drawing/2014/main" id="{D4784020-761A-977D-F066-4BCAFA7D867F}"/>
                </a:ext>
              </a:extLst>
            </p:cNvPr>
            <p:cNvPicPr>
              <a:picLocks noChangeAspect="1"/>
            </p:cNvPicPr>
            <p:nvPr/>
          </p:nvPicPr>
          <p:blipFill>
            <a:blip r:embed="rId9">
              <a:extLst>
                <a:ext uri="{28A0092B-C50C-407E-A947-70E740481C1C}">
                  <a14:useLocalDpi xmlns:a14="http://schemas.microsoft.com/office/drawing/2010/main" val="0"/>
                </a:ext>
              </a:extLst>
            </a:blip>
            <a:srcRect l="8413" t="2786" b="52677"/>
            <a:stretch/>
          </p:blipFill>
          <p:spPr>
            <a:xfrm>
              <a:off x="1366690" y="376094"/>
              <a:ext cx="9497627" cy="476287"/>
            </a:xfrm>
            <a:prstGeom prst="rect">
              <a:avLst/>
            </a:prstGeom>
          </p:spPr>
        </p:pic>
      </p:grpSp>
      <p:grpSp>
        <p:nvGrpSpPr>
          <p:cNvPr id="15" name="Group 14">
            <a:extLst>
              <a:ext uri="{FF2B5EF4-FFF2-40B4-BE49-F238E27FC236}">
                <a16:creationId xmlns:a16="http://schemas.microsoft.com/office/drawing/2014/main" id="{4490C772-CEBC-340F-CEDA-D73DFC264822}"/>
              </a:ext>
            </a:extLst>
          </p:cNvPr>
          <p:cNvGrpSpPr/>
          <p:nvPr/>
        </p:nvGrpSpPr>
        <p:grpSpPr>
          <a:xfrm>
            <a:off x="523654" y="1273637"/>
            <a:ext cx="4359014" cy="2901015"/>
            <a:chOff x="495300" y="1502036"/>
            <a:chExt cx="4359014" cy="2901015"/>
          </a:xfrm>
        </p:grpSpPr>
        <p:pic>
          <p:nvPicPr>
            <p:cNvPr id="7" name="Picture 6">
              <a:extLst>
                <a:ext uri="{FF2B5EF4-FFF2-40B4-BE49-F238E27FC236}">
                  <a16:creationId xmlns:a16="http://schemas.microsoft.com/office/drawing/2014/main" id="{6781B377-57AA-8C55-5125-EA0B0FF3D20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95300" y="1502036"/>
              <a:ext cx="4359014" cy="2900561"/>
            </a:xfrm>
            <a:prstGeom prst="rect">
              <a:avLst/>
            </a:prstGeom>
            <a:ln>
              <a:noFill/>
            </a:ln>
            <a:effectLst>
              <a:softEdge rad="112500"/>
            </a:effectLst>
          </p:spPr>
        </p:pic>
        <p:sp>
          <p:nvSpPr>
            <p:cNvPr id="14" name="TextBox 13">
              <a:extLst>
                <a:ext uri="{FF2B5EF4-FFF2-40B4-BE49-F238E27FC236}">
                  <a16:creationId xmlns:a16="http://schemas.microsoft.com/office/drawing/2014/main" id="{4F04D955-2BFA-2535-ABC5-8D7354299233}"/>
                </a:ext>
              </a:extLst>
            </p:cNvPr>
            <p:cNvSpPr txBox="1"/>
            <p:nvPr/>
          </p:nvSpPr>
          <p:spPr>
            <a:xfrm>
              <a:off x="555444" y="3879831"/>
              <a:ext cx="2119363" cy="523220"/>
            </a:xfrm>
            <a:prstGeom prst="rect">
              <a:avLst/>
            </a:prstGeom>
            <a:solidFill>
              <a:schemeClr val="bg1"/>
            </a:solidFill>
            <a:effectLst>
              <a:softEdge rad="31750"/>
            </a:effectLst>
          </p:spPr>
          <p:txBody>
            <a:bodyPr wrap="none" rtlCol="0">
              <a:spAutoFit/>
            </a:bodyPr>
            <a:lstStyle>
              <a:defPPr>
                <a:defRPr lang="en-US"/>
              </a:defPPr>
              <a:lvl1pPr>
                <a:defRPr sz="2800"/>
              </a:lvl1pPr>
            </a:lstStyle>
            <a:p>
              <a:r>
                <a:rPr lang="en-US"/>
                <a:t>Peking Opera</a:t>
              </a:r>
              <a:endParaRPr lang="en-HK"/>
            </a:p>
          </p:txBody>
        </p:sp>
      </p:grpSp>
      <p:grpSp>
        <p:nvGrpSpPr>
          <p:cNvPr id="17" name="Group 16">
            <a:extLst>
              <a:ext uri="{FF2B5EF4-FFF2-40B4-BE49-F238E27FC236}">
                <a16:creationId xmlns:a16="http://schemas.microsoft.com/office/drawing/2014/main" id="{195E07B5-FB24-D0A6-BDC9-CEC4EA3C7113}"/>
              </a:ext>
            </a:extLst>
          </p:cNvPr>
          <p:cNvGrpSpPr/>
          <p:nvPr/>
        </p:nvGrpSpPr>
        <p:grpSpPr>
          <a:xfrm>
            <a:off x="3657769" y="3313485"/>
            <a:ext cx="4787731" cy="3053864"/>
            <a:chOff x="3657769" y="3639544"/>
            <a:chExt cx="4787731" cy="3053864"/>
          </a:xfrm>
        </p:grpSpPr>
        <p:pic>
          <p:nvPicPr>
            <p:cNvPr id="9" name="Picture 8">
              <a:extLst>
                <a:ext uri="{FF2B5EF4-FFF2-40B4-BE49-F238E27FC236}">
                  <a16:creationId xmlns:a16="http://schemas.microsoft.com/office/drawing/2014/main" id="{2A6FFC6A-F85E-CCA6-6AB8-31198A7D48C5}"/>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657769" y="3639544"/>
              <a:ext cx="4561945" cy="3053864"/>
            </a:xfrm>
            <a:prstGeom prst="rect">
              <a:avLst/>
            </a:prstGeom>
            <a:ln>
              <a:noFill/>
            </a:ln>
            <a:effectLst>
              <a:softEdge rad="112500"/>
            </a:effectLst>
          </p:spPr>
        </p:pic>
        <p:sp>
          <p:nvSpPr>
            <p:cNvPr id="16" name="TextBox 15">
              <a:extLst>
                <a:ext uri="{FF2B5EF4-FFF2-40B4-BE49-F238E27FC236}">
                  <a16:creationId xmlns:a16="http://schemas.microsoft.com/office/drawing/2014/main" id="{79D80BEB-A763-F33D-2EB7-0769BF348204}"/>
                </a:ext>
              </a:extLst>
            </p:cNvPr>
            <p:cNvSpPr txBox="1"/>
            <p:nvPr/>
          </p:nvSpPr>
          <p:spPr>
            <a:xfrm>
              <a:off x="5745530" y="6121971"/>
              <a:ext cx="2699970" cy="523220"/>
            </a:xfrm>
            <a:prstGeom prst="rect">
              <a:avLst/>
            </a:prstGeom>
            <a:solidFill>
              <a:schemeClr val="bg1"/>
            </a:solidFill>
            <a:effectLst>
              <a:softEdge rad="31750"/>
            </a:effectLst>
          </p:spPr>
          <p:txBody>
            <a:bodyPr wrap="none" rtlCol="0">
              <a:spAutoFit/>
            </a:bodyPr>
            <a:lstStyle/>
            <a:p>
              <a:r>
                <a:rPr lang="en-US" sz="2800" dirty="0"/>
                <a:t>Cantonese Opera</a:t>
              </a:r>
              <a:endParaRPr lang="en-HK" sz="2800" dirty="0"/>
            </a:p>
          </p:txBody>
        </p:sp>
      </p:grpSp>
      <p:sp>
        <p:nvSpPr>
          <p:cNvPr id="5" name="Rectangle: Rounded Corners 4">
            <a:hlinkClick r:id="rId12" action="ppaction://hlinksldjump"/>
            <a:extLst>
              <a:ext uri="{FF2B5EF4-FFF2-40B4-BE49-F238E27FC236}">
                <a16:creationId xmlns:a16="http://schemas.microsoft.com/office/drawing/2014/main" id="{59F361A8-E7C3-9180-C280-CD3B84670BB4}"/>
              </a:ext>
            </a:extLst>
          </p:cNvPr>
          <p:cNvSpPr/>
          <p:nvPr/>
        </p:nvSpPr>
        <p:spPr>
          <a:xfrm>
            <a:off x="5723467" y="6448215"/>
            <a:ext cx="1598400" cy="474133"/>
          </a:xfrm>
          <a:prstGeom prst="roundRect">
            <a:avLst/>
          </a:prstGeom>
          <a:solidFill>
            <a:srgbClr val="0070C0"/>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READING</a:t>
            </a:r>
            <a:endParaRPr lang="en-HK" b="1" dirty="0"/>
          </a:p>
        </p:txBody>
      </p:sp>
      <p:sp>
        <p:nvSpPr>
          <p:cNvPr id="8" name="Rectangle: Rounded Corners 7">
            <a:hlinkClick r:id="rId13" action="ppaction://hlinksldjump"/>
            <a:extLst>
              <a:ext uri="{FF2B5EF4-FFF2-40B4-BE49-F238E27FC236}">
                <a16:creationId xmlns:a16="http://schemas.microsoft.com/office/drawing/2014/main" id="{5F165BAA-861C-A2A8-DE1B-DB2624CE7D13}"/>
              </a:ext>
            </a:extLst>
          </p:cNvPr>
          <p:cNvSpPr/>
          <p:nvPr/>
        </p:nvSpPr>
        <p:spPr>
          <a:xfrm>
            <a:off x="7321973" y="6448214"/>
            <a:ext cx="1598507" cy="474133"/>
          </a:xfrm>
          <a:prstGeom prst="roundRect">
            <a:avLst/>
          </a:prstGeom>
          <a:solidFill>
            <a:srgbClr val="7030A0"/>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NOW I KNOW</a:t>
            </a:r>
            <a:endParaRPr lang="en-HK" b="1" dirty="0"/>
          </a:p>
        </p:txBody>
      </p:sp>
      <p:sp>
        <p:nvSpPr>
          <p:cNvPr id="10" name="Rectangle: Rounded Corners 9">
            <a:hlinkClick r:id="rId14" action="ppaction://hlinksldjump"/>
            <a:extLst>
              <a:ext uri="{FF2B5EF4-FFF2-40B4-BE49-F238E27FC236}">
                <a16:creationId xmlns:a16="http://schemas.microsoft.com/office/drawing/2014/main" id="{581BFC0D-A3EB-68A5-F36E-53FADA768FD1}"/>
              </a:ext>
            </a:extLst>
          </p:cNvPr>
          <p:cNvSpPr/>
          <p:nvPr/>
        </p:nvSpPr>
        <p:spPr>
          <a:xfrm>
            <a:off x="8950960" y="6448213"/>
            <a:ext cx="1598507" cy="474133"/>
          </a:xfrm>
          <a:prstGeom prst="roundRect">
            <a:avLst/>
          </a:prstGeom>
          <a:solidFill>
            <a:srgbClr val="ED7D31"/>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THINK</a:t>
            </a:r>
            <a:endParaRPr lang="en-HK" b="1" dirty="0"/>
          </a:p>
        </p:txBody>
      </p:sp>
      <p:sp>
        <p:nvSpPr>
          <p:cNvPr id="20" name="Rectangle: Rounded Corners 19">
            <a:hlinkClick r:id="rId15" action="ppaction://hlinksldjump"/>
            <a:extLst>
              <a:ext uri="{FF2B5EF4-FFF2-40B4-BE49-F238E27FC236}">
                <a16:creationId xmlns:a16="http://schemas.microsoft.com/office/drawing/2014/main" id="{B71525D6-1D7B-9331-1A05-F994C7A59339}"/>
              </a:ext>
            </a:extLst>
          </p:cNvPr>
          <p:cNvSpPr/>
          <p:nvPr/>
        </p:nvSpPr>
        <p:spPr>
          <a:xfrm>
            <a:off x="10572327" y="6448212"/>
            <a:ext cx="1598507" cy="474133"/>
          </a:xfrm>
          <a:prstGeom prst="roundRect">
            <a:avLst/>
          </a:prstGeom>
          <a:solidFill>
            <a:srgbClr val="009640"/>
          </a:solidFill>
          <a:ln w="28575">
            <a:solidFill>
              <a:srgbClr val="0096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DO THIS</a:t>
            </a:r>
            <a:endParaRPr lang="en-HK" b="1" dirty="0"/>
          </a:p>
        </p:txBody>
      </p:sp>
      <p:pic>
        <p:nvPicPr>
          <p:cNvPr id="21" name="PLE3E 5A NQ_04">
            <a:hlinkClick r:id="" action="ppaction://media"/>
            <a:extLst>
              <a:ext uri="{FF2B5EF4-FFF2-40B4-BE49-F238E27FC236}">
                <a16:creationId xmlns:a16="http://schemas.microsoft.com/office/drawing/2014/main" id="{C584BC80-DAA9-C0B9-A0E3-C661C764ECB0}"/>
              </a:ext>
            </a:extLst>
          </p:cNvPr>
          <p:cNvPicPr>
            <a:picLocks noChangeAspect="1"/>
          </p:cNvPicPr>
          <p:nvPr>
            <a:audioFile r:link="rId2"/>
            <p:extLst>
              <p:ext uri="{DAA4B4D4-6D71-4841-9C94-3DE7FCFB9230}">
                <p14:media xmlns:p14="http://schemas.microsoft.com/office/powerpoint/2010/main" r:embed="rId3">
                  <p14:trim st="7418" end="0.3469"/>
                </p14:media>
              </p:ext>
            </p:extLst>
          </p:nvPr>
        </p:nvPicPr>
        <p:blipFill>
          <a:blip r:embed="rId16"/>
          <a:stretch>
            <a:fillRect/>
          </a:stretch>
        </p:blipFill>
        <p:spPr>
          <a:xfrm>
            <a:off x="12525375" y="582613"/>
            <a:ext cx="406400" cy="406400"/>
          </a:xfrm>
          <a:prstGeom prst="rect">
            <a:avLst/>
          </a:prstGeom>
        </p:spPr>
      </p:pic>
    </p:spTree>
    <p:custDataLst>
      <p:tags r:id="rId1"/>
    </p:custDataLst>
    <p:extLst>
      <p:ext uri="{BB962C8B-B14F-4D97-AF65-F5344CB8AC3E}">
        <p14:creationId xmlns:p14="http://schemas.microsoft.com/office/powerpoint/2010/main" val="17087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500"/>
                            </p:stCondLst>
                            <p:childTnLst>
                              <p:par>
                                <p:cTn id="13" presetID="10" presetClass="entr" presetSubtype="0" fill="hold" nodeType="afterEffect">
                                  <p:stCondLst>
                                    <p:cond delay="60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1"/>
                </p:tgtEl>
              </p:cMediaNode>
            </p:audi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0789" fill="hold"/>
                                        <p:tgtEl>
                                          <p:spTgt spid="21"/>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90000"/>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F231202-8882-1AB7-5AD6-4B7F1F0CFE09}"/>
              </a:ext>
            </a:extLst>
          </p:cNvPr>
          <p:cNvSpPr/>
          <p:nvPr/>
        </p:nvSpPr>
        <p:spPr>
          <a:xfrm>
            <a:off x="590550" y="304800"/>
            <a:ext cx="11207750" cy="1206500"/>
          </a:xfrm>
          <a:prstGeom prst="roundRect">
            <a:avLst/>
          </a:prstGeom>
          <a:solidFill>
            <a:schemeClr val="bg1"/>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7" name="Play button 1">
            <a:extLst>
              <a:ext uri="{FF2B5EF4-FFF2-40B4-BE49-F238E27FC236}">
                <a16:creationId xmlns:a16="http://schemas.microsoft.com/office/drawing/2014/main" id="{720A4D1F-E1AE-2AA5-660A-05B7368F4C1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5873" y="438593"/>
            <a:ext cx="505494" cy="488063"/>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AAB4FC7A-27C4-ABD9-E77C-818F34CC2FB3}"/>
              </a:ext>
            </a:extLst>
          </p:cNvPr>
          <p:cNvPicPr>
            <a:picLocks noChangeAspect="1"/>
          </p:cNvPicPr>
          <p:nvPr/>
        </p:nvPicPr>
        <p:blipFill>
          <a:blip r:embed="rId9"/>
          <a:stretch>
            <a:fillRect/>
          </a:stretch>
        </p:blipFill>
        <p:spPr>
          <a:xfrm>
            <a:off x="1259943" y="425893"/>
            <a:ext cx="10312930" cy="958899"/>
          </a:xfrm>
          <a:prstGeom prst="rect">
            <a:avLst/>
          </a:prstGeom>
        </p:spPr>
      </p:pic>
      <p:sp>
        <p:nvSpPr>
          <p:cNvPr id="2" name="Rectangle: Rounded Corners 1">
            <a:hlinkClick r:id="rId10" action="ppaction://hlinksldjump"/>
            <a:extLst>
              <a:ext uri="{FF2B5EF4-FFF2-40B4-BE49-F238E27FC236}">
                <a16:creationId xmlns:a16="http://schemas.microsoft.com/office/drawing/2014/main" id="{AC5BA173-AA37-12D9-3D15-3917F86981EF}"/>
              </a:ext>
            </a:extLst>
          </p:cNvPr>
          <p:cNvSpPr/>
          <p:nvPr/>
        </p:nvSpPr>
        <p:spPr>
          <a:xfrm>
            <a:off x="5723467" y="6448215"/>
            <a:ext cx="1598400" cy="474133"/>
          </a:xfrm>
          <a:prstGeom prst="roundRect">
            <a:avLst/>
          </a:prstGeom>
          <a:solidFill>
            <a:srgbClr val="0070C0"/>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READING</a:t>
            </a:r>
            <a:endParaRPr lang="en-HK" b="1" dirty="0"/>
          </a:p>
        </p:txBody>
      </p:sp>
      <p:sp>
        <p:nvSpPr>
          <p:cNvPr id="3" name="Rectangle: Rounded Corners 2">
            <a:hlinkClick r:id="rId11" action="ppaction://hlinksldjump"/>
            <a:extLst>
              <a:ext uri="{FF2B5EF4-FFF2-40B4-BE49-F238E27FC236}">
                <a16:creationId xmlns:a16="http://schemas.microsoft.com/office/drawing/2014/main" id="{35F65AD1-3A70-E929-D054-7B58E9D39387}"/>
              </a:ext>
            </a:extLst>
          </p:cNvPr>
          <p:cNvSpPr/>
          <p:nvPr/>
        </p:nvSpPr>
        <p:spPr>
          <a:xfrm>
            <a:off x="7321973" y="6448214"/>
            <a:ext cx="1598507" cy="474133"/>
          </a:xfrm>
          <a:prstGeom prst="roundRect">
            <a:avLst/>
          </a:prstGeom>
          <a:solidFill>
            <a:srgbClr val="7030A0"/>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NOW I KNOW</a:t>
            </a:r>
            <a:endParaRPr lang="en-HK" b="1" dirty="0"/>
          </a:p>
        </p:txBody>
      </p:sp>
      <p:sp>
        <p:nvSpPr>
          <p:cNvPr id="4" name="Rectangle: Rounded Corners 3">
            <a:hlinkClick r:id="rId12" action="ppaction://hlinksldjump"/>
            <a:extLst>
              <a:ext uri="{FF2B5EF4-FFF2-40B4-BE49-F238E27FC236}">
                <a16:creationId xmlns:a16="http://schemas.microsoft.com/office/drawing/2014/main" id="{550EECB6-1B35-140A-AB37-F6C215B7E162}"/>
              </a:ext>
            </a:extLst>
          </p:cNvPr>
          <p:cNvSpPr/>
          <p:nvPr/>
        </p:nvSpPr>
        <p:spPr>
          <a:xfrm>
            <a:off x="8950960" y="6448213"/>
            <a:ext cx="1598507" cy="474133"/>
          </a:xfrm>
          <a:prstGeom prst="roundRect">
            <a:avLst/>
          </a:prstGeom>
          <a:solidFill>
            <a:srgbClr val="ED7D31"/>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THINK</a:t>
            </a:r>
            <a:endParaRPr lang="en-HK" b="1" dirty="0"/>
          </a:p>
        </p:txBody>
      </p:sp>
      <p:sp>
        <p:nvSpPr>
          <p:cNvPr id="5" name="Rectangle: Rounded Corners 4">
            <a:hlinkClick r:id="rId13" action="ppaction://hlinksldjump"/>
            <a:extLst>
              <a:ext uri="{FF2B5EF4-FFF2-40B4-BE49-F238E27FC236}">
                <a16:creationId xmlns:a16="http://schemas.microsoft.com/office/drawing/2014/main" id="{46AA7D4D-D35A-C9DE-10FF-14C5A7D59337}"/>
              </a:ext>
            </a:extLst>
          </p:cNvPr>
          <p:cNvSpPr/>
          <p:nvPr/>
        </p:nvSpPr>
        <p:spPr>
          <a:xfrm>
            <a:off x="10572327" y="6448212"/>
            <a:ext cx="1598507" cy="474133"/>
          </a:xfrm>
          <a:prstGeom prst="roundRect">
            <a:avLst/>
          </a:prstGeom>
          <a:solidFill>
            <a:srgbClr val="009640"/>
          </a:solidFill>
          <a:ln w="28575">
            <a:solidFill>
              <a:srgbClr val="0096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DO THIS</a:t>
            </a:r>
            <a:endParaRPr lang="en-HK" b="1" dirty="0"/>
          </a:p>
        </p:txBody>
      </p:sp>
      <p:pic>
        <p:nvPicPr>
          <p:cNvPr id="8" name="PLE3E 5A NQ_05">
            <a:hlinkClick r:id="" action="ppaction://media"/>
            <a:extLst>
              <a:ext uri="{FF2B5EF4-FFF2-40B4-BE49-F238E27FC236}">
                <a16:creationId xmlns:a16="http://schemas.microsoft.com/office/drawing/2014/main" id="{725FBE64-6AD6-4FD4-CCCD-DDEFF348AF6C}"/>
              </a:ext>
            </a:extLst>
          </p:cNvPr>
          <p:cNvPicPr>
            <a:picLocks noChangeAspect="1"/>
          </p:cNvPicPr>
          <p:nvPr>
            <a:audioFile r:link="rId2"/>
            <p:extLst>
              <p:ext uri="{DAA4B4D4-6D71-4841-9C94-3DE7FCFB9230}">
                <p14:media xmlns:p14="http://schemas.microsoft.com/office/powerpoint/2010/main" r:embed="rId3">
                  <p14:trim end="6842.653"/>
                </p14:media>
              </p:ext>
            </p:extLst>
          </p:nvPr>
        </p:nvPicPr>
        <p:blipFill>
          <a:blip r:embed="rId14"/>
          <a:stretch>
            <a:fillRect/>
          </a:stretch>
        </p:blipFill>
        <p:spPr>
          <a:xfrm>
            <a:off x="-739775" y="222693"/>
            <a:ext cx="406400" cy="406400"/>
          </a:xfrm>
          <a:prstGeom prst="rect">
            <a:avLst/>
          </a:prstGeom>
        </p:spPr>
      </p:pic>
    </p:spTree>
    <p:custDataLst>
      <p:tags r:id="rId1"/>
    </p:custDataLst>
    <p:extLst>
      <p:ext uri="{BB962C8B-B14F-4D97-AF65-F5344CB8AC3E}">
        <p14:creationId xmlns:p14="http://schemas.microsoft.com/office/powerpoint/2010/main" val="160010236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8"/>
                </p:tgtEl>
              </p:cMediaNode>
            </p:audi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8230" fill="hold"/>
                                        <p:tgtEl>
                                          <p:spTgt spid="8"/>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90000"/>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F231202-8882-1AB7-5AD6-4B7F1F0CFE09}"/>
              </a:ext>
            </a:extLst>
          </p:cNvPr>
          <p:cNvSpPr/>
          <p:nvPr/>
        </p:nvSpPr>
        <p:spPr>
          <a:xfrm>
            <a:off x="590550" y="304800"/>
            <a:ext cx="10229850" cy="880533"/>
          </a:xfrm>
          <a:prstGeom prst="roundRect">
            <a:avLst/>
          </a:prstGeom>
          <a:solidFill>
            <a:schemeClr val="bg1"/>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7" name="Play button 1">
            <a:extLst>
              <a:ext uri="{FF2B5EF4-FFF2-40B4-BE49-F238E27FC236}">
                <a16:creationId xmlns:a16="http://schemas.microsoft.com/office/drawing/2014/main" id="{720A4D1F-E1AE-2AA5-660A-05B7368F4C1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5873" y="438593"/>
            <a:ext cx="505494" cy="488063"/>
          </a:xfrm>
          <a:prstGeom prst="rect">
            <a:avLst/>
          </a:prstGeom>
          <a:effectLst>
            <a:outerShdw blurRad="63500" sx="102000" sy="102000" algn="ctr" rotWithShape="0">
              <a:prstClr val="black">
                <a:alpha val="40000"/>
              </a:prstClr>
            </a:outerShdw>
          </a:effectLst>
        </p:spPr>
      </p:pic>
      <p:grpSp>
        <p:nvGrpSpPr>
          <p:cNvPr id="3" name="Group 2">
            <a:extLst>
              <a:ext uri="{FF2B5EF4-FFF2-40B4-BE49-F238E27FC236}">
                <a16:creationId xmlns:a16="http://schemas.microsoft.com/office/drawing/2014/main" id="{230B4956-AE56-DFDF-C3C4-79CC095386D1}"/>
              </a:ext>
            </a:extLst>
          </p:cNvPr>
          <p:cNvGrpSpPr/>
          <p:nvPr/>
        </p:nvGrpSpPr>
        <p:grpSpPr>
          <a:xfrm>
            <a:off x="1231367" y="492345"/>
            <a:ext cx="9514952" cy="469900"/>
            <a:chOff x="1231367" y="492345"/>
            <a:chExt cx="9514952" cy="469900"/>
          </a:xfrm>
        </p:grpSpPr>
        <p:pic>
          <p:nvPicPr>
            <p:cNvPr id="9" name="Picture 8">
              <a:extLst>
                <a:ext uri="{FF2B5EF4-FFF2-40B4-BE49-F238E27FC236}">
                  <a16:creationId xmlns:a16="http://schemas.microsoft.com/office/drawing/2014/main" id="{AAB4FC7A-27C4-ABD9-E77C-818F34CC2FB3}"/>
                </a:ext>
              </a:extLst>
            </p:cNvPr>
            <p:cNvPicPr>
              <a:picLocks noChangeAspect="1"/>
            </p:cNvPicPr>
            <p:nvPr/>
          </p:nvPicPr>
          <p:blipFill>
            <a:blip r:embed="rId9">
              <a:extLst>
                <a:ext uri="{28A0092B-C50C-407E-A947-70E740481C1C}">
                  <a14:useLocalDpi xmlns:a14="http://schemas.microsoft.com/office/drawing/2010/main" val="0"/>
                </a:ext>
              </a:extLst>
            </a:blip>
            <a:srcRect l="1491" t="44323" r="68872" b="6673"/>
            <a:stretch/>
          </p:blipFill>
          <p:spPr>
            <a:xfrm>
              <a:off x="8009468" y="492345"/>
              <a:ext cx="2736851" cy="469900"/>
            </a:xfrm>
            <a:prstGeom prst="rect">
              <a:avLst/>
            </a:prstGeom>
          </p:spPr>
        </p:pic>
        <p:pic>
          <p:nvPicPr>
            <p:cNvPr id="2" name="Picture 1">
              <a:extLst>
                <a:ext uri="{FF2B5EF4-FFF2-40B4-BE49-F238E27FC236}">
                  <a16:creationId xmlns:a16="http://schemas.microsoft.com/office/drawing/2014/main" id="{82E18176-1E40-4D2B-D5FE-369B79BF2BD9}"/>
                </a:ext>
              </a:extLst>
            </p:cNvPr>
            <p:cNvPicPr>
              <a:picLocks noChangeAspect="1"/>
            </p:cNvPicPr>
            <p:nvPr/>
          </p:nvPicPr>
          <p:blipFill>
            <a:blip r:embed="rId9">
              <a:extLst>
                <a:ext uri="{28A0092B-C50C-407E-A947-70E740481C1C}">
                  <a14:useLocalDpi xmlns:a14="http://schemas.microsoft.com/office/drawing/2010/main" val="0"/>
                </a:ext>
              </a:extLst>
            </a:blip>
            <a:srcRect l="25626" r="1343" b="54708"/>
            <a:stretch/>
          </p:blipFill>
          <p:spPr>
            <a:xfrm>
              <a:off x="1231367" y="492345"/>
              <a:ext cx="6744233" cy="434311"/>
            </a:xfrm>
            <a:prstGeom prst="rect">
              <a:avLst/>
            </a:prstGeom>
          </p:spPr>
        </p:pic>
      </p:grpSp>
      <p:sp>
        <p:nvSpPr>
          <p:cNvPr id="8" name="Callout: Bent Line 7">
            <a:extLst>
              <a:ext uri="{FF2B5EF4-FFF2-40B4-BE49-F238E27FC236}">
                <a16:creationId xmlns:a16="http://schemas.microsoft.com/office/drawing/2014/main" id="{C724B17C-AC65-4A39-7A23-D61A7E43281F}"/>
              </a:ext>
            </a:extLst>
          </p:cNvPr>
          <p:cNvSpPr/>
          <p:nvPr/>
        </p:nvSpPr>
        <p:spPr>
          <a:xfrm>
            <a:off x="850900" y="1587330"/>
            <a:ext cx="3810000" cy="1562269"/>
          </a:xfrm>
          <a:prstGeom prst="borderCallout2">
            <a:avLst>
              <a:gd name="adj1" fmla="val 16881"/>
              <a:gd name="adj2" fmla="val 107479"/>
              <a:gd name="adj3" fmla="val 15946"/>
              <a:gd name="adj4" fmla="val 119658"/>
              <a:gd name="adj5" fmla="val -42353"/>
              <a:gd name="adj6" fmla="val 133889"/>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UNESCO: </a:t>
            </a:r>
            <a:r>
              <a:rPr lang="en-HK" sz="2400" dirty="0">
                <a:solidFill>
                  <a:schemeClr val="tx1"/>
                </a:solidFill>
              </a:rPr>
              <a:t>The United Nations Educational, Scientific and Cultural Organisation </a:t>
            </a:r>
          </a:p>
        </p:txBody>
      </p:sp>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3956A00D-9AA4-5B67-0BDD-F18F22C9C445}"/>
                  </a:ext>
                </a:extLst>
              </p14:cNvPr>
              <p14:cNvContentPartPr/>
              <p14:nvPr/>
            </p14:nvContentPartPr>
            <p14:xfrm>
              <a:off x="5499046" y="694965"/>
              <a:ext cx="1078560" cy="360"/>
            </p14:xfrm>
          </p:contentPart>
        </mc:Choice>
        <mc:Fallback xmlns="">
          <p:pic>
            <p:nvPicPr>
              <p:cNvPr id="13" name="Ink 12">
                <a:extLst>
                  <a:ext uri="{FF2B5EF4-FFF2-40B4-BE49-F238E27FC236}">
                    <a16:creationId xmlns:a16="http://schemas.microsoft.com/office/drawing/2014/main" id="{3956A00D-9AA4-5B67-0BDD-F18F22C9C445}"/>
                  </a:ext>
                </a:extLst>
              </p:cNvPr>
              <p:cNvPicPr/>
              <p:nvPr/>
            </p:nvPicPr>
            <p:blipFill>
              <a:blip r:embed="rId11"/>
              <a:stretch>
                <a:fillRect/>
              </a:stretch>
            </p:blipFill>
            <p:spPr>
              <a:xfrm>
                <a:off x="5427070" y="550965"/>
                <a:ext cx="1222152" cy="288000"/>
              </a:xfrm>
              <a:prstGeom prst="rect">
                <a:avLst/>
              </a:prstGeom>
            </p:spPr>
          </p:pic>
        </mc:Fallback>
      </mc:AlternateContent>
      <p:sp>
        <p:nvSpPr>
          <p:cNvPr id="4" name="Rectangle: Rounded Corners 3">
            <a:hlinkClick r:id="rId12" action="ppaction://hlinksldjump"/>
            <a:extLst>
              <a:ext uri="{FF2B5EF4-FFF2-40B4-BE49-F238E27FC236}">
                <a16:creationId xmlns:a16="http://schemas.microsoft.com/office/drawing/2014/main" id="{84D313C3-5152-113E-E9AF-2543AE49EF96}"/>
              </a:ext>
            </a:extLst>
          </p:cNvPr>
          <p:cNvSpPr/>
          <p:nvPr/>
        </p:nvSpPr>
        <p:spPr>
          <a:xfrm>
            <a:off x="5723467" y="6448215"/>
            <a:ext cx="1598400" cy="474133"/>
          </a:xfrm>
          <a:prstGeom prst="roundRect">
            <a:avLst/>
          </a:prstGeom>
          <a:solidFill>
            <a:srgbClr val="0070C0"/>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READING</a:t>
            </a:r>
            <a:endParaRPr lang="en-HK" b="1" dirty="0"/>
          </a:p>
        </p:txBody>
      </p:sp>
      <p:sp>
        <p:nvSpPr>
          <p:cNvPr id="5" name="Rectangle: Rounded Corners 4">
            <a:hlinkClick r:id="rId13" action="ppaction://hlinksldjump"/>
            <a:extLst>
              <a:ext uri="{FF2B5EF4-FFF2-40B4-BE49-F238E27FC236}">
                <a16:creationId xmlns:a16="http://schemas.microsoft.com/office/drawing/2014/main" id="{BAD244D4-79EE-658B-471A-84354E9EEEEA}"/>
              </a:ext>
            </a:extLst>
          </p:cNvPr>
          <p:cNvSpPr/>
          <p:nvPr/>
        </p:nvSpPr>
        <p:spPr>
          <a:xfrm>
            <a:off x="7321973" y="6448214"/>
            <a:ext cx="1598507" cy="474133"/>
          </a:xfrm>
          <a:prstGeom prst="roundRect">
            <a:avLst/>
          </a:prstGeom>
          <a:solidFill>
            <a:srgbClr val="7030A0"/>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NOW I KNOW</a:t>
            </a:r>
            <a:endParaRPr lang="en-HK" b="1" dirty="0"/>
          </a:p>
        </p:txBody>
      </p:sp>
      <p:sp>
        <p:nvSpPr>
          <p:cNvPr id="11" name="Rectangle: Rounded Corners 10">
            <a:hlinkClick r:id="rId14" action="ppaction://hlinksldjump"/>
            <a:extLst>
              <a:ext uri="{FF2B5EF4-FFF2-40B4-BE49-F238E27FC236}">
                <a16:creationId xmlns:a16="http://schemas.microsoft.com/office/drawing/2014/main" id="{588AD99C-26C2-6B8C-EEC2-22BAA531235D}"/>
              </a:ext>
            </a:extLst>
          </p:cNvPr>
          <p:cNvSpPr/>
          <p:nvPr/>
        </p:nvSpPr>
        <p:spPr>
          <a:xfrm>
            <a:off x="8950960" y="6448213"/>
            <a:ext cx="1598507" cy="474133"/>
          </a:xfrm>
          <a:prstGeom prst="roundRect">
            <a:avLst/>
          </a:prstGeom>
          <a:solidFill>
            <a:srgbClr val="ED7D31"/>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THINK</a:t>
            </a:r>
            <a:endParaRPr lang="en-HK" b="1" dirty="0"/>
          </a:p>
        </p:txBody>
      </p:sp>
      <p:sp>
        <p:nvSpPr>
          <p:cNvPr id="12" name="Rectangle: Rounded Corners 11">
            <a:hlinkClick r:id="rId15" action="ppaction://hlinksldjump"/>
            <a:extLst>
              <a:ext uri="{FF2B5EF4-FFF2-40B4-BE49-F238E27FC236}">
                <a16:creationId xmlns:a16="http://schemas.microsoft.com/office/drawing/2014/main" id="{9AFC2075-B6E3-4517-D722-D8FB22E2BFD6}"/>
              </a:ext>
            </a:extLst>
          </p:cNvPr>
          <p:cNvSpPr/>
          <p:nvPr/>
        </p:nvSpPr>
        <p:spPr>
          <a:xfrm>
            <a:off x="10572327" y="6448212"/>
            <a:ext cx="1598507" cy="474133"/>
          </a:xfrm>
          <a:prstGeom prst="roundRect">
            <a:avLst/>
          </a:prstGeom>
          <a:solidFill>
            <a:srgbClr val="009640"/>
          </a:solidFill>
          <a:ln w="28575">
            <a:solidFill>
              <a:srgbClr val="0096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LET’S DO THIS</a:t>
            </a:r>
            <a:endParaRPr lang="en-HK" b="1" dirty="0"/>
          </a:p>
        </p:txBody>
      </p:sp>
      <p:pic>
        <p:nvPicPr>
          <p:cNvPr id="14" name="PLE3E 5A NQ_05">
            <a:hlinkClick r:id="" action="ppaction://media"/>
            <a:extLst>
              <a:ext uri="{FF2B5EF4-FFF2-40B4-BE49-F238E27FC236}">
                <a16:creationId xmlns:a16="http://schemas.microsoft.com/office/drawing/2014/main" id="{E6C1832E-72F8-6124-22A4-A9E7301FEFAF}"/>
              </a:ext>
            </a:extLst>
          </p:cNvPr>
          <p:cNvPicPr>
            <a:picLocks noChangeAspect="1"/>
          </p:cNvPicPr>
          <p:nvPr>
            <a:audioFile r:link="rId2"/>
            <p:extLst>
              <p:ext uri="{DAA4B4D4-6D71-4841-9C94-3DE7FCFB9230}">
                <p14:media xmlns:p14="http://schemas.microsoft.com/office/powerpoint/2010/main" r:embed="rId3">
                  <p14:trim st="8229" end="0.653"/>
                </p14:media>
              </p:ext>
            </p:extLst>
          </p:nvPr>
        </p:nvPicPr>
        <p:blipFill>
          <a:blip r:embed="rId16"/>
          <a:stretch>
            <a:fillRect/>
          </a:stretch>
        </p:blipFill>
        <p:spPr>
          <a:xfrm>
            <a:off x="-739775" y="222693"/>
            <a:ext cx="406400" cy="406400"/>
          </a:xfrm>
          <a:prstGeom prst="rect">
            <a:avLst/>
          </a:prstGeom>
        </p:spPr>
      </p:pic>
    </p:spTree>
    <p:custDataLst>
      <p:tags r:id="rId1"/>
    </p:custDataLst>
    <p:extLst>
      <p:ext uri="{BB962C8B-B14F-4D97-AF65-F5344CB8AC3E}">
        <p14:creationId xmlns:p14="http://schemas.microsoft.com/office/powerpoint/2010/main" val="413935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drawProgress</p:attrName>
                                        </p:attrNameLst>
                                      </p:cBhvr>
                                      <p:tavLst>
                                        <p:tav tm="0">
                                          <p:val>
                                            <p:fltVal val="0"/>
                                          </p:val>
                                        </p:tav>
                                        <p:tav tm="100000">
                                          <p:val>
                                            <p:fltVal val="1"/>
                                          </p:val>
                                        </p:tav>
                                      </p:tavLst>
                                    </p:anim>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6843" fill="hold"/>
                                        <p:tgtEl>
                                          <p:spTgt spid="14"/>
                                        </p:tgtEl>
                                      </p:cBhvr>
                                    </p:cmd>
                                  </p:childTnLst>
                                </p:cTn>
                              </p:par>
                            </p:childTnLst>
                          </p:cTn>
                        </p:par>
                      </p:childTnLst>
                    </p:cTn>
                  </p:par>
                </p:childTnLst>
              </p:cTn>
              <p:nextCondLst>
                <p:cond evt="onClick" delay="0">
                  <p:tgtEl>
                    <p:spTgt spid="7"/>
                  </p:tgtEl>
                </p:cond>
              </p:nextCondLst>
            </p:seq>
            <p:audio>
              <p:cMediaNode vol="80000">
                <p:cTn id="17" fill="hold" display="0">
                  <p:stCondLst>
                    <p:cond delay="indefinite"/>
                  </p:stCondLst>
                  <p:endCondLst>
                    <p:cond evt="onStopAudio" delay="0">
                      <p:tgtEl>
                        <p:sldTgt/>
                      </p:tgtEl>
                    </p:cond>
                  </p:endCondLst>
                </p:cTn>
                <p:tgtEl>
                  <p:spTgt spid="14"/>
                </p:tgtEl>
              </p:cMediaNode>
            </p:audio>
          </p:childTnLst>
        </p:cTn>
      </p:par>
    </p:tnLst>
    <p:bldLst>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SUITE_ISPRING_CURRENT_PLAYER_ID" val="universal"/>
  <p:tag name="ISPRING_LMS_API_VERSION" val="SCORM 2004 (4th edition)"/>
  <p:tag name="ISPRING_ULTRA_SCORM_COURSE_ID" val="B0BFEB23-E59B-41F1-876B-5B41ECB504A9"/>
  <p:tag name="ISPRING_CMI5_LAUNCH_METHOD" val="any window"/>
  <p:tag name="ISPRINGCLOUDFOLDERID" val="1"/>
  <p:tag name="ISPRINGONLINEFOLDERID" val="1"/>
  <p:tag name="ISPRING_SCORM_RATE_SLIDES" val="0"/>
  <p:tag name="ISPRING_SCORM_PASSING_SCORE" val="0.000000"/>
  <p:tag name="ISPRING_FIRST_PUBLISH" val="1"/>
  <p:tag name="ISPRING_PRESENTATION_COURSE_TITLE" val="plet2e_4a_rac_b_ppt"/>
  <p:tag name="ISPRING-SUITE_ISPRING_PLAYERS_CUSTOMIZATION_2" val="{&quot;universal&quot;:{&quot;skinSettings&quot;:{&quot;borderRadius&quot;:10,&quot;colors&quot;:{&quot;asideBackground&quot;:{&quot;color&quot;:&quot;#EFF1F2&quot;,&quot;opacity&quot;:1,&quot;type&quot;:&quot;SOLID&quot;},&quot;asideElementBackgroundActive&quot;:{&quot;color&quot;:&quot;#D5D9DB&quot;,&quot;opacity&quot;:1,&quot;type&quot;:&quot;SOLID&quot;},&quot;asideElementBackgroundHover&quot;:{&quot;color&quot;:&quot;#DDE2E5&quot;,&quot;opacity&quot;:1,&quot;type&quot;:&quot;SOLID&quot;},&quot;asideElementText&quot;:{&quot;color&quot;:&quot;#34383D&quot;,&quot;opacity&quot;:1,&quot;type&quot;:&quot;SOLID&quot;},&quot;asideElementTextActive&quot;:{&quot;color&quot;:&quot;#42484E&quot;,&quot;opacity&quot;:1,&quot;type&quot;:&quot;SOLID&quot;},&quot;asideElementTextHover&quot;:{&quot;color&quot;:&quot;#42484E&quot;,&quot;opacity&quot;:1,&quot;type&quot;:&quot;SOLID&quot;},&quot;asideLogoBackground&quot;:{&quot;color&quot;:&quot;#EFF1F2&quot;,&quot;opacity&quot;:1,&quot;type&quot;:&quot;SOLID&quot;},&quot;pageBackground&quot;:{&quot;color&quot;:&quot;#DCDEE0&quot;,&quot;opacity&quot;:1,&quot;type&quot;:&quot;SOLID&quot;},&quot;playerBackground&quot;:{&quot;color&quot;:&quot;#FFFFFF&quot;,&quot;opacity&quot;:1,&quot;type&quot;:&quot;SOLID&quot;},&quot;playerText&quot;:{&quot;color&quot;:&quot;#616870&quot;,&quot;opacity&quot;:1,&quot;type&quot;:&quot;SOLID&quot;},&quot;primaryButtonBackground&quot;:{&quot;color&quot;:&quot;#5F8BD9&quot;,&quot;opacity&quot;:1,&quot;type&quot;:&quot;SOLID&quot;},&quot;primaryButtonBackgroundHover&quot;:{&quot;color&quot;:&quot;#5077BB&quot;,&quot;opacity&quot;:1,&quot;type&quot;:&quot;SOLID&quot;},&quot;primaryButtonBorder&quot;:{&quot;color&quot;:&quot;#5F8BD9&quot;,&quot;opacity&quot;:1,&quot;type&quot;:&quot;SOLID&quot;},&quot;primaryButtonBorderHover&quot;:{&quot;color&quot;:&quot;#5077BB&quot;,&quot;opacity&quot;:1,&quot;type&quot;:&quot;SOLID&quot;},&quot;primaryButtonText&quot;:{&quot;color&quot;:&quot;#FFFFFF&quot;,&quot;opacity&quot;:1,&quot;type&quot;:&quot;SOLID&quot;},&quot;primaryButtonTextHover&quot;:{&quot;color&quot;:&quot;#FFFFFF&quot;,&quot;opacity&quot;:1,&quot;type&quot;:&quot;SOLID&quot;},&quot;secondaryButtonBackground&quot;:{&quot;color&quot;:&quot;#F1F2F4&quot;,&quot;opacity&quot;:1,&quot;type&quot;:&quot;SOLID&quot;},&quot;secondaryButtonBackgroundHover&quot;:{&quot;color&quot;:&quot;#E5E5E5&quot;,&quot;opacity&quot;:1,&quot;type&quot;:&quot;SOLID&quot;},&quot;secondaryButtonBorder&quot;:{&quot;color&quot;:&quot;#F1F2F4&quot;,&quot;opacity&quot;:1,&quot;type&quot;:&quot;SOLID&quot;},&quot;secondaryButtonBorderHover&quot;:{&quot;color&quot;:&quot;#E5E5E5&quot;,&quot;opacity&quot;:1,&quot;type&quot;:&quot;SOLID&quot;},&quot;secondaryButtonText&quot;:{&quot;color&quot;:&quot;#616870&quot;,&quot;opacity&quot;:1,&quot;type&quot;:&quot;SOLID&quot;},&quot;secondaryButtonTextHover&quot;:{&quot;color&quot;:&quot;#616870&quot;,&quot;opacity&quot;:1,&quot;type&quot;:&quot;SOLID&quot;}},&quot;controlPanel&quot;:{&quot;navigationMode&quot;:&quot;bySlides&quot;,&quot;progressBar&quot;:{&quot;enabled&quot;:true,&quot;mode&quot;:&quot;presentationTimeline&quot;,&quot;showLabels&quot;:true,&quot;visible&quot;:true},&quot;showCCButton&quot;:false,&quot;showNextButton&quot;:true,&quot;showOutline&quot;:false,&quot;showPlayPause&quot;:false,&quot;showPlaybackRateButton&quot;:false,&quot;showPrevButton&quot;:true,&quot;showRewind&quot;:false,&quot;showSlideNumbers&quot;:true,&quot;showSlideOnlyButton&quot;:true,&quot;showSubtitlesButton&quot;:false,&quot;showTimer&quot;:false,&quot;showVolumeControl&quot;:false,&quot;visible&quot;:true},&quot;fontFamily&quot;:&quot;Arial&quot;,&quot;miniskinCustomizationEnabled&quot;:true,&quot;outlinePanel&quot;:{&quot;highlightViewedEntries&quot;:false,&quot;multilevel&quot;:true,&quot;numberEntries&quot;:true,&quot;search&quot;:true,&quot;thumbnails&quot;:true},&quot;rotatePromptEnabled&quot;:false,&quot;sidePanel&quot;:{&quot;showAtLeft&quot;:false,&quot;showLogo&quot;:false,&quot;showNotes&quot;:false,&quot;showOutline&quot;:false,&quot;showPresenterInfo&quot;:false,&quot;showPresenterVideo&quot;:false,&quot;visible&quot;:false},&quot;titlePanel&quot;:{&quot;buttons&quot;:[&quot;markerTools&quot;,&quot;outline&quot;],&quot;buttonsAtLeft&quot;:false,&quot;courseTitleVisible&quot;:false,&quot;showLogo&quot;:false,&quot;visible&quot;:true},&quot;version&quot;:&quot;1.3&quot;},&quot;skinMessages&quot;:{&quot;PB_ACCESSIBLE_ARIA_LABEL_BACK_TO_BEGIN&quot;:&quot;Go to the beginning of the slide&quot;,&quot;PB_ACCESSIBLE_ARIA_LABEL_BOTTOM_PANEL&quot;:&quot;Bottom Bar&quot;,&quot;PB_ACCESSIBLE_ARIA_LABEL_NAVIGATION_BUTTONS&quot;:&quot;Navigation buttons&quot;,&quot;PB_ACCESSIBLE_ARIA_LABEL_SETTINGS&quot;:&quot;Accessibility Settings&quot;,&quot;PB_ACCESSIBLE_ARIA_LABEL_SLIDE&quot;:&quot;Slide&quot;,&quot;PB_ACCESSIBLE_ARIA_LABEL_TOP_PANEL&quot;:&quot;Top Bar&quot;,&quot;PB_ACCESSIBLE_AUDIO_NARRATION_LABEL&quot;:&quot;Audio narration&quot;,&quot;PB_ACCESSIBLE_AUDIO_SUBTITLES_LABEL&quot;:&quot;Closed Captions&quot;,&quot;PB_ACCESSIBLE_NAVIGATION_NEXT_BUTTON&quot;:&quot;Next&quot;,&quot;PB_ACCESSIBLE_NAVIGATION_PREV_BUTTON&quot;:&quot;Previous&quot;,&quot;PB_ACCESSIBLE_SKIN_ENABLE_ACCESSIBILITY_MODE&quot;:&quot;Turn on accessibility mode&quot;,&quot;PB_ACCESSIBLE_SKIN_ENABLE_NORMAL_MODE&quot;:&quot;Turn off accessibility mode&quot;,&quot;PB_ACCESSIBLE_SKIN_PRESENTER_PHOTO&quot;:&quot;Presenter photo&quot;,&quot;PB_ACCESSIBLE_SLIDE_N_OF_COUNT&quot;:&quot;Slide %SLIDE_NUMBER% of %TOTAL_SLIDES%&quot;,&quot;PB_ACCESSIBLE_VIDEO_NARRATION_LABEL&quot;:&quot;Video narration&quot;,&quot;PB_ACCESSIBLE_WATERMARK_SKIN_CREATED_WITH&quot;:&quot;Created with iSpring evaluation version&quot;,&quot;PB_ATTACHMENT_DOCUMENT_SUBTITLE&quot;:&quot;Document&quot;,&quot;PB_ATTACHMENT_FILE_SUBTITLE&quot;:&quot;File&quot;,&quot;PB_ATTACHMENT_IMAGE_SUBTITLE&quot;:&quot;Picture&quot;,&quot;PB_ATTACHMENT_LINK_SUBTITLE&quot;:&quot;Link&quot;,&quot;PB_ATTACHMENT_VIDEO_SUBTITLE&quot;:&quot;Video&quot;,&quot;PB_BACK_TO_APP_BUTTON_LABEL&quot;:&quot;Go back&quot;,&quot;PB_CONTROL_PANEL_CLOSED_CAPTIONS&quot;:&quot;Notes&quot;,&quot;PB_CONTROL_PANEL_EXIT_FULL_SCREEN&quot;:&quot;Exit full screen&quot;,&quot;PB_CONTROL_PANEL_FULL_SCREEN&quot;:&quot;Full screen&quot;,&quot;PB_CONTROL_PANEL_NEXT&quot;:&quot;Next&quot;,&quot;PB_CONTROL_PANEL_OUTLINE&quot;:&quot;Outline&quot;,&quot;PB_CONTROL_PANEL_PREV&quot;:&quot;&quot;,&quot;PB_CONTROL_PANEL_REPLAY&quot;:&quot;Replay&quot;,&quot;PB_CONTROL_PANEL_SLIDE_COUNTER&quot;:&quot;%SLIDE_NUMBER% of %TOTAL_SLIDES%&quot;,&quot;PB_CONTROL_PANEL_SUBTITLES&quot;:&quot;Closed Captions&quot;,&quot;PB_CONTROL_PANEL_VOLUME_CONTROL&quot;:&quot;Volume&quot;,&quot;PB_CURRENT_SLIDE_IS_NOT_COMPLETED&quot;:&quot;Complete the slide to go to the next one.&quot;,&quot;PB_DOMAIN_RESTRICTION&quot;:&quot;Sorry, the content author has prohibited sharing the presentation on this domain.&quot;,&quot;PB_DRAWING_TOOLS_END_DRAWING&quot;:&quot;Finish drawing&quot;,&quot;PB_DRAWING_TOOLS_ERASER&quot;:&quot;Eraser&quot;,&quot;PB_DRAWING_TOOLS_ERASE_ALL&quot;:&quot;Erase all&quot;,&quot;PB_DRAWING_TOOLS_HIGHLIGHTER&quot;:&quot;Highlighter&quot;,&quot;PB_DRAWING_TOOLS_PEN&quot;:&quot;Pen&quot;,&quot;PB_ENTER_PASSWORD&quot;:&quot;Enter the password to view this presentation.&quot;,&quot;PB_INCORRECT_PASSWORD&quot;:&quot;Incorrect password.&quot;,&quot;PB_INTERACTION_SLIDE_WINDOW_TEXT&quot;:&quot;To advance to the next slide, complete this interaction.&quot;,&quot;PB_MESSAGE_BOX_NO&quot;:&quot;No&quot;,&quot;PB_MESSAGE_BOX_OK&quot;:&quot;OK&quot;,&quot;PB_MESSAGE_BOX_YES&quot;:&quot;Yes&quot;,&quot;PB_NAVIGATION_IS_RESTRICTED&quot;:&quot;You can only view slides in order.&quot;,&quot;PB_NAVIGATION_IS_SEQUENTIAL&quot;:&quot;You can only view slides in order.&quot;,&quot;PB_PLAYBACK_RATE_MENU_CAPTION&quot;:&quot;Speed&quot;,&quot;PB_POPUP_ROTATE_SCREEN_PROMPT_LANDSCAPE&quot;:&quot;Rotate your device to landscape mode&quot;,&quot;PB_POPUP_ROTATE_SCREEN_PROMPT_PORTRAIT&quot;:&quot;Rotate your device to the portrait mode&quot;,&quot;PB_PRECEDING_QUIZ_FAILED_WINDOW_TEXT&quot;:&quot;You haven't passed the quiz on slide %SLIDE_INDEX% and can't advance to the next slide.&quot;,&quot;PB_PRECEDING_QUIZ_NOT_COMPLETED_WINDOW_TEXT&quot;:&quot;To advance to this slide, complete the quiz on slide %SLIDE_INDEX%.&quot;,&quot;PB_PRECEDING_QUIZ_NOT_PASSED_WINDOW_TEXT&quot;:&quot;To advance to this slide, you need to pass the quiz on slide %SLIDE_INDEX%.&quot;,&quot;PB_PRECEDING_SCENARIO_FAILED_WINDOW_TEXT&quot;:&quot;You haven't passed the role-play on slide %SLIDE_INDEX% and can't advance to the next slide.&quot;,&quot;PB_PRECEDING_SCENARIO_NOT_COMPLETED_WINDOW_TEXT&quot;:&quot;To advance to this slide, complete the role-play on slide %SLIDE_INDEX%.&quot;,&quot;PB_PRECEDING_SCENARIO_NOT_PASSED_WINDOW_TEXT&quot;:&quot;To advance to this slide, you need to pass the role-play on slide %SLIDE_INDEX%.&quot;,&quot;PB_PRESENTER_COLLAPSE_BIO&quot;:&quot;Show less&quot;,&quot;PB_PRESENTER_EMAIL&quot;:&quot;Email&quot;,&quot;PB_PRESENTER_EXPAND_BIO&quot;:&quot;Show more&quot;,&quot;PB_PRESENTER_NO_INFO&quot;:&quot;No presenter info.&quot;,&quot;PB_PRESENTER_WEBSITE&quot;:&quot;Website&quot;,&quot;PB_QUIZ_SLIDE_WINDOW_TEXT&quot;:&quot;To advance to the next slide, complete this quiz.&quot;,&quot;PB_RATE_MENU_CAPTION&quot;:&quot;Speed&quot;,&quot;PB_RATE_MENU_DEFAULT_RATE&quot;:&quot;Normal&quot;,&quot;PB_RESUME_PRESENTATION_WINDOW_TEXT&quot;:&quot;Do you want to resume where you left off?&quot;,&quot;PB_SCENARIO_SLIDE_WINDOW_TEXT&quot;:&quot;To advance to the next slide, complete this role-play.&quot;,&quot;PB_SEARCH_CANCEL&quot;:&quot;Cancel&quot;,&quot;PB_SEARCH_NO_RESULTS_LABEL&quot;:&quot;No matches found.&quot;,&quot;PB_SEARCH_PANEL_DEFAULT_TEXT&quot;:&quot;Search…&quot;,&quot;PB_SEARCH_RESULTS_LABEL&quot;:&quot;Search results&quot;,&quot;PB_SEARCH_RESULT_IN_NOTES&quot;:&quot;in notes&quot;,&quot;PB_SEARCH_RESULT_IN_TEXT_LABEL&quot;:&quot;in slide&quot;,&quot;PB_SUBTITLES_MENU_CAPTION&quot;:&quot;Subtitles&quot;,&quot;PB_SUBTITLES_OFF&quot;:&quot;Off&quot;,&quot;PB_TAB_NOTES_LABEL&quot;:&quot;Notes&quot;,&quot;PB_TAB_OUTLINE_LABEL&quot;:&quot;Slides&quot;,&quot;PB_TIME_RESTRICTION&quot;:&quot;Sorry, the content author has prohibited viewing the presentation at this time.&quot;,&quot;PB_TITLE_PANEL_ATTACHMENTS&quot;:&quot;Resources&quot;,&quot;PB_TITLE_PANEL_MARKER_TOOLS&quot;:&quot;Drawing&quot;,&quot;PB_TITLE_PANEL_NOTES&quot;:&quot;Notes&quot;,&quot;PB_TITLE_PANEL_OUTLINE&quot;:&quot;Outline&quot;,&quot;PB_TITLE_PANEL_PRESENTER_INFO&quot;:&quot;Presenter Info&quot;,&quot;PB_TREE_CONTROL_LOADING&quot;:&quot;Loading…&quot;,&quot;PB_VIDEO_WINDOW_NO_VIDEO_LABEL&quot;:&quot;No video&quot;},&quot;playbackAndNavigationSettings&quot;:{&quot;autoStart&quot;:true,&quot;saveAnimationStates&quot;:true,&quot;loopPresentation&quot;:false,&quot;autoPlayAnimations&quot;:false,&quot;autoPlayAnimationsTime&quot;:1,&quot;navigationType&quot;:&quot;FREE&quot;,&quot;resumeMode&quot;:&quot;ALWAYS_START_OVER&quot;,&quot;enableKeyboardNavigation&quot;:true},&quot;keyboardSettings&quot;:&quot;&quot;,&quot;skinVersion&quot;:4,&quot;skinCompatibleVersion&quot;:0,&quot;publishSettings&quot;:{&quot;backgroundColor&quot;:&quot;#DCDEE0&quot;,&quot;playerDimensions&quot;:{&quot;height&quot;:144,&quot;width&quot;:16},&quot;playerModule&quot;:&quot;UniversalHtml&quot;,&quot;presentationContent&quot;:{&quot;metadata&quot;:{&quot;references&quot;:false,&quot;texts&quot;:[&quot;DT_SLIDE_TITLE&quot;,&quot;DT_SLIDE_NOTES_TEXT&quot;,&quot;DT_SLIDE_TEXT&quot;,&quot;DT_HYPERLINK_TOOLTIP&quot;]},&quot;resources&quot;:{&quot;attachments&quot;:false,&quot;fonts&quot;:[{&quot;charsets&quot;:{&quot;dynamicFormatted&quot;:[&quot;DCT_INTERACTIVITY_TEXT&quot;,&quot;DCT_INTERACTIVITY_SEMIBOLD_TEXT&quot;],&quot;dynamicPlain&quot;:[&quot;DCT_SLIDE_TITLE&quot;,&quot;DCT_SLIDE_NOTES_TEXT&quot;,&quot;DCT_SLIDE_TEXT&quot;,&quot;DCT_HYPERLINK_TOOLTIP&quot;],&quot;static&quot;:[&quot;Drawing&quot;,&quot;Pen&quot;,&quot;Highlighter&quot;,&quot;Eraser&quot;,&quot;Erase all&quot;,&quot;Finish drawing&quot;,&quot;1234567890&quot;,&quot;Slides&quot;,&quot;Outline&quot;,&quot;Search…&quot;,&quot;in slide&quot;,&quot;Search results&quot;,&quot;No matches found.&quot;,&quot;in notes&quot;,&quot;Cancel&quot;,&quot;Next&quot;,&quot;Full screen&quot;,&quot;Exit full screen&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quot;,&quot;fontFamily&quot;:&quot;Arial&quot;,&quot;isBold&quot;:false,&quot;isItalic&quot;:false,&quot;isSemibold&quot;:false,&quot;substituteFontFamily&quot;:&quot;Arial&quot;},{&quot;charsets&quot;:{&quot;dynamicFormatted&quot;:[&quot;DCT_INTERACTIVITY_TEXT&quot;,&quot;DCT_INTERACTIVITY_SEMIBOLD_TEXT&quot;],&quot;dynamicPlain&quot;:[&quot;DCT_SLIDE_TITLE&quot;,&quot;DCT_SLIDE_NOTES_TEXT&quot;,&quot;DCT_SLIDE_TEXT&quot;,&quot;DCT_HYPERLINK_TOOLTIP&quot;],&quot;static&quot;:[&quot;Drawing&quot;,&quot;Pen&quot;,&quot;Highlighter&quot;,&quot;Eraser&quot;,&quot;Erase all&quot;,&quot;Finish drawing&quot;,&quot;1234567890&quot;,&quot;Slides&quot;,&quot;Outline&quot;,&quot;Search…&quot;,&quot;in slide&quot;,&quot;Search results&quot;,&quot;No matches found.&quot;,&quot;in notes&quot;,&quot;Cancel&quot;,&quot;Next&quot;,&quot;Full screen&quot;,&quot;Exit full screen&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b&quot;,&quot;fontFamily&quot;:&quot;Arial&quot;,&quot;isBold&quot;:true,&quot;isItalic&quot;:false,&quot;isSemibold&quot;:false,&quot;substituteFontFamily&quot;:&quot;Arial&quot;},{&quot;charsets&quot;:{&quot;dynamicFormatted&quot;:[&quot;DCT_INTERACTIVITY_TEXT&quot;,&quot;DCT_INTERACTIVITY_SEMIBOLD_TEXT&quot;],&quot;dynamicPlain&quot;:[&quot;DCT_SLIDE_TITLE&quot;,&quot;DCT_SLIDE_NOTES_TEXT&quot;,&quot;DCT_SLIDE_TEXT&quot;,&quot;DCT_HYPERLINK_TOOLTIP&quot;],&quot;static&quot;:[&quot;Drawing&quot;,&quot;Pen&quot;,&quot;Highlighter&quot;,&quot;Eraser&quot;,&quot;Erase all&quot;,&quot;Finish drawing&quot;,&quot;1234567890&quot;,&quot;Slides&quot;,&quot;Outline&quot;,&quot;Search…&quot;,&quot;in slide&quot;,&quot;Search results&quot;,&quot;No matches found.&quot;,&quot;in notes&quot;,&quot;Cancel&quot;,&quot;Next&quot;,&quot;Full screen&quot;,&quot;Exit full screen&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i&quot;,&quot;fontFamily&quot;:&quot;Arial&quot;,&quot;isBold&quot;:false,&quot;isItalic&quot;:true,&quot;isSemibold&quot;:false,&quot;substituteFontFamily&quot;:&quot;Arial&quot;},{&quot;charsets&quot;:{&quot;dynamicFormatted&quot;:[&quot;DCT_INTERACTIVITY_TEXT&quot;,&quot;DCT_INTERACTIVITY_SEMIBOLD_TEXT&quot;],&quot;dynamicPlain&quot;:[&quot;DCT_SLIDE_TITLE&quot;,&quot;DCT_SLIDE_NOTES_TEXT&quot;,&quot;DCT_SLIDE_TEXT&quot;,&quot;DCT_HYPERLINK_TOOLTIP&quot;],&quot;static&quot;:[&quot;Drawing&quot;,&quot;Pen&quot;,&quot;Highlighter&quot;,&quot;Eraser&quot;,&quot;Erase all&quot;,&quot;Finish drawing&quot;,&quot;1234567890&quot;,&quot;Slides&quot;,&quot;Outline&quot;,&quot;Search…&quot;,&quot;in slide&quot;,&quot;Search results&quot;,&quot;No matches found.&quot;,&quot;in notes&quot;,&quot;Cancel&quot;,&quot;Next&quot;,&quot;Full screen&quot;,&quot;Exit full screen&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bi&quot;,&quot;fontFamily&quot;:&quot;Arial&quot;,&quot;isBold&quot;:true,&quot;isItalic&quot;:true,&quot;isSemibold&quot;:false,&quot;substituteFontFamily&quot;:&quot;Arial&quot;},{&quot;charsets&quot;:{&quot;dynamicFormatted&quot;:[&quot;DCT_INTERACTIVITY_TEXT&quot;,&quot;DCT_INTERACTIVITY_SEMIBOLD_TEXT&quot;],&quot;dynamicPlain&quot;:[&quot;DCT_SLIDE_TITLE&quot;,&quot;DCT_SLIDE_NOTES_TEXT&quot;,&quot;DCT_SLIDE_TEXT&quot;,&quot;DCT_HYPERLINK_TOOLTIP&quot;],&quot;static&quot;:[&quot;Drawing&quot;,&quot;Pen&quot;,&quot;Highlighter&quot;,&quot;Eraser&quot;,&quot;Erase all&quot;,&quot;Finish drawing&quot;,&quot;1234567890&quot;,&quot;Slides&quot;,&quot;Outline&quot;,&quot;Search…&quot;,&quot;in slide&quot;,&quot;Search results&quot;,&quot;No matches found.&quot;,&quot;in notes&quot;,&quot;Cancel&quot;,&quot;Next&quot;,&quot;Full screen&quot;,&quot;Exit full screen&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sb&quot;,&quot;fontFamily&quot;:&quot;Arial&quot;,&quot;isBold&quot;:false,&quot;isItalic&quot;:false,&quot;isSemibold&quot;:true,&quot;substituteFontFamily&quot;:&quot;Arial&quot;},{&quot;charsets&quot;:{&quot;dynamicFormatted&quot;:[&quot;DCT_INTERACTIVITY_TEXT&quot;,&quot;DCT_INTERACTIVITY_SEMIBOLD_TEXT&quot;],&quot;dynamicPlain&quot;:[&quot;DCT_SLIDE_TITLE&quot;,&quot;DCT_SLIDE_NOTES_TEXT&quot;,&quot;DCT_SLIDE_TEXT&quot;,&quot;DCT_HYPERLINK_TOOLTIP&quot;],&quot;static&quot;:[&quot;Drawing&quot;,&quot;Pen&quot;,&quot;Highlighter&quot;,&quot;Eraser&quot;,&quot;Erase all&quot;,&quot;Finish drawing&quot;,&quot;1234567890&quot;,&quot;Slides&quot;,&quot;Outline&quot;,&quot;Search…&quot;,&quot;in slide&quot;,&quot;Search results&quot;,&quot;No matches found.&quot;,&quot;in notes&quot;,&quot;Cancel&quot;,&quot;Next&quot;,&quot;Full screen&quot;,&quot;Exit full screen&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sbi&quot;,&quot;fontFamily&quot;:&quot;Arial&quot;,&quot;isBold&quot;:false,&quot;isItalic&quot;:true,&quot;isSemibold&quot;:true,&quot;substituteFontFamily&quot;:&quot;Arial&quot;}],&quot;interactivity&quot;:{&quot;fullSupport&quot;:true},&quot;slideThumbnails&quot;:{&quot;enlargeToFit&quot;:false,&quot;height&quot;:59,&quot;jpegQuality&quot;:100,&quot;keepAspectRatio&quot;:true,&quot;width&quot;:78}}}},&quot;ceipData&quot;:{&quot;enableMiniSkinCustomization&quot;:true,&quot;playerLayout&quot;:&quot;custom&quot;,&quot;playerLayoutFooter&quot;:&quot;fullscreen,slideNumber,goToPrev,goToNext&quot;,&quot;playerLayoutHeader&quot;:&quot;markerTools,outline,&quot;,&quot;playerLayoutHeaderButtonsPosition&quot;:&quot;right&quot;,&quot;playerLayoutOutline&quot;:&quot;enableSearch,showThumbnails,showSlideNumber,enableMultilevel&quot;,&quot;playerLayoutProgress&quot;:&quot;enabledNavigation,showLabels&quot;,&quot;playerLayoutProgressMode&quot;:&quot;presentationTimeline&quot;,&quot;playerLayoutSidebar&quot;:&quot;&quot;,&quot;playerLayoutSidebarPosition&quot;:&quot;&quot;,&quot;playerMessages&quot;:&quot;builtin.en&quot;,&quot;playerNavigationAutoStart&quot;:true,&quot;playerNavigationEnableKeyboardNavigation&quot;:true,&quot;playerNavigationMode&quot;:&quot;bySlides&quot;,&quot;playerNavigationOnRestart&quot;:&quot;never&quot;,&quot;playerNavigationSaveAnimationStates&quot;:true,&quot;playerNavigationType&quot;:&quot;free&quot;,&quot;playerTheme&quot;:&quot;custom&quot;,&quot;playerThemeBorderRadius&quot;:10,&quot;playerThemeColorScheme&quot;:&quot;builtin.lightBlue&quot;,&quot;playerThemeFont&quot;:&quot;Arial&quot;}}}"/>
  <p:tag name="ISPRING_ULTRA_SCORM_COURCE_TITLE" val="PLE3E 5A National Quest PP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language&quot;:&quot;EN&quot;,&quot;invertReadingOrder&quot;:&quot;T_FALSE&quot;},&quot;compressionSettings&quot;:{&quot;imageSettings&quot;:{&quot;jpegQuality&quot;:10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0&quot;}}"/>
  <p:tag name="ISPRING_PRESENTATION_TITLE" val="PLE3E 5A National Quest PPT"/>
  <p:tag name="ISPRING_SCORM_ENDPOINT" val="&lt;endpoint&gt;&lt;enable&gt;0&lt;/enable&gt;&lt;lrs&gt;https://&lt;/lrs&gt;&lt;auth&gt;0&lt;/auth&gt;&lt;login&gt;&lt;/login&gt;&lt;password&gt;&lt;/password&gt;&lt;key&gt;&lt;/key&gt;&lt;name&gt;&lt;/name&gt;&lt;email&gt;&lt;/email&gt;&lt;/endpoint&gt;&#10;"/>
  <p:tag name="ISPRING_OUTPUT_FOLDER" val="[[&quot;\uFFFD#\uFFFD\u0000{1BB5593B-751D-49A6-B6B3-FD998CCA9F0F}&quot;,&quot;C:\\Users\\HK1-UCatherineLeung\\OneDrive - Pearson PLC\\Digital\\PLE3E\\ePub\\5A&quot;],[&quot;\uFFFD_\uFFFD\u000E{5F9A7829-1E97-428D-BE66-302A644CD4A7}&quot;,&quot;C:\\Users\\HK1-UCatherineLeung\\OneDrive - Pearson PLC\\Digital\\ePub\\1B\\01_SB\\11_Reprint&quot;],[&quot;f=c${D7FA1370-AE34-4D3B-AD94-86BB9527D2CE}&quot;,&quot;C:\\Users\\ULeunC2\\OneDrive - Pearson PLC\\Desktop\\PLET2E\\Bulk\\Reprint\\RaC PPT&quot;]]"/>
  <p:tag name="ISPRING_SCORM_RATE_QUIZZES" val="0"/>
</p:tagLst>
</file>

<file path=ppt/tags/tag10.xml><?xml version="1.0" encoding="utf-8"?>
<p:tagLst xmlns:a="http://schemas.openxmlformats.org/drawingml/2006/main" xmlns:r="http://schemas.openxmlformats.org/officeDocument/2006/relationships" xmlns:p="http://schemas.openxmlformats.org/presentationml/2006/main">
  <p:tag name="GENSWF_SLIDE_UID" val="{870D688F-7B2A-4F52-97F8-91E067F48146}:480"/>
</p:tagLst>
</file>

<file path=ppt/tags/tag11.xml><?xml version="1.0" encoding="utf-8"?>
<p:tagLst xmlns:a="http://schemas.openxmlformats.org/drawingml/2006/main" xmlns:r="http://schemas.openxmlformats.org/officeDocument/2006/relationships" xmlns:p="http://schemas.openxmlformats.org/presentationml/2006/main">
  <p:tag name="GENSWF_SLIDE_UID" val="{A7E2F6B8-1913-4546-9C72-78557633A378}:513"/>
</p:tagLst>
</file>

<file path=ppt/tags/tag12.xml><?xml version="1.0" encoding="utf-8"?>
<p:tagLst xmlns:a="http://schemas.openxmlformats.org/drawingml/2006/main" xmlns:r="http://schemas.openxmlformats.org/officeDocument/2006/relationships" xmlns:p="http://schemas.openxmlformats.org/presentationml/2006/main">
  <p:tag name="GENSWF_SLIDE_UID" val="{6C800A67-C35A-44DE-A594-BB25E932802B}:483"/>
</p:tagLst>
</file>

<file path=ppt/tags/tag13.xml><?xml version="1.0" encoding="utf-8"?>
<p:tagLst xmlns:a="http://schemas.openxmlformats.org/drawingml/2006/main" xmlns:r="http://schemas.openxmlformats.org/officeDocument/2006/relationships" xmlns:p="http://schemas.openxmlformats.org/presentationml/2006/main">
  <p:tag name="GENSWF_SLIDE_UID" val="{00DAB013-8141-4FB2-9CC3-ABD061795E31}:484"/>
</p:tagLst>
</file>

<file path=ppt/tags/tag14.xml><?xml version="1.0" encoding="utf-8"?>
<p:tagLst xmlns:a="http://schemas.openxmlformats.org/drawingml/2006/main" xmlns:r="http://schemas.openxmlformats.org/officeDocument/2006/relationships" xmlns:p="http://schemas.openxmlformats.org/presentationml/2006/main">
  <p:tag name="GENSWF_SLIDE_UID" val="{58337B15-EF9D-4716-8D7F-D2403C34542A}:429"/>
</p:tagLst>
</file>

<file path=ppt/tags/tag15.xml><?xml version="1.0" encoding="utf-8"?>
<p:tagLst xmlns:a="http://schemas.openxmlformats.org/drawingml/2006/main" xmlns:r="http://schemas.openxmlformats.org/officeDocument/2006/relationships" xmlns:p="http://schemas.openxmlformats.org/presentationml/2006/main">
  <p:tag name="GENSWF_SLIDE_UID" val="{21831B71-23B2-4FD2-AEB5-92859221B7FC}:443"/>
</p:tagLst>
</file>

<file path=ppt/tags/tag16.xml><?xml version="1.0" encoding="utf-8"?>
<p:tagLst xmlns:a="http://schemas.openxmlformats.org/drawingml/2006/main" xmlns:r="http://schemas.openxmlformats.org/officeDocument/2006/relationships" xmlns:p="http://schemas.openxmlformats.org/presentationml/2006/main">
  <p:tag name="GENSWF_SLIDE_UID" val="{3E9FA979-EB42-4C26-BB8B-B86BA85BFDB5}:514"/>
</p:tagLst>
</file>

<file path=ppt/tags/tag17.xml><?xml version="1.0" encoding="utf-8"?>
<p:tagLst xmlns:a="http://schemas.openxmlformats.org/drawingml/2006/main" xmlns:r="http://schemas.openxmlformats.org/officeDocument/2006/relationships" xmlns:p="http://schemas.openxmlformats.org/presentationml/2006/main">
  <p:tag name="GENSWF_SLIDE_UID" val="{3061C323-BFB1-41F4-AB35-442CD57085C9}:515"/>
</p:tagLst>
</file>

<file path=ppt/tags/tag18.xml><?xml version="1.0" encoding="utf-8"?>
<p:tagLst xmlns:a="http://schemas.openxmlformats.org/drawingml/2006/main" xmlns:r="http://schemas.openxmlformats.org/officeDocument/2006/relationships" xmlns:p="http://schemas.openxmlformats.org/presentationml/2006/main">
  <p:tag name="GENSWF_SLIDE_UID" val="{3811D3EF-FD4D-4392-B8E8-E8D613E88DC0}:516"/>
</p:tagLst>
</file>

<file path=ppt/tags/tag19.xml><?xml version="1.0" encoding="utf-8"?>
<p:tagLst xmlns:a="http://schemas.openxmlformats.org/drawingml/2006/main" xmlns:r="http://schemas.openxmlformats.org/officeDocument/2006/relationships" xmlns:p="http://schemas.openxmlformats.org/presentationml/2006/main">
  <p:tag name="GENSWF_SLIDE_UID" val="{DF5ABC72-3797-46D1-B794-D07311149B97}:517"/>
</p:tagLst>
</file>

<file path=ppt/tags/tag2.xml><?xml version="1.0" encoding="utf-8"?>
<p:tagLst xmlns:a="http://schemas.openxmlformats.org/drawingml/2006/main" xmlns:r="http://schemas.openxmlformats.org/officeDocument/2006/relationships" xmlns:p="http://schemas.openxmlformats.org/presentationml/2006/main">
  <p:tag name="GENSWF_SLIDE_UID" val="{FE6F0769-43E7-4F84-8B4D-6EEFEA383C66}:267"/>
</p:tagLst>
</file>

<file path=ppt/tags/tag20.xml><?xml version="1.0" encoding="utf-8"?>
<p:tagLst xmlns:a="http://schemas.openxmlformats.org/drawingml/2006/main" xmlns:r="http://schemas.openxmlformats.org/officeDocument/2006/relationships" xmlns:p="http://schemas.openxmlformats.org/presentationml/2006/main">
  <p:tag name="GENSWF_SLIDE_UID" val="{E195A0AC-80EF-4D03-8A29-1A38B13F255D}:447"/>
</p:tagLst>
</file>

<file path=ppt/tags/tag21.xml><?xml version="1.0" encoding="utf-8"?>
<p:tagLst xmlns:a="http://schemas.openxmlformats.org/drawingml/2006/main" xmlns:r="http://schemas.openxmlformats.org/officeDocument/2006/relationships" xmlns:p="http://schemas.openxmlformats.org/presentationml/2006/main">
  <p:tag name="GENSWF_SLIDE_UID" val="{5D35DE0F-6B40-44F0-8752-F480B4952E9D}:446"/>
</p:tagLst>
</file>

<file path=ppt/tags/tag22.xml><?xml version="1.0" encoding="utf-8"?>
<p:tagLst xmlns:a="http://schemas.openxmlformats.org/drawingml/2006/main" xmlns:r="http://schemas.openxmlformats.org/officeDocument/2006/relationships" xmlns:p="http://schemas.openxmlformats.org/presentationml/2006/main">
  <p:tag name="GENSWF_SLIDE_UID" val="{8DB279FF-74C1-4491-8015-9A7FA197B216}:507"/>
</p:tagLst>
</file>

<file path=ppt/tags/tag23.xml><?xml version="1.0" encoding="utf-8"?>
<p:tagLst xmlns:a="http://schemas.openxmlformats.org/drawingml/2006/main" xmlns:r="http://schemas.openxmlformats.org/officeDocument/2006/relationships" xmlns:p="http://schemas.openxmlformats.org/presentationml/2006/main">
  <p:tag name="GENSWF_SLIDE_UID" val="{4ACEBCBD-1237-4312-AB1A-6E316AC016CB}:430"/>
</p:tagLst>
</file>

<file path=ppt/tags/tag24.xml><?xml version="1.0" encoding="utf-8"?>
<p:tagLst xmlns:a="http://schemas.openxmlformats.org/drawingml/2006/main" xmlns:r="http://schemas.openxmlformats.org/officeDocument/2006/relationships" xmlns:p="http://schemas.openxmlformats.org/presentationml/2006/main">
  <p:tag name="GENSWF_SLIDE_UID" val="{CCC90B81-5465-4D48-BD2A-EA6EB0CF2286}:463"/>
</p:tagLst>
</file>

<file path=ppt/tags/tag25.xml><?xml version="1.0" encoding="utf-8"?>
<p:tagLst xmlns:a="http://schemas.openxmlformats.org/drawingml/2006/main" xmlns:r="http://schemas.openxmlformats.org/officeDocument/2006/relationships" xmlns:p="http://schemas.openxmlformats.org/presentationml/2006/main">
  <p:tag name="GENSWF_SLIDE_UID" val="{AC526928-D335-42D8-B320-ACB1C5FF6F00}:464"/>
</p:tagLst>
</file>

<file path=ppt/tags/tag26.xml><?xml version="1.0" encoding="utf-8"?>
<p:tagLst xmlns:a="http://schemas.openxmlformats.org/drawingml/2006/main" xmlns:r="http://schemas.openxmlformats.org/officeDocument/2006/relationships" xmlns:p="http://schemas.openxmlformats.org/presentationml/2006/main">
  <p:tag name="GENSWF_SLIDE_UID" val="{CBE4070E-F4B3-42D1-B307-CA78A076292F}:503"/>
</p:tagLst>
</file>

<file path=ppt/tags/tag27.xml><?xml version="1.0" encoding="utf-8"?>
<p:tagLst xmlns:a="http://schemas.openxmlformats.org/drawingml/2006/main" xmlns:r="http://schemas.openxmlformats.org/officeDocument/2006/relationships" xmlns:p="http://schemas.openxmlformats.org/presentationml/2006/main">
  <p:tag name="GENSWF_SLIDE_UID" val="{FECFB06C-5C9F-4C3F-8620-791211400652}:508"/>
</p:tagLst>
</file>

<file path=ppt/tags/tag28.xml><?xml version="1.0" encoding="utf-8"?>
<p:tagLst xmlns:a="http://schemas.openxmlformats.org/drawingml/2006/main" xmlns:r="http://schemas.openxmlformats.org/officeDocument/2006/relationships" xmlns:p="http://schemas.openxmlformats.org/presentationml/2006/main">
  <p:tag name="GENSWF_SLIDE_UID" val="{1A9E27EF-BB91-472E-9201-7BFC7707E6F1}:509"/>
</p:tagLst>
</file>

<file path=ppt/tags/tag29.xml><?xml version="1.0" encoding="utf-8"?>
<p:tagLst xmlns:a="http://schemas.openxmlformats.org/drawingml/2006/main" xmlns:r="http://schemas.openxmlformats.org/officeDocument/2006/relationships" xmlns:p="http://schemas.openxmlformats.org/presentationml/2006/main">
  <p:tag name="GENSWF_SLIDE_UID" val="{FAB35136-94BD-44B3-B2AD-F1A8E09B58A7}:510"/>
</p:tagLst>
</file>

<file path=ppt/tags/tag3.xml><?xml version="1.0" encoding="utf-8"?>
<p:tagLst xmlns:a="http://schemas.openxmlformats.org/drawingml/2006/main" xmlns:r="http://schemas.openxmlformats.org/officeDocument/2006/relationships" xmlns:p="http://schemas.openxmlformats.org/presentationml/2006/main">
  <p:tag name="GENSWF_SLIDE_UID" val="{E8EAB1AA-0294-4FA0-B1D1-4E2D0E2C1C2B}:448"/>
</p:tagLst>
</file>

<file path=ppt/tags/tag30.xml><?xml version="1.0" encoding="utf-8"?>
<p:tagLst xmlns:a="http://schemas.openxmlformats.org/drawingml/2006/main" xmlns:r="http://schemas.openxmlformats.org/officeDocument/2006/relationships" xmlns:p="http://schemas.openxmlformats.org/presentationml/2006/main">
  <p:tag name="GENSWF_SLIDE_UID" val="{2E61E1F7-EB10-445D-ADE8-78F526A1E494}:511"/>
</p:tagLst>
</file>

<file path=ppt/tags/tag31.xml><?xml version="1.0" encoding="utf-8"?>
<p:tagLst xmlns:a="http://schemas.openxmlformats.org/drawingml/2006/main" xmlns:r="http://schemas.openxmlformats.org/officeDocument/2006/relationships" xmlns:p="http://schemas.openxmlformats.org/presentationml/2006/main">
  <p:tag name="GENSWF_SLIDE_UID" val="{94035DB2-0249-43E2-9B69-A89B2B0B76FF}:512"/>
</p:tagLst>
</file>

<file path=ppt/tags/tag32.xml><?xml version="1.0" encoding="utf-8"?>
<p:tagLst xmlns:a="http://schemas.openxmlformats.org/drawingml/2006/main" xmlns:r="http://schemas.openxmlformats.org/officeDocument/2006/relationships" xmlns:p="http://schemas.openxmlformats.org/presentationml/2006/main">
  <p:tag name="GENSWF_SLIDE_UID" val="{30F516CF-C72E-4DA1-BFB5-32D42C3F44E8}:470"/>
</p:tagLst>
</file>

<file path=ppt/tags/tag33.xml><?xml version="1.0" encoding="utf-8"?>
<p:tagLst xmlns:a="http://schemas.openxmlformats.org/drawingml/2006/main" xmlns:r="http://schemas.openxmlformats.org/officeDocument/2006/relationships" xmlns:p="http://schemas.openxmlformats.org/presentationml/2006/main">
  <p:tag name="GENSWF_SLIDE_UID" val="{A3AFDE4C-0B69-4EF5-8347-52751E9A1461}:487"/>
</p:tagLst>
</file>

<file path=ppt/tags/tag34.xml><?xml version="1.0" encoding="utf-8"?>
<p:tagLst xmlns:a="http://schemas.openxmlformats.org/drawingml/2006/main" xmlns:r="http://schemas.openxmlformats.org/officeDocument/2006/relationships" xmlns:p="http://schemas.openxmlformats.org/presentationml/2006/main">
  <p:tag name="GENSWF_SLIDE_UID" val="{4454AFCA-2786-4ECC-BABC-28AA1BB78441}:488"/>
</p:tagLst>
</file>

<file path=ppt/tags/tag35.xml><?xml version="1.0" encoding="utf-8"?>
<p:tagLst xmlns:a="http://schemas.openxmlformats.org/drawingml/2006/main" xmlns:r="http://schemas.openxmlformats.org/officeDocument/2006/relationships" xmlns:p="http://schemas.openxmlformats.org/presentationml/2006/main">
  <p:tag name="GENSWF_SLIDE_UID" val="{C8EB59CC-18B1-48E6-9E1C-8651C19B3EEB}:258"/>
</p:tagLst>
</file>

<file path=ppt/tags/tag36.xml><?xml version="1.0" encoding="utf-8"?>
<p:tagLst xmlns:a="http://schemas.openxmlformats.org/drawingml/2006/main" xmlns:r="http://schemas.openxmlformats.org/officeDocument/2006/relationships" xmlns:p="http://schemas.openxmlformats.org/presentationml/2006/main">
  <p:tag name="GENSWF_SLIDE_UID" val="{983D1335-E579-4B6E-B918-E45C3AC7CA33}:327"/>
</p:tagLst>
</file>

<file path=ppt/tags/tag4.xml><?xml version="1.0" encoding="utf-8"?>
<p:tagLst xmlns:a="http://schemas.openxmlformats.org/drawingml/2006/main" xmlns:r="http://schemas.openxmlformats.org/officeDocument/2006/relationships" xmlns:p="http://schemas.openxmlformats.org/presentationml/2006/main">
  <p:tag name="GENSWF_SLIDE_UID" val="{FD1DA689-70C3-490B-BDF3-418B6AE3A9AD}:474"/>
</p:tagLst>
</file>

<file path=ppt/tags/tag5.xml><?xml version="1.0" encoding="utf-8"?>
<p:tagLst xmlns:a="http://schemas.openxmlformats.org/drawingml/2006/main" xmlns:r="http://schemas.openxmlformats.org/officeDocument/2006/relationships" xmlns:p="http://schemas.openxmlformats.org/presentationml/2006/main">
  <p:tag name="GENSWF_SLIDE_UID" val="{F4CC2F00-2CDF-4658-9308-0523E30B00DD}:475"/>
</p:tagLst>
</file>

<file path=ppt/tags/tag6.xml><?xml version="1.0" encoding="utf-8"?>
<p:tagLst xmlns:a="http://schemas.openxmlformats.org/drawingml/2006/main" xmlns:r="http://schemas.openxmlformats.org/officeDocument/2006/relationships" xmlns:p="http://schemas.openxmlformats.org/presentationml/2006/main">
  <p:tag name="GENSWF_SLIDE_UID" val="{D090EE10-4A9A-45C8-BCE5-34EA5377E4BC}:476"/>
</p:tagLst>
</file>

<file path=ppt/tags/tag7.xml><?xml version="1.0" encoding="utf-8"?>
<p:tagLst xmlns:a="http://schemas.openxmlformats.org/drawingml/2006/main" xmlns:r="http://schemas.openxmlformats.org/officeDocument/2006/relationships" xmlns:p="http://schemas.openxmlformats.org/presentationml/2006/main">
  <p:tag name="GENSWF_SLIDE_UID" val="{15AB8681-FC48-42F1-817F-A29FB8F4E76C}:477"/>
</p:tagLst>
</file>

<file path=ppt/tags/tag8.xml><?xml version="1.0" encoding="utf-8"?>
<p:tagLst xmlns:a="http://schemas.openxmlformats.org/drawingml/2006/main" xmlns:r="http://schemas.openxmlformats.org/officeDocument/2006/relationships" xmlns:p="http://schemas.openxmlformats.org/presentationml/2006/main">
  <p:tag name="GENSWF_SLIDE_UID" val="{F67E7747-2968-4F6C-A926-38DBB7DFD1D5}:478"/>
</p:tagLst>
</file>

<file path=ppt/tags/tag9.xml><?xml version="1.0" encoding="utf-8"?>
<p:tagLst xmlns:a="http://schemas.openxmlformats.org/drawingml/2006/main" xmlns:r="http://schemas.openxmlformats.org/officeDocument/2006/relationships" xmlns:p="http://schemas.openxmlformats.org/presentationml/2006/main">
  <p:tag name="GENSWF_SLIDE_UID" val="{93A8A77F-7A52-48A7-B502-801DD0AF2DEC}:479"/>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a194019-af41-4f5f-90aa-3f3df5d17659" xsi:nil="true"/>
    <lcf76f155ced4ddcb4097134ff3c332f xmlns="6a719dc3-2774-4bb3-bd51-e2fea1f3384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3A44B0A76C4084CA3186D7728ADCBD0" ma:contentTypeVersion="13" ma:contentTypeDescription="Create a new document." ma:contentTypeScope="" ma:versionID="dba28c4a0fe25fec413f4a15bf1436f8">
  <xsd:schema xmlns:xsd="http://www.w3.org/2001/XMLSchema" xmlns:xs="http://www.w3.org/2001/XMLSchema" xmlns:p="http://schemas.microsoft.com/office/2006/metadata/properties" xmlns:ns2="6a719dc3-2774-4bb3-bd51-e2fea1f33844" xmlns:ns3="ea194019-af41-4f5f-90aa-3f3df5d17659" targetNamespace="http://schemas.microsoft.com/office/2006/metadata/properties" ma:root="true" ma:fieldsID="4fcfdafdbb495882e97738d84545a02f" ns2:_="" ns3:_="">
    <xsd:import namespace="6a719dc3-2774-4bb3-bd51-e2fea1f33844"/>
    <xsd:import namespace="ea194019-af41-4f5f-90aa-3f3df5d1765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719dc3-2774-4bb3-bd51-e2fea1f338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a194019-af41-4f5f-90aa-3f3df5d1765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5126e43-fa45-48bc-ae95-bd46f43df1a2}" ma:internalName="TaxCatchAll" ma:showField="CatchAllData" ma:web="ea194019-af41-4f5f-90aa-3f3df5d1765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1C1482-C092-4E85-832B-540B67AD9507}">
  <ds:schemaRefs>
    <ds:schemaRef ds:uri="http://www.w3.org/XML/1998/namespace"/>
    <ds:schemaRef ds:uri="http://purl.org/dc/elements/1.1/"/>
    <ds:schemaRef ds:uri="http://schemas.microsoft.com/office/2006/documentManagement/types"/>
    <ds:schemaRef ds:uri="http://schemas.microsoft.com/office/2006/metadata/properties"/>
    <ds:schemaRef ds:uri="http://purl.org/dc/dcmitype/"/>
    <ds:schemaRef ds:uri="http://purl.org/dc/terms/"/>
    <ds:schemaRef ds:uri="http://schemas.microsoft.com/office/infopath/2007/PartnerControls"/>
    <ds:schemaRef ds:uri="http://schemas.openxmlformats.org/package/2006/metadata/core-properties"/>
    <ds:schemaRef ds:uri="ea194019-af41-4f5f-90aa-3f3df5d17659"/>
    <ds:schemaRef ds:uri="6a719dc3-2774-4bb3-bd51-e2fea1f33844"/>
  </ds:schemaRefs>
</ds:datastoreItem>
</file>

<file path=customXml/itemProps2.xml><?xml version="1.0" encoding="utf-8"?>
<ds:datastoreItem xmlns:ds="http://schemas.openxmlformats.org/officeDocument/2006/customXml" ds:itemID="{B37BA868-15A3-488F-80B9-C073C14900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719dc3-2774-4bb3-bd51-e2fea1f33844"/>
    <ds:schemaRef ds:uri="ea194019-af41-4f5f-90aa-3f3df5d176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7E34364-9280-4D80-98A4-2FAAF02BFB2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14752</TotalTime>
  <Words>1161</Words>
  <Application>Microsoft Office PowerPoint</Application>
  <PresentationFormat>Widescreen</PresentationFormat>
  <Paragraphs>267</Paragraphs>
  <Slides>35</Slides>
  <Notes>35</Notes>
  <HiddenSlides>0</HiddenSlides>
  <MMClips>25</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35</vt:i4>
      </vt:variant>
    </vt:vector>
  </HeadingPairs>
  <TitlesOfParts>
    <vt:vector size="50" baseType="lpstr">
      <vt:lpstr>Segoe Sans</vt:lpstr>
      <vt:lpstr>Verdana</vt:lpstr>
      <vt:lpstr>Aptos Display</vt:lpstr>
      <vt:lpstr>HelveticaTxtbkforPearson-Rm</vt:lpstr>
      <vt:lpstr>Candara</vt:lpstr>
      <vt:lpstr>Calibri</vt:lpstr>
      <vt:lpstr>PeridotPEVariableRegular</vt:lpstr>
      <vt:lpstr>Calibri Light</vt:lpstr>
      <vt:lpstr>ADLaM Display</vt:lpstr>
      <vt:lpstr>Comic Sans MS</vt:lpstr>
      <vt:lpstr>Aptos</vt:lpstr>
      <vt:lpstr>Open Sans ExtraBold</vt:lpstr>
      <vt:lpstr>Arial</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PLE3E 5A National Quest PPT</dc:title>
  <dc:creator>Cherry Leung</dc:creator>
  <cp:lastModifiedBy>Catherine Leung</cp:lastModifiedBy>
  <cp:revision>36</cp:revision>
  <dcterms:created xsi:type="dcterms:W3CDTF">2022-07-14T01:46:22Z</dcterms:created>
  <dcterms:modified xsi:type="dcterms:W3CDTF">2025-11-12T08:42:02Z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0x010100C3A44B0A76C4084CA3186D7728ADCBD0</vt:lpwstr>
  </property>
  <property fmtid="{D5CDD505-2E9C-101B-9397-08002B2CF9AE}" pid="3" name="Order">
    <vt:r8>3067000</vt:r8>
  </property>
  <property fmtid="{D5CDD505-2E9C-101B-9397-08002B2CF9AE}" pid="4" name="TriggerFlowInfo">
    <vt:lpwstr/>
  </property>
  <property fmtid="{D5CDD505-2E9C-101B-9397-08002B2CF9AE}" pid="5" name="ComplianceAssetId">
    <vt:lpwstr/>
  </property>
  <property fmtid="{D5CDD505-2E9C-101B-9397-08002B2CF9AE}" pid="6" name="_ExtendedDescription">
    <vt:lpwstr/>
  </property>
  <property fmtid="{D5CDD505-2E9C-101B-9397-08002B2CF9AE}" pid="7" name="MediaServiceImageTags">
    <vt:lpwstr/>
  </property>
  <property fmtid="{D5CDD505-2E9C-101B-9397-08002B2CF9AE}" pid="8" name="xd_ProgID">
    <vt:lpwstr/>
  </property>
  <property fmtid="{D5CDD505-2E9C-101B-9397-08002B2CF9AE}" pid="9" name="TemplateUrl">
    <vt:lpwstr/>
  </property>
  <property fmtid="{D5CDD505-2E9C-101B-9397-08002B2CF9AE}" pid="10" name="xd_Signature">
    <vt:lpwstr/>
  </property>
</Properties>
</file>