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ink/ink14.xml" ContentType="application/inkml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ink/ink23.xml" ContentType="application/inkml+xml"/>
  <Override PartName="/ppt/ink/ink24.xml" ContentType="application/inkml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ink/ink25.xml" ContentType="application/inkml+xml"/>
  <Override PartName="/ppt/ink/ink26.xml" ContentType="application/inkml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ink/ink27.xml" ContentType="application/inkml+xml"/>
  <Override PartName="/ppt/ink/ink28.xml" ContentType="application/inkml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ink/ink29.xml" ContentType="application/inkml+xml"/>
  <Override PartName="/ppt/ink/ink30.xml" ContentType="application/inkml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ink/ink31.xml" ContentType="application/inkml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ink/ink32.xml" ContentType="application/inkml+xml"/>
  <Override PartName="/ppt/ink/ink33.xml" ContentType="application/inkml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ink/ink34.xml" ContentType="application/inkml+xml"/>
  <Override PartName="/ppt/ink/ink35.xml" ContentType="application/inkml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ink/ink36.xml" ContentType="application/inkml+xml"/>
  <Override PartName="/ppt/ink/ink37.xml" ContentType="application/inkml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ink/ink38.xml" ContentType="application/inkml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ink/ink39.xml" ContentType="application/inkml+xml"/>
  <Override PartName="/ppt/ink/ink40.xml" ContentType="application/inkml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ink/ink41.xml" ContentType="application/inkml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ink/ink42.xml" ContentType="application/inkml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ink/ink43.xml" ContentType="application/inkml+xml"/>
  <Override PartName="/ppt/ink/ink44.xml" ContentType="application/inkml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59"/>
  </p:notesMasterIdLst>
  <p:sldIdLst>
    <p:sldId id="256" r:id="rId5"/>
    <p:sldId id="258" r:id="rId6"/>
    <p:sldId id="335" r:id="rId7"/>
    <p:sldId id="341" r:id="rId8"/>
    <p:sldId id="336" r:id="rId9"/>
    <p:sldId id="337" r:id="rId10"/>
    <p:sldId id="338" r:id="rId11"/>
    <p:sldId id="339" r:id="rId12"/>
    <p:sldId id="340" r:id="rId13"/>
    <p:sldId id="342" r:id="rId14"/>
    <p:sldId id="343" r:id="rId15"/>
    <p:sldId id="344" r:id="rId16"/>
    <p:sldId id="334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53" r:id="rId26"/>
    <p:sldId id="354" r:id="rId27"/>
    <p:sldId id="355" r:id="rId28"/>
    <p:sldId id="356" r:id="rId29"/>
    <p:sldId id="357" r:id="rId30"/>
    <p:sldId id="358" r:id="rId31"/>
    <p:sldId id="359" r:id="rId32"/>
    <p:sldId id="360" r:id="rId33"/>
    <p:sldId id="369" r:id="rId34"/>
    <p:sldId id="362" r:id="rId35"/>
    <p:sldId id="370" r:id="rId36"/>
    <p:sldId id="363" r:id="rId37"/>
    <p:sldId id="364" r:id="rId38"/>
    <p:sldId id="365" r:id="rId39"/>
    <p:sldId id="366" r:id="rId40"/>
    <p:sldId id="371" r:id="rId41"/>
    <p:sldId id="367" r:id="rId42"/>
    <p:sldId id="368" r:id="rId43"/>
    <p:sldId id="373" r:id="rId44"/>
    <p:sldId id="374" r:id="rId45"/>
    <p:sldId id="375" r:id="rId46"/>
    <p:sldId id="376" r:id="rId47"/>
    <p:sldId id="405" r:id="rId48"/>
    <p:sldId id="569" r:id="rId49"/>
    <p:sldId id="571" r:id="rId50"/>
    <p:sldId id="572" r:id="rId51"/>
    <p:sldId id="574" r:id="rId52"/>
    <p:sldId id="575" r:id="rId53"/>
    <p:sldId id="576" r:id="rId54"/>
    <p:sldId id="577" r:id="rId55"/>
    <p:sldId id="578" r:id="rId56"/>
    <p:sldId id="257" r:id="rId57"/>
    <p:sldId id="333" r:id="rId58"/>
  </p:sldIdLst>
  <p:sldSz cx="12192000" cy="6858000"/>
  <p:notesSz cx="6858000" cy="9144000"/>
  <p:custDataLst>
    <p:tags r:id="rId6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3D82760-C951-1BFF-29C2-9DED795D81D5}" name="Vivian Tang" initials="VT" userId="S::vivian.tang@pearson.com::c38f7cfe-078d-4502-85d2-92bb7fe749f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D6FF"/>
    <a:srgbClr val="C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42" d="100"/>
          <a:sy n="142" d="100"/>
        </p:scale>
        <p:origin x="126" y="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7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gs" Target="tags/tag1.xml"/><Relationship Id="rId65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0:53:42.35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0,'4876'0,"-4872"0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1:26:28.33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1,'3440'0,"-3414"0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1:30:22.7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0,'6617'0,"-6595"0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1:30:30.7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0,'6604'0,"-6586"0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1:30:33.8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0,'1590'0,"-1572"0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1:31:32.667"/>
    </inkml:context>
    <inkml:brush xml:id="br0">
      <inkml:brushProperty name="width" value="0.3" units="cm"/>
      <inkml:brushProperty name="height" value="0.6" units="cm"/>
      <inkml:brushProperty name="color" value="#61D6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1,'7028'0,"-7011"0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1:34:05.420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1,'4594'0,"-4576"0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1:34:10.864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0,'4188'0,"-4182"0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1:34:15.226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0,'5969'0,"-5970"0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1:34:19.846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1,'3198'0,"-3180"0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1:34:35.652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0,'6627'0,"-6609"0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0:53:48.35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1,'3176'0,"-3160"0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1:34:39.617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1,'6631'0,"-6607"0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3:14:05.7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1,'12414'0,"-12341"0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3:14:30.9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0,'8608'0,"-8599"0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3:35:28.79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1,'12414'0,"-12341"0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3:35:28.80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0,'8608'0,"-8599"0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3:14:50.8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1,'5886'0,"-5868"0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3:14:55.4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0,'6926'0,"-6916"0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3:14:50.8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1,'5886'0,"-5868"0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3:14:55.4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0,'6926'0,"-6916"0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4:01:26.8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0,'1399'0,"-1381"0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0:53:59.605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1,'1338'0,"-1315"0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4:01:35.57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1,'1333'0,"-1314"0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4:03:39.7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0,'2428'0,"-2409"0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4:10:28.5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0,'1462'0,"-1444"0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4:37:54.5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0,'2766'0,"-2759"0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4:10:40.8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0,'3859'0,"-3848"0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4:18:23.67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1,'2218'0,"-2196"0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4:10:40.8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0,'1970'0,"-1964"0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4:26:13.6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0,'2650'0,"-2609"0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4:26:29.04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1,'3909'0,"-3900"0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4:26:29.04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1,'2055'0,"-2050"0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0:54:08.449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0,'4931'0,"-4915"0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4:31:04.7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1,'3977'0,"-3968"0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4:31:04.7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1,'7398'0,"-7382"0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4:31:04.7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1,'7398'0,"-7382"0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4:31:04.7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1,'2520'0,"-2514"0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4:34:35.1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1,'3787'0,"-3779"0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0:53:42.35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0,'3347'0,"-3344"0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0:53:59.605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1,'4760'0,"-4679"0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0:53:42.35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0,'5716'0,"-5711"0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0:53:59.605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1,'8723'0,"-8574"0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1:26:24.4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1,'5679'0,"-5645"0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02560-E36B-4DF6-8E7E-23B24CAA0DBF}" type="datetimeFigureOut">
              <a:rPr lang="en-HK" smtClean="0"/>
              <a:t>10/11/2025</a:t>
            </a:fld>
            <a:endParaRPr lang="en-H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14D83-95CF-4BC7-B917-B960E4278B46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157642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911624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10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18902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11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833587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12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502637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13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564357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14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172418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15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790657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16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911516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17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7057983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18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7700200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19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724871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5084434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20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557873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21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7614244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22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2558322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23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2145843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24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9341840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25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777428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26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3803517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27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2372538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28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3007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29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834924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3815519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30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5922701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31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6396794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32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8888514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33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1142659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34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4984716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35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5991450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36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132881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37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7357459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38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3631406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39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50789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9234119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40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4373015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41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0447010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42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392722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43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5583910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6E2E0-2348-4BC1-931F-4EBF1EB85B9C}" type="slidenum">
              <a:rPr lang="en-GB" smtClean="0">
                <a:solidFill>
                  <a:prstClr val="black"/>
                </a:solidFill>
              </a:rPr>
              <a:pPr/>
              <a:t>44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1021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6E2E0-2348-4BC1-931F-4EBF1EB85B9C}" type="slidenum">
              <a:rPr lang="en-GB" smtClean="0">
                <a:solidFill>
                  <a:prstClr val="black"/>
                </a:solidFill>
              </a:rPr>
              <a:pPr/>
              <a:t>45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9742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6E2E0-2348-4BC1-931F-4EBF1EB85B9C}" type="slidenum">
              <a:rPr lang="en-GB" smtClean="0">
                <a:solidFill>
                  <a:prstClr val="black"/>
                </a:solidFill>
              </a:rPr>
              <a:pPr/>
              <a:t>46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911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6E2E0-2348-4BC1-931F-4EBF1EB85B9C}" type="slidenum">
              <a:rPr lang="en-GB" smtClean="0">
                <a:solidFill>
                  <a:prstClr val="black"/>
                </a:solidFill>
              </a:rPr>
              <a:pPr/>
              <a:t>47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059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6E2E0-2348-4BC1-931F-4EBF1EB85B9C}" type="slidenum">
              <a:rPr lang="en-GB" smtClean="0">
                <a:solidFill>
                  <a:prstClr val="black"/>
                </a:solidFill>
              </a:rPr>
              <a:pPr/>
              <a:t>48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6987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6E2E0-2348-4BC1-931F-4EBF1EB85B9C}" type="slidenum">
              <a:rPr lang="en-GB" smtClean="0">
                <a:solidFill>
                  <a:prstClr val="black"/>
                </a:solidFill>
              </a:rPr>
              <a:pPr/>
              <a:t>49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54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6033777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6E2E0-2348-4BC1-931F-4EBF1EB85B9C}" type="slidenum">
              <a:rPr lang="en-GB" smtClean="0">
                <a:solidFill>
                  <a:prstClr val="black"/>
                </a:solidFill>
              </a:rPr>
              <a:pPr/>
              <a:t>50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939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51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4579971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52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0183102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53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8987345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04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34506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200139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734872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14D83-95CF-4BC7-B917-B960E4278B46}" type="slidenum">
              <a:rPr lang="en-HK" smtClean="0"/>
              <a:t>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271659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id="{F77F0444-471A-1A9E-0717-041AE324145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18A74B"/>
          </a:solidFill>
          <a:ln w="228600" cmpd="sng">
            <a:solidFill>
              <a:srgbClr val="66B8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509FFC-B512-DF25-93FF-301F7F2CF98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06055" y="5543550"/>
            <a:ext cx="1082620" cy="1082702"/>
            <a:chOff x="9525000" y="4057649"/>
            <a:chExt cx="2016000" cy="201615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F73319E-6389-22F9-F5E6-CCBE20F14B9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525000" y="4057649"/>
              <a:ext cx="2016000" cy="2016154"/>
            </a:xfrm>
            <a:prstGeom prst="ellipse">
              <a:avLst/>
            </a:prstGeom>
            <a:solidFill>
              <a:srgbClr val="18A74B"/>
            </a:solidFill>
            <a:ln w="69850" cmpd="sng">
              <a:solidFill>
                <a:srgbClr val="66B86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CF04B7-0031-44C1-F0C2-9C01AF89EB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645168" y="4227526"/>
              <a:ext cx="1775662" cy="1676401"/>
            </a:xfrm>
            <a:prstGeom prst="rect">
              <a:avLst/>
            </a:prstGeom>
            <a:ln w="9525"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8EE47CD-A209-4B0C-0ADD-440B5D21AF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6" y="129113"/>
            <a:ext cx="3240000" cy="15564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5C39BCD-84C3-9ABE-852F-3FDC1AEEDB81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43AB57D-AAD3-C7EF-EFBC-EE9A8F621531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140152F-7896-512B-27B2-4BFBE83CEF58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1974261" cy="584234"/>
              <a:chOff x="3158571" y="2651574"/>
              <a:chExt cx="197426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A09EC2CC-ED3B-EDAD-1A2A-818C5E59BAA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1736224" cy="584234"/>
              </a:xfrm>
              <a:prstGeom prst="rect">
                <a:avLst/>
              </a:prstGeom>
              <a:effectLst/>
            </p:spPr>
          </p:pic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AF0ED2E9-85FF-8DDB-1B7D-FC9F8B9AC32E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3C827E7-B889-8676-D1EC-1B43A320E98E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01DDEA9-41D6-A3CD-8EDD-889F86EF8FD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59520" y="2715550"/>
            <a:ext cx="1123778" cy="4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28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C6282C"/>
          </a:solidFill>
          <a:ln w="228600" cmpd="sng">
            <a:solidFill>
              <a:srgbClr val="D45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C6282C"/>
          </a:solidFill>
          <a:ln w="69850" cmpd="sng">
            <a:solidFill>
              <a:srgbClr val="D45E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621D62-C245-F7AE-60B6-1E1F7B020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09" y="115153"/>
            <a:ext cx="3230092" cy="14925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8EF687-D824-FFEB-80E8-2CE76D718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3593" y="5699708"/>
            <a:ext cx="980247" cy="75673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9F62BF9-6CF2-C4BD-FFFE-63A18447FAD3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E0B9FC4-B0DE-C69A-FD42-B335EE504E07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DA56C80-7D43-D9C4-B1D1-D30E07FE9EE1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1974261" cy="584234"/>
              <a:chOff x="3158571" y="2651574"/>
              <a:chExt cx="197426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1CF4F0A9-26B7-A304-1AC6-F616B4E7851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1736224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76F2E4B3-4BD4-5538-A562-C35BE966304B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32F886D-9669-EBEB-CEA0-B107422A58DE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7B88B88-0C33-0689-EA13-B4B0D19AD12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59520" y="2715550"/>
            <a:ext cx="1123778" cy="4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40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94C11"/>
          </a:solidFill>
          <a:ln w="228600" cmpd="sng">
            <a:solidFill>
              <a:srgbClr val="EF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94C11"/>
          </a:solidFill>
          <a:ln w="69850" cmpd="sng">
            <a:solidFill>
              <a:srgbClr val="EF7B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220AC-F224-AC2D-EB7D-5C818D5273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081" y="99700"/>
            <a:ext cx="3223857" cy="14866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822117-AED8-2274-7DAA-C7EF8ECA92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2982" y="5718687"/>
            <a:ext cx="958285" cy="7629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D0632C7-E389-F71B-2D9C-BE2B8EB59D79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F8129F1-B712-13F6-11F3-25FF6B1BC5A2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7B31005-79C1-2F6B-97B9-4A5C9422AE96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1974261" cy="584234"/>
              <a:chOff x="3158571" y="2651574"/>
              <a:chExt cx="197426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5BBD1D81-24D1-A952-DF07-290B091C7D8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1736224" cy="584234"/>
              </a:xfrm>
              <a:prstGeom prst="rect">
                <a:avLst/>
              </a:prstGeom>
              <a:effectLst/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262E30E8-5E9F-E770-3C74-6FB79D481789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E789635-D4E7-4344-DFC8-B6D44A1C9EEF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47B1C9B-F32D-C90E-10A6-2B5099E680A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59520" y="2715550"/>
            <a:ext cx="1123778" cy="4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35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7D83"/>
          </a:solidFill>
          <a:ln w="228600" cmpd="sng">
            <a:solidFill>
              <a:srgbClr val="2A97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7D83"/>
          </a:solidFill>
          <a:ln w="69850" cmpd="sng">
            <a:solidFill>
              <a:srgbClr val="2A9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9654C-A662-CA61-BADA-DD6C75C2D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147" y="108803"/>
            <a:ext cx="3193078" cy="14929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67BA76-79E9-2894-921C-D3618BA7D4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2444" y="5710867"/>
            <a:ext cx="923490" cy="7207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C6BA6E7-B22B-24D9-503B-DCDE39D4D238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31E0C7E-24C7-2AF9-D40C-D965A8752BC5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F75DEDD-7224-7250-D996-03B1C06C5C40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1974261" cy="584234"/>
              <a:chOff x="3158571" y="2651574"/>
              <a:chExt cx="197426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5E51D3F3-79FF-79F5-7A30-43DB15E9B00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1736224" cy="584234"/>
              </a:xfrm>
              <a:prstGeom prst="rect">
                <a:avLst/>
              </a:prstGeom>
              <a:effectLst/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E56227A7-487A-BD1E-8464-88F59D2337F2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BC21BE9-7F42-44AD-ED17-9880BC931D4C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66678F0-7F25-60AE-FB34-1699C2E119A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59520" y="2715550"/>
            <a:ext cx="1123778" cy="4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8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0E06DD0-6E02-D3FF-5591-1F2718B64BA3}"/>
              </a:ext>
            </a:extLst>
          </p:cNvPr>
          <p:cNvGrpSpPr/>
          <p:nvPr userDrawn="1"/>
        </p:nvGrpSpPr>
        <p:grpSpPr>
          <a:xfrm>
            <a:off x="4892842" y="3041560"/>
            <a:ext cx="2406316" cy="774881"/>
            <a:chOff x="4892842" y="3041560"/>
            <a:chExt cx="2406316" cy="77488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8C61514-937D-CF1E-2E68-BA485D79A136}"/>
                </a:ext>
              </a:extLst>
            </p:cNvPr>
            <p:cNvSpPr/>
            <p:nvPr userDrawn="1"/>
          </p:nvSpPr>
          <p:spPr>
            <a:xfrm>
              <a:off x="4892842" y="3041560"/>
              <a:ext cx="2406316" cy="774881"/>
            </a:xfrm>
            <a:custGeom>
              <a:avLst/>
              <a:gdLst>
                <a:gd name="connsiteX0" fmla="*/ 0 w 2406316"/>
                <a:gd name="connsiteY0" fmla="*/ 0 h 774881"/>
                <a:gd name="connsiteX1" fmla="*/ 409074 w 2406316"/>
                <a:gd name="connsiteY1" fmla="*/ 0 h 774881"/>
                <a:gd name="connsiteX2" fmla="*/ 890337 w 2406316"/>
                <a:gd name="connsiteY2" fmla="*/ 0 h 774881"/>
                <a:gd name="connsiteX3" fmla="*/ 1419726 w 2406316"/>
                <a:gd name="connsiteY3" fmla="*/ 0 h 774881"/>
                <a:gd name="connsiteX4" fmla="*/ 1828800 w 2406316"/>
                <a:gd name="connsiteY4" fmla="*/ 0 h 774881"/>
                <a:gd name="connsiteX5" fmla="*/ 2406316 w 2406316"/>
                <a:gd name="connsiteY5" fmla="*/ 0 h 774881"/>
                <a:gd name="connsiteX6" fmla="*/ 2406316 w 2406316"/>
                <a:gd name="connsiteY6" fmla="*/ 379692 h 774881"/>
                <a:gd name="connsiteX7" fmla="*/ 2406316 w 2406316"/>
                <a:gd name="connsiteY7" fmla="*/ 774881 h 774881"/>
                <a:gd name="connsiteX8" fmla="*/ 1949116 w 2406316"/>
                <a:gd name="connsiteY8" fmla="*/ 774881 h 774881"/>
                <a:gd name="connsiteX9" fmla="*/ 1515979 w 2406316"/>
                <a:gd name="connsiteY9" fmla="*/ 774881 h 774881"/>
                <a:gd name="connsiteX10" fmla="*/ 1034716 w 2406316"/>
                <a:gd name="connsiteY10" fmla="*/ 774881 h 774881"/>
                <a:gd name="connsiteX11" fmla="*/ 553453 w 2406316"/>
                <a:gd name="connsiteY11" fmla="*/ 774881 h 774881"/>
                <a:gd name="connsiteX12" fmla="*/ 0 w 2406316"/>
                <a:gd name="connsiteY12" fmla="*/ 774881 h 774881"/>
                <a:gd name="connsiteX13" fmla="*/ 0 w 2406316"/>
                <a:gd name="connsiteY13" fmla="*/ 387441 h 774881"/>
                <a:gd name="connsiteX14" fmla="*/ 0 w 2406316"/>
                <a:gd name="connsiteY14" fmla="*/ 0 h 77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06316" h="774881" fill="none" extrusionOk="0">
                  <a:moveTo>
                    <a:pt x="0" y="0"/>
                  </a:moveTo>
                  <a:cubicBezTo>
                    <a:pt x="194364" y="-31830"/>
                    <a:pt x="235146" y="11035"/>
                    <a:pt x="409074" y="0"/>
                  </a:cubicBezTo>
                  <a:cubicBezTo>
                    <a:pt x="583002" y="-11035"/>
                    <a:pt x="711054" y="37081"/>
                    <a:pt x="890337" y="0"/>
                  </a:cubicBezTo>
                  <a:cubicBezTo>
                    <a:pt x="1069620" y="-37081"/>
                    <a:pt x="1214472" y="30236"/>
                    <a:pt x="1419726" y="0"/>
                  </a:cubicBezTo>
                  <a:cubicBezTo>
                    <a:pt x="1624980" y="-30236"/>
                    <a:pt x="1666413" y="41479"/>
                    <a:pt x="1828800" y="0"/>
                  </a:cubicBezTo>
                  <a:cubicBezTo>
                    <a:pt x="1991187" y="-41479"/>
                    <a:pt x="2230636" y="10614"/>
                    <a:pt x="2406316" y="0"/>
                  </a:cubicBezTo>
                  <a:cubicBezTo>
                    <a:pt x="2448559" y="160476"/>
                    <a:pt x="2378624" y="265187"/>
                    <a:pt x="2406316" y="379692"/>
                  </a:cubicBezTo>
                  <a:cubicBezTo>
                    <a:pt x="2434008" y="494197"/>
                    <a:pt x="2387776" y="682639"/>
                    <a:pt x="2406316" y="774881"/>
                  </a:cubicBezTo>
                  <a:cubicBezTo>
                    <a:pt x="2286220" y="797293"/>
                    <a:pt x="2166484" y="721591"/>
                    <a:pt x="1949116" y="774881"/>
                  </a:cubicBezTo>
                  <a:cubicBezTo>
                    <a:pt x="1731748" y="828171"/>
                    <a:pt x="1705358" y="759543"/>
                    <a:pt x="1515979" y="774881"/>
                  </a:cubicBezTo>
                  <a:cubicBezTo>
                    <a:pt x="1326600" y="790219"/>
                    <a:pt x="1257841" y="737081"/>
                    <a:pt x="1034716" y="774881"/>
                  </a:cubicBezTo>
                  <a:cubicBezTo>
                    <a:pt x="811591" y="812681"/>
                    <a:pt x="687099" y="757171"/>
                    <a:pt x="553453" y="774881"/>
                  </a:cubicBezTo>
                  <a:cubicBezTo>
                    <a:pt x="419807" y="792591"/>
                    <a:pt x="189956" y="735547"/>
                    <a:pt x="0" y="774881"/>
                  </a:cubicBezTo>
                  <a:cubicBezTo>
                    <a:pt x="-22423" y="665689"/>
                    <a:pt x="7745" y="542671"/>
                    <a:pt x="0" y="387441"/>
                  </a:cubicBezTo>
                  <a:cubicBezTo>
                    <a:pt x="-7745" y="232211"/>
                    <a:pt x="29851" y="175436"/>
                    <a:pt x="0" y="0"/>
                  </a:cubicBezTo>
                  <a:close/>
                </a:path>
                <a:path w="2406316" h="774881" stroke="0" extrusionOk="0">
                  <a:moveTo>
                    <a:pt x="0" y="0"/>
                  </a:moveTo>
                  <a:cubicBezTo>
                    <a:pt x="139917" y="-47797"/>
                    <a:pt x="303419" y="19270"/>
                    <a:pt x="457200" y="0"/>
                  </a:cubicBezTo>
                  <a:cubicBezTo>
                    <a:pt x="610981" y="-19270"/>
                    <a:pt x="803116" y="40661"/>
                    <a:pt x="962526" y="0"/>
                  </a:cubicBezTo>
                  <a:cubicBezTo>
                    <a:pt x="1121936" y="-40661"/>
                    <a:pt x="1350156" y="39439"/>
                    <a:pt x="1491916" y="0"/>
                  </a:cubicBezTo>
                  <a:cubicBezTo>
                    <a:pt x="1633676" y="-39439"/>
                    <a:pt x="1791891" y="39116"/>
                    <a:pt x="1925053" y="0"/>
                  </a:cubicBezTo>
                  <a:cubicBezTo>
                    <a:pt x="2058215" y="-39116"/>
                    <a:pt x="2250274" y="12969"/>
                    <a:pt x="2406316" y="0"/>
                  </a:cubicBezTo>
                  <a:cubicBezTo>
                    <a:pt x="2443061" y="167834"/>
                    <a:pt x="2362605" y="254878"/>
                    <a:pt x="2406316" y="371943"/>
                  </a:cubicBezTo>
                  <a:cubicBezTo>
                    <a:pt x="2450027" y="489008"/>
                    <a:pt x="2359769" y="590224"/>
                    <a:pt x="2406316" y="774881"/>
                  </a:cubicBezTo>
                  <a:cubicBezTo>
                    <a:pt x="2186138" y="794119"/>
                    <a:pt x="2028354" y="765699"/>
                    <a:pt x="1925053" y="774881"/>
                  </a:cubicBezTo>
                  <a:cubicBezTo>
                    <a:pt x="1821752" y="784063"/>
                    <a:pt x="1582984" y="741213"/>
                    <a:pt x="1419726" y="774881"/>
                  </a:cubicBezTo>
                  <a:cubicBezTo>
                    <a:pt x="1256468" y="808549"/>
                    <a:pt x="1154252" y="759292"/>
                    <a:pt x="938463" y="774881"/>
                  </a:cubicBezTo>
                  <a:cubicBezTo>
                    <a:pt x="722674" y="790470"/>
                    <a:pt x="642077" y="761377"/>
                    <a:pt x="505326" y="774881"/>
                  </a:cubicBezTo>
                  <a:cubicBezTo>
                    <a:pt x="368575" y="788385"/>
                    <a:pt x="247347" y="764956"/>
                    <a:pt x="0" y="774881"/>
                  </a:cubicBezTo>
                  <a:cubicBezTo>
                    <a:pt x="-24975" y="586873"/>
                    <a:pt x="38624" y="543173"/>
                    <a:pt x="0" y="395189"/>
                  </a:cubicBezTo>
                  <a:cubicBezTo>
                    <a:pt x="-38624" y="247205"/>
                    <a:pt x="38623" y="185221"/>
                    <a:pt x="0" y="0"/>
                  </a:cubicBezTo>
                  <a:close/>
                </a:path>
              </a:pathLst>
            </a:custGeom>
            <a:solidFill>
              <a:srgbClr val="0D88D3"/>
            </a:solidFill>
            <a:ln w="41275" cmpd="sng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252356319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FB9D7B9-0166-9F6A-06CE-C90D13DE13BB}"/>
                </a:ext>
              </a:extLst>
            </p:cNvPr>
            <p:cNvSpPr txBox="1"/>
            <p:nvPr userDrawn="1"/>
          </p:nvSpPr>
          <p:spPr>
            <a:xfrm>
              <a:off x="5044966" y="3105835"/>
              <a:ext cx="21020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8649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32BE9-BD2D-41D3-8D8A-DB8C6A9E0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96477-EA2B-4745-B52F-89304238E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A9951-8907-41BD-88FA-3B1CC64EA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2D534-ECC8-4048-BCA7-330D6D00D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F66-9E69-418F-9F46-DAE1B4530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21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8EB81-985C-4A2B-A1B4-179C4B4EE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B42C5-3EDC-4E63-82E6-872AC0883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0CD03-83CD-4661-9CFB-1F46F761D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064F9-6B1A-48E7-8256-5A15F982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33E61-702D-4331-B84C-9ACEAB541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56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EF1DB-98C9-45AE-8D54-B27CF5C2E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411B1-7765-44A7-B5AB-96A26A473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F0690-79D0-4827-9D9C-9C6C9BD66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59B5C-ECF1-4397-9FE3-F9CE82415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8F725-BC65-4505-9639-FEF092E4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04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E09FD-A0DD-43AE-9B88-EB2990541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76C76-6356-4A7E-BFBD-5CF61D021C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052BD5-EF2C-4A96-A9E3-7387DD9C8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7E4F51-BFF5-4A2E-9ABD-E67B7E2B3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71AF48-0648-4388-A125-19A03C3A3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88B52-7CAB-4EFA-9C7A-ECF75C35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173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1C5A7-0B9F-4E50-933F-2C7290496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0B8DD-F9EB-4793-8CDC-385ED0D31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B37D0-ADBD-4F4E-A6D2-5964F6AE4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E5372B-C717-4B8C-A902-67D2C5B440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BA83D6-FC4E-4F87-AD77-A0BE67364C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EE00E8-4E74-4151-A70C-CBCB656B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4ED956-351C-418C-9008-D95FC0453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859782-C301-464F-9421-EAD31C7B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04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87409-D74B-4B71-80EA-C73AEF383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B4651-E3BE-4AD6-A49A-19D9C3F3A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7E9BB-1B03-40BC-9C02-F92B73346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152DD-9E67-4484-9963-0DB61ED4A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AA88C-D291-4FDF-8918-8822CCF4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FB18A-D7D9-4013-90CF-0545BBCB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23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 cover slid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B99F339-803F-73D9-8B7A-210CE983ADA2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3163AA"/>
          </a:solidFill>
          <a:ln w="228600" cmpd="sng">
            <a:solidFill>
              <a:srgbClr val="607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A797A94-0C9C-6416-6DB1-1CFD9EBCDB0E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3163AA"/>
          </a:solidFill>
          <a:ln w="69850" cmpd="sng">
            <a:solidFill>
              <a:srgbClr val="607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D4E982-BB7E-9C71-0A89-8F3BAF131DB8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83D60C3-1BE2-9682-3B79-1B50A8079CDD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7A19987-3358-D607-D13B-DBCC2B144698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1974261" cy="584234"/>
              <a:chOff x="3158571" y="2651574"/>
              <a:chExt cx="197426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800164F6-BAD6-D2F9-39A7-83DAEB2DCA3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1736224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885BF90A-07C5-9094-D95F-21ABFE0E3957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9AEF051-68EC-4752-8B83-2BAB0531924E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D7BDB8D-F906-14A6-C4DF-27D3ACDCAC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995" y="153518"/>
            <a:ext cx="3222599" cy="1488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ED603B-84D2-4291-1907-8AA67A0797B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63489" y="5769768"/>
            <a:ext cx="804000" cy="61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7C46EF-953E-060C-8CFF-129A29D9CDB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59520" y="2715550"/>
            <a:ext cx="1123778" cy="4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8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A9AD9-AD14-441E-B793-D3FEB3867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9248CD-D0DC-4559-B9A8-ED0C0A6FB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23A126-7D81-4CFA-B209-B3C693B4C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791539-D4F8-4E3F-8E66-50580D618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63805-4DAF-4D02-BE16-F2D51B32C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D941F-FD6D-4748-BB82-B473E2EE3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42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296A9-0C02-4B72-9EC5-25D647950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74733-74DE-4CAD-9D40-C3B544CEB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E2404-8FBB-4B93-87A8-0B8F4D2B7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75F76-D458-4881-8A21-2C351B858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175D6-0A8F-4650-AC1D-3AB235CE1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87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1487B7-43BF-4B6D-B9DA-88CC4CEB34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3BFB80-4916-43EA-A9F4-6A6A00F7B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C0E5E-2A5C-4BCE-927B-0E73A9EDE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9781E-6D51-44B8-82E0-71BE11B15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53B7A-9C62-425D-92C2-DDEE5F003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879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646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0">
            <a:extLst>
              <a:ext uri="{FF2B5EF4-FFF2-40B4-BE49-F238E27FC236}">
                <a16:creationId xmlns:a16="http://schemas.microsoft.com/office/drawing/2014/main" id="{AE02C0DF-8044-0846-0792-6DBD4313E791}"/>
              </a:ext>
            </a:extLst>
          </p:cNvPr>
          <p:cNvSpPr/>
          <p:nvPr userDrawn="1"/>
        </p:nvSpPr>
        <p:spPr>
          <a:xfrm>
            <a:off x="0" y="-1"/>
            <a:ext cx="12192000" cy="1213225"/>
          </a:xfrm>
          <a:prstGeom prst="rect">
            <a:avLst/>
          </a:prstGeom>
          <a:solidFill>
            <a:srgbClr val="7F5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/>
            <a:r>
              <a:rPr kumimoji="0" lang="en-US" altLang="zh-HK" sz="3400" b="1" dirty="0">
                <a:solidFill>
                  <a:schemeClr val="bg1"/>
                </a:solidFill>
                <a:cs typeface="Calibri" panose="020F0502020204030204" pitchFamily="34" charset="0"/>
              </a:rPr>
              <a:t>  </a:t>
            </a:r>
            <a:endParaRPr kumimoji="0" lang="en-US" altLang="zh-HK" sz="36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10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CEA460FC-17B2-BBAE-2ECA-57BE38EB5B4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DA4179"/>
          </a:solidFill>
          <a:ln w="228600" cmpd="sng">
            <a:solidFill>
              <a:srgbClr val="E272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6CCB79-F9C9-6996-302F-9B25506048A1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DA4179"/>
          </a:solidFill>
          <a:ln w="69850" cmpd="sng">
            <a:solidFill>
              <a:srgbClr val="E272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AB933-822D-5431-2062-5DF02470E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51" y="110495"/>
            <a:ext cx="3213334" cy="15479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C4394-FDE0-D97D-D601-F74F4CDE5F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64161" y="5720139"/>
            <a:ext cx="956883" cy="720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D664370-23DB-8A45-76CB-5DC581DCB0F0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7C919FB-9C31-19ED-EA9A-DB14BF213562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7934896-ACD3-8769-FA28-E77C306680CD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1974261" cy="584234"/>
              <a:chOff x="3158571" y="2651574"/>
              <a:chExt cx="197426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C827FA2B-43EA-1842-0978-9CAA5DD1EA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1736224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CA311A97-1281-F590-1F3B-4D19554B3D67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1CBF9EF-8165-EE5B-A2BA-8CBDC202DA0A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007C28F-E9B9-E130-7F71-2AB337AC650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59520" y="2715550"/>
            <a:ext cx="1123778" cy="4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8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F5CF3120-0952-5EAB-D072-A68D38DF0D20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AB96"/>
          </a:solidFill>
          <a:ln w="228600" cmpd="sng">
            <a:solidFill>
              <a:srgbClr val="69C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01ECC0-FBB7-1F33-6BBF-59CEA6B9097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AB96"/>
          </a:solidFill>
          <a:ln w="69850" cmpd="sng">
            <a:solidFill>
              <a:srgbClr val="69C1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E04491-19A9-0414-C211-2AF63EBD3F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1779" y="5638800"/>
            <a:ext cx="972000" cy="820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54B7CA-EE07-4B4E-90A8-409C943DC1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36" y="53238"/>
            <a:ext cx="3240000" cy="15941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E030ACE-6EB0-E17D-BE8D-83100A820B46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BBD4FBD-0BEA-F44B-4650-10D7BB7CDB34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F3DCD32-0A0C-EDC9-68F4-3ACE35FE4ED4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1974261" cy="584234"/>
              <a:chOff x="3158571" y="2651574"/>
              <a:chExt cx="197426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1344BE4C-CAE8-F551-9040-1492732294D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1736224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69BBBC5-BB7F-4D07-10C8-CD5F98B69435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3B11130-2EBD-FE05-9303-AA1B129F6507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D8DB27D-DC1C-F045-2824-DC29C2A560D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59520" y="2715550"/>
            <a:ext cx="1123778" cy="4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60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AC1C6B37-500A-AAE3-0C49-C73CCC356EDA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9CD8"/>
          </a:solidFill>
          <a:ln w="228600" cmpd="sng">
            <a:solidFill>
              <a:srgbClr val="4FB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7941964-D428-9BD1-9C6F-882033EDD3F0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9CD8"/>
          </a:solidFill>
          <a:ln w="69850" cmpd="sng">
            <a:solidFill>
              <a:srgbClr val="4FB1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FBC636-0C1F-3A17-7F46-17CBB1F5FF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11" y="80015"/>
            <a:ext cx="3312000" cy="16006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9031C3-8B0C-8C14-2C7A-FEB5BDF2D4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6626" y="5694103"/>
            <a:ext cx="909103" cy="792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033AFD4-8D91-7516-4569-8F135C6468EC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ACFA97-4E83-EE51-FC2B-19E5E1C1AEE7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AD89952-792D-364F-DE85-4E49105F1142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1974261" cy="584234"/>
              <a:chOff x="3158571" y="2651574"/>
              <a:chExt cx="197426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1376A61A-7B4B-65B6-8D88-A011487EBE5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1736224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E379228-01A7-62C6-1EDD-FD05A5AF734E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200D47B-DD90-8CA0-7389-F2FB81F6A126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F263B5B-FE8D-EFC6-02CE-6B6CBD5B5ED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59520" y="2715550"/>
            <a:ext cx="1123778" cy="4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1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98129632-29B0-F780-62D8-8934DBB71C39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F7C0F"/>
          </a:solidFill>
          <a:ln w="228600" cmpd="sng">
            <a:solidFill>
              <a:srgbClr val="F59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logo for a book&#10;&#10;Description automatically generated with medium confidence">
            <a:extLst>
              <a:ext uri="{FF2B5EF4-FFF2-40B4-BE49-F238E27FC236}">
                <a16:creationId xmlns:a16="http://schemas.microsoft.com/office/drawing/2014/main" id="{9E7C6D21-C9C8-9A29-48DC-8A9D1F9ED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" y="100047"/>
            <a:ext cx="3312000" cy="15538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4151866-5995-7A8A-47AB-891B6B7E7B57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F7C0F"/>
          </a:solidFill>
          <a:ln w="69850" cmpd="sng">
            <a:solidFill>
              <a:srgbClr val="F59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23BC972C-68CB-DB51-1FF2-1E8CE84084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888" y="5765848"/>
            <a:ext cx="914402" cy="69189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99DFF65-DE76-F6CB-F7E8-34AC45E08E1B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5D9DDEE-5386-800C-0B8F-65DF1244EE58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D4BA3D8-5C97-FCCB-5B5B-11A372BD4A26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1974261" cy="584234"/>
              <a:chOff x="3158571" y="2651574"/>
              <a:chExt cx="197426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F5D7AAB3-14EB-2F6E-B18D-48FE4C18CC6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1736224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9A511E2-7F83-F930-BFBA-7FCCEFCFCCE9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A1954D9-78C6-C42D-7D4A-6EDF84A1B0E7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719FE80-A75A-71AB-53B5-33819A72850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59520" y="2715550"/>
            <a:ext cx="1123778" cy="4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82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0E5D6A61-A584-EFF2-AEBC-43DE0DE016EB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A74B97"/>
          </a:solidFill>
          <a:ln w="228600" cmpd="sng">
            <a:solidFill>
              <a:srgbClr val="B773A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E9B25D-E7E1-639E-5E66-7CADCDA8EF8B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A74B97"/>
          </a:solidFill>
          <a:ln w="69850" cmpd="sng">
            <a:solidFill>
              <a:srgbClr val="B773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722266-B6A4-33DC-7436-4F11F627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5214" y="57790"/>
            <a:ext cx="3369439" cy="16356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4F0C48-2447-0E2B-A840-A98A91C8A0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6999" y="5671190"/>
            <a:ext cx="952409" cy="7728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EBA4543-1D56-4AE4-28B2-863FC5757B5E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D89647A-B7C3-06BC-081D-3118D6AF8524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0150A67-9C4A-FBA2-87E5-45A74506881A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1974261" cy="584234"/>
              <a:chOff x="3158571" y="2651574"/>
              <a:chExt cx="197426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EEE47353-12AC-2686-6890-047DEC3286B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1736224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0F000E6E-9087-4039-0BFC-3FF6D5FCB0B9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DD1FEF3-8C14-89E7-707D-4A4EB3433B28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29B76B3-CD91-108A-5CAB-039FECA1AC6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59520" y="2715550"/>
            <a:ext cx="1123778" cy="4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4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6C4696"/>
          </a:solidFill>
          <a:ln w="228600" cmpd="sng">
            <a:solidFill>
              <a:srgbClr val="8A6C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D7499-6D4C-79F1-1C34-8F5AA5BDC3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33" y="96103"/>
            <a:ext cx="3256823" cy="158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6C4696"/>
          </a:solidFill>
          <a:ln w="69850" cmpd="sng">
            <a:solidFill>
              <a:srgbClr val="8A6C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3E286C-E3B9-7B64-5746-FA434289FF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3780" y="5719423"/>
            <a:ext cx="864588" cy="6928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DA3733B-C162-DA1B-C207-0C4B0F6F4172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FA24036-D9B8-DFDD-296E-6AB8271E278E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80F4C6B-00D1-D034-5914-7C12F4928C2A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1974261" cy="584234"/>
              <a:chOff x="3158571" y="2651574"/>
              <a:chExt cx="197426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554FB2CD-8B72-C5F3-9AB3-71BC699A0D0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1736224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8199D45-BC79-AEEB-ED3E-32A76AEDF232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DDD6CD0-1250-BFD5-A829-CEA31508C90E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7963101-926D-FC40-636B-A227CE40AB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59520" y="2715550"/>
            <a:ext cx="1123778" cy="4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86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3803A"/>
          </a:solidFill>
          <a:ln w="228600" cmpd="sng">
            <a:solidFill>
              <a:srgbClr val="5C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3803A"/>
          </a:solidFill>
          <a:ln w="69850" cmpd="sng">
            <a:solidFill>
              <a:srgbClr val="5C97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94C609-C9DC-EA86-12FC-2F9CC0C3F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6" y="-48051"/>
            <a:ext cx="3348000" cy="1745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2C21E4-DC0E-B721-7510-59BA8A9BE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7850" y="5703961"/>
            <a:ext cx="886331" cy="76188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9BD4B12-9DB7-372A-F417-114BABF392DD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0E295C1-7D1B-F285-4CC2-42F3773C6C4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3610926-AD5E-2DE9-11DB-9DBCA7F0DAE0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1974261" cy="584234"/>
              <a:chOff x="3158571" y="2651574"/>
              <a:chExt cx="1974261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3F0509A4-45B4-AFAB-4336-6CD44ABBFEE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1736224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0100329B-E700-C948-CDB5-787D1C967463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43575F-E07A-FE6C-C57D-3BD7302A4678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7F5D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D364410-45D1-4958-6357-A253CD44AF3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59520" y="2715550"/>
            <a:ext cx="1123778" cy="4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29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98F267-330C-4E82-9850-3AC3CB091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B4268-E043-49F1-890F-68810CA16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A9E34-66CC-4BDC-A374-DAB4617B29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3C6E9-61C6-4137-B436-54E404246A35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D6B1A-973B-40F8-AE99-B478D66D6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A01C9-8564-4B1E-B525-8204BC565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05E12-D5CE-428E-A160-E60AB14776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New Pearson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3E6B84F1-095B-E4BE-145A-F4C72B5EEBE9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" y="6161490"/>
            <a:ext cx="1596876" cy="59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5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customXml" Target="../ink/ink13.xml"/><Relationship Id="rId3" Type="http://schemas.openxmlformats.org/officeDocument/2006/relationships/notesSlide" Target="../notesSlides/notesSlide10.xml"/><Relationship Id="rId7" Type="http://schemas.openxmlformats.org/officeDocument/2006/relationships/customXml" Target="../ink/ink10.xml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1.xml"/><Relationship Id="rId6" Type="http://schemas.openxmlformats.org/officeDocument/2006/relationships/image" Target="../media/image41.png"/><Relationship Id="rId11" Type="http://schemas.openxmlformats.org/officeDocument/2006/relationships/customXml" Target="../ink/ink12.xml"/><Relationship Id="rId5" Type="http://schemas.openxmlformats.org/officeDocument/2006/relationships/customXml" Target="../ink/ink9.xml"/><Relationship Id="rId10" Type="http://schemas.openxmlformats.org/officeDocument/2006/relationships/image" Target="../media/image43.png"/><Relationship Id="rId4" Type="http://schemas.openxmlformats.org/officeDocument/2006/relationships/image" Target="../media/image29.png"/><Relationship Id="rId9" Type="http://schemas.openxmlformats.org/officeDocument/2006/relationships/customXml" Target="../ink/ink11.xml"/><Relationship Id="rId1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.xml"/><Relationship Id="rId6" Type="http://schemas.openxmlformats.org/officeDocument/2006/relationships/image" Target="../media/image46.png"/><Relationship Id="rId5" Type="http://schemas.openxmlformats.org/officeDocument/2006/relationships/customXml" Target="../ink/ink14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customXml" Target="../ink/ink19.xml"/><Relationship Id="rId3" Type="http://schemas.openxmlformats.org/officeDocument/2006/relationships/notesSlide" Target="../notesSlides/notesSlide12.xml"/><Relationship Id="rId7" Type="http://schemas.openxmlformats.org/officeDocument/2006/relationships/customXml" Target="../ink/ink16.xml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2.png"/><Relationship Id="rId1" Type="http://schemas.openxmlformats.org/officeDocument/2006/relationships/tags" Target="../tags/tag13.xml"/><Relationship Id="rId6" Type="http://schemas.openxmlformats.org/officeDocument/2006/relationships/image" Target="../media/image47.png"/><Relationship Id="rId11" Type="http://schemas.openxmlformats.org/officeDocument/2006/relationships/customXml" Target="../ink/ink18.xml"/><Relationship Id="rId5" Type="http://schemas.openxmlformats.org/officeDocument/2006/relationships/customXml" Target="../ink/ink15.xml"/><Relationship Id="rId15" Type="http://schemas.openxmlformats.org/officeDocument/2006/relationships/customXml" Target="../ink/ink20.xml"/><Relationship Id="rId10" Type="http://schemas.openxmlformats.org/officeDocument/2006/relationships/image" Target="../media/image49.png"/><Relationship Id="rId4" Type="http://schemas.openxmlformats.org/officeDocument/2006/relationships/image" Target="../media/image29.png"/><Relationship Id="rId9" Type="http://schemas.openxmlformats.org/officeDocument/2006/relationships/customXml" Target="../ink/ink17.xml"/><Relationship Id="rId1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5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6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8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9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0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jp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6.png"/><Relationship Id="rId12" Type="http://schemas.openxmlformats.org/officeDocument/2006/relationships/image" Target="../media/image61.jp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1.xml"/><Relationship Id="rId6" Type="http://schemas.openxmlformats.org/officeDocument/2006/relationships/image" Target="../media/image55.png"/><Relationship Id="rId11" Type="http://schemas.openxmlformats.org/officeDocument/2006/relationships/image" Target="../media/image60.jpg"/><Relationship Id="rId5" Type="http://schemas.openxmlformats.org/officeDocument/2006/relationships/image" Target="../media/image54.png"/><Relationship Id="rId10" Type="http://schemas.openxmlformats.org/officeDocument/2006/relationships/image" Target="../media/image59.jpg"/><Relationship Id="rId4" Type="http://schemas.openxmlformats.org/officeDocument/2006/relationships/image" Target="../media/image53.png"/><Relationship Id="rId9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3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notesSlide" Target="../notesSlides/notesSlide23.xml"/><Relationship Id="rId7" Type="http://schemas.openxmlformats.org/officeDocument/2006/relationships/customXml" Target="../ink/ink2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4.xml"/><Relationship Id="rId6" Type="http://schemas.openxmlformats.org/officeDocument/2006/relationships/image" Target="../media/image63.png"/><Relationship Id="rId5" Type="http://schemas.openxmlformats.org/officeDocument/2006/relationships/customXml" Target="../ink/ink21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notesSlide" Target="../notesSlides/notesSlide24.xml"/><Relationship Id="rId7" Type="http://schemas.openxmlformats.org/officeDocument/2006/relationships/customXml" Target="../ink/ink2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5.xml"/><Relationship Id="rId6" Type="http://schemas.openxmlformats.org/officeDocument/2006/relationships/image" Target="../media/image63.png"/><Relationship Id="rId5" Type="http://schemas.openxmlformats.org/officeDocument/2006/relationships/customXml" Target="../ink/ink23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25.xml"/><Relationship Id="rId7" Type="http://schemas.openxmlformats.org/officeDocument/2006/relationships/customXml" Target="../ink/ink2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6.xml"/><Relationship Id="rId6" Type="http://schemas.openxmlformats.org/officeDocument/2006/relationships/image" Target="../media/image65.png"/><Relationship Id="rId5" Type="http://schemas.openxmlformats.org/officeDocument/2006/relationships/customXml" Target="../ink/ink25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26.xml"/><Relationship Id="rId7" Type="http://schemas.openxmlformats.org/officeDocument/2006/relationships/customXml" Target="../ink/ink2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7.xml"/><Relationship Id="rId6" Type="http://schemas.openxmlformats.org/officeDocument/2006/relationships/image" Target="../media/image65.png"/><Relationship Id="rId5" Type="http://schemas.openxmlformats.org/officeDocument/2006/relationships/customXml" Target="../ink/ink27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8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0.xml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9.xml"/><Relationship Id="rId6" Type="http://schemas.openxmlformats.org/officeDocument/2006/relationships/customXml" Target="../ink/ink29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Relationship Id="rId9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0.xml"/><Relationship Id="rId6" Type="http://schemas.openxmlformats.org/officeDocument/2006/relationships/customXml" Target="../ink/ink31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3.xml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1.xml"/><Relationship Id="rId6" Type="http://schemas.openxmlformats.org/officeDocument/2006/relationships/customXml" Target="../ink/ink32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Relationship Id="rId9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.xml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2.xml"/><Relationship Id="rId6" Type="http://schemas.openxmlformats.org/officeDocument/2006/relationships/customXml" Target="../ink/ink34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Relationship Id="rId9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3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7.xml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4.xml"/><Relationship Id="rId6" Type="http://schemas.openxmlformats.org/officeDocument/2006/relationships/customXml" Target="../ink/ink36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Relationship Id="rId9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5.xml"/><Relationship Id="rId6" Type="http://schemas.openxmlformats.org/officeDocument/2006/relationships/customXml" Target="../ink/ink38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0.xml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6.xml"/><Relationship Id="rId6" Type="http://schemas.openxmlformats.org/officeDocument/2006/relationships/customXml" Target="../ink/ink39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Relationship Id="rId9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7.xml"/><Relationship Id="rId6" Type="http://schemas.openxmlformats.org/officeDocument/2006/relationships/customXml" Target="../ink/ink41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8.xml"/><Relationship Id="rId6" Type="http://schemas.openxmlformats.org/officeDocument/2006/relationships/customXml" Target="../ink/ink42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ustomXml" Target="../ink/ink44.xml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9.xml"/><Relationship Id="rId6" Type="http://schemas.openxmlformats.org/officeDocument/2006/relationships/customXml" Target="../ink/ink43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Relationship Id="rId9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0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1.xml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2.xml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3.xml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4.xml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.xml"/><Relationship Id="rId4" Type="http://schemas.openxmlformats.org/officeDocument/2006/relationships/image" Target="../media/image2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3.xml"/><Relationship Id="rId4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6.xml"/><Relationship Id="rId7" Type="http://schemas.openxmlformats.org/officeDocument/2006/relationships/customXml" Target="../ink/ink2.xml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.xml"/><Relationship Id="rId6" Type="http://schemas.openxmlformats.org/officeDocument/2006/relationships/image" Target="../media/image33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customXml" Target="../ink/ink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7.xml"/><Relationship Id="rId7" Type="http://schemas.openxmlformats.org/officeDocument/2006/relationships/customXml" Target="../ink/ink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8.xml"/><Relationship Id="rId6" Type="http://schemas.openxmlformats.org/officeDocument/2006/relationships/image" Target="../media/image37.png"/><Relationship Id="rId5" Type="http://schemas.openxmlformats.org/officeDocument/2006/relationships/customXml" Target="../ink/ink5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8.xml"/><Relationship Id="rId7" Type="http://schemas.openxmlformats.org/officeDocument/2006/relationships/customXml" Target="../ink/ink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9.xml"/><Relationship Id="rId6" Type="http://schemas.openxmlformats.org/officeDocument/2006/relationships/image" Target="../media/image39.png"/><Relationship Id="rId5" Type="http://schemas.openxmlformats.org/officeDocument/2006/relationships/customXml" Target="../ink/ink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851E93-D278-2D9D-FCD3-1659BE57EA63}"/>
              </a:ext>
            </a:extLst>
          </p:cNvPr>
          <p:cNvSpPr txBox="1"/>
          <p:nvPr/>
        </p:nvSpPr>
        <p:spPr>
          <a:xfrm>
            <a:off x="3155950" y="3294530"/>
            <a:ext cx="5880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rgbClr val="002060"/>
                </a:solidFill>
              </a:rPr>
              <a:t>Write an article about my </a:t>
            </a:r>
            <a:r>
              <a:rPr lang="en-US" altLang="zh-TW" sz="4000" b="1" dirty="0" err="1">
                <a:solidFill>
                  <a:srgbClr val="002060"/>
                </a:solidFill>
              </a:rPr>
              <a:t>favourite</a:t>
            </a:r>
            <a:r>
              <a:rPr lang="en-US" altLang="zh-TW" sz="4000" b="1" dirty="0">
                <a:solidFill>
                  <a:srgbClr val="002060"/>
                </a:solidFill>
              </a:rPr>
              <a:t> holiday destination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1588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06C58-B20F-1304-EF5F-7220D979F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81D800-CE46-34AA-FD5B-600980451B75}"/>
              </a:ext>
            </a:extLst>
          </p:cNvPr>
          <p:cNvSpPr txBox="1"/>
          <p:nvPr/>
        </p:nvSpPr>
        <p:spPr>
          <a:xfrm>
            <a:off x="385714" y="8247"/>
            <a:ext cx="11399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600" b="1" dirty="0">
                <a:solidFill>
                  <a:schemeClr val="bg1"/>
                </a:solidFill>
              </a:rPr>
              <a:t>You use the simple present tense when you are talking about your preferences, thoughts and feelings. </a:t>
            </a:r>
          </a:p>
        </p:txBody>
      </p:sp>
      <p:pic>
        <p:nvPicPr>
          <p:cNvPr id="4" name="Picture 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92A157BB-DBDC-DA11-49CB-83C459080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48739" r="6676" b="4902"/>
          <a:stretch/>
        </p:blipFill>
        <p:spPr>
          <a:xfrm>
            <a:off x="2767853" y="1502049"/>
            <a:ext cx="6656294" cy="503994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B58EA96-62F5-24CE-77BD-3CA7ED4D4312}"/>
                  </a:ext>
                </a:extLst>
              </p14:cNvPr>
              <p14:cNvContentPartPr/>
              <p14:nvPr/>
            </p14:nvContentPartPr>
            <p14:xfrm>
              <a:off x="3230580" y="2049600"/>
              <a:ext cx="205740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B58EA96-62F5-24CE-77BD-3CA7ED4D431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76571" y="1941600"/>
                <a:ext cx="2165059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6FA6ABF-22BD-5B1D-7E88-828ED9070B8D}"/>
                  </a:ext>
                </a:extLst>
              </p14:cNvPr>
              <p14:cNvContentPartPr/>
              <p14:nvPr/>
            </p14:nvContentPartPr>
            <p14:xfrm>
              <a:off x="3247724" y="2186760"/>
              <a:ext cx="1248076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6FA6ABF-22BD-5B1D-7E88-828ED9070B8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93726" y="2078760"/>
                <a:ext cx="1355712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36F5C3-6C54-DAD2-3F09-C2B9EF5F3A10}"/>
                  </a:ext>
                </a:extLst>
              </p14:cNvPr>
              <p14:cNvContentPartPr/>
              <p14:nvPr/>
            </p14:nvContentPartPr>
            <p14:xfrm>
              <a:off x="3261180" y="5920680"/>
              <a:ext cx="239040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36F5C3-6C54-DAD2-3F09-C2B9EF5F3A1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07180" y="5812680"/>
                <a:ext cx="24980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36BA2FB-CD08-7DEF-E143-2C91A2BEB118}"/>
                  </a:ext>
                </a:extLst>
              </p14:cNvPr>
              <p14:cNvContentPartPr/>
              <p14:nvPr/>
            </p14:nvContentPartPr>
            <p14:xfrm>
              <a:off x="3261180" y="6103560"/>
              <a:ext cx="238428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36BA2FB-CD08-7DEF-E143-2C91A2BEB11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207180" y="5995560"/>
                <a:ext cx="24919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86ECE25-C3F2-9536-D7C0-3C31FF619500}"/>
                  </a:ext>
                </a:extLst>
              </p14:cNvPr>
              <p14:cNvContentPartPr/>
              <p14:nvPr/>
            </p14:nvContentPartPr>
            <p14:xfrm>
              <a:off x="3268740" y="6286440"/>
              <a:ext cx="578880" cy="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86ECE25-C3F2-9536-D7C0-3C31FF61950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14774" y="6178440"/>
                <a:ext cx="686453" cy="216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441810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09EA7-7FDE-93FB-A04C-5C67350CB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81551B-D597-18E1-4B6B-49BCDB1BCBA2}"/>
              </a:ext>
            </a:extLst>
          </p:cNvPr>
          <p:cNvSpPr txBox="1"/>
          <p:nvPr/>
        </p:nvSpPr>
        <p:spPr>
          <a:xfrm>
            <a:off x="385714" y="52315"/>
            <a:ext cx="11399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000" b="1" dirty="0">
                <a:solidFill>
                  <a:schemeClr val="bg1"/>
                </a:solidFill>
              </a:rPr>
              <a:t>You use the present perfect tense when you talk about your travelling experience, e.g. how many times we have been to a place. </a:t>
            </a:r>
          </a:p>
        </p:txBody>
      </p:sp>
      <p:pic>
        <p:nvPicPr>
          <p:cNvPr id="4" name="Picture 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7EB19027-8D04-2C76-358D-F292B35C1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48739" r="6676" b="4902"/>
          <a:stretch/>
        </p:blipFill>
        <p:spPr>
          <a:xfrm>
            <a:off x="2767853" y="1502049"/>
            <a:ext cx="6656294" cy="503994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AB35B0B-4E2F-78F7-B0ED-5949ACB8DB87}"/>
                  </a:ext>
                </a:extLst>
              </p14:cNvPr>
              <p14:cNvContentPartPr/>
              <p14:nvPr/>
            </p14:nvContentPartPr>
            <p14:xfrm>
              <a:off x="3261180" y="2422920"/>
              <a:ext cx="25365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AB35B0B-4E2F-78F7-B0ED-5949ACB8DB8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07180" y="2314920"/>
                <a:ext cx="2644200" cy="216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379478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16FE3-875C-1BC3-CB46-BA211633B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432C73-E016-FB8E-EF72-2BC59D72863F}"/>
              </a:ext>
            </a:extLst>
          </p:cNvPr>
          <p:cNvSpPr txBox="1"/>
          <p:nvPr/>
        </p:nvSpPr>
        <p:spPr>
          <a:xfrm>
            <a:off x="1473946" y="8247"/>
            <a:ext cx="9223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600" b="1" dirty="0">
                <a:solidFill>
                  <a:schemeClr val="bg1"/>
                </a:solidFill>
              </a:rPr>
              <a:t>You use the simple past tense when describing the holiday activities that you did.</a:t>
            </a:r>
          </a:p>
        </p:txBody>
      </p:sp>
      <p:pic>
        <p:nvPicPr>
          <p:cNvPr id="4" name="Picture 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3CDB597A-F415-4133-E4FE-ECE0133A5B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48739" r="6676" b="4902"/>
          <a:stretch/>
        </p:blipFill>
        <p:spPr>
          <a:xfrm>
            <a:off x="2767853" y="1502049"/>
            <a:ext cx="6656294" cy="503994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F060B43-1DCF-6560-62FE-DC70678C83E0}"/>
                  </a:ext>
                </a:extLst>
              </p14:cNvPr>
              <p14:cNvContentPartPr/>
              <p14:nvPr/>
            </p14:nvContentPartPr>
            <p14:xfrm>
              <a:off x="3268860" y="3108720"/>
              <a:ext cx="1660680" cy="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F060B43-1DCF-6560-62FE-DC70678C83E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14860" y="3000720"/>
                <a:ext cx="17683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56E8340-5EB9-ADF4-27C3-7F71061EA9C3}"/>
                  </a:ext>
                </a:extLst>
              </p14:cNvPr>
              <p14:cNvContentPartPr/>
              <p14:nvPr/>
            </p14:nvContentPartPr>
            <p14:xfrm>
              <a:off x="3261180" y="3322200"/>
              <a:ext cx="151056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56E8340-5EB9-ADF4-27C3-7F71061EA9C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07167" y="3214200"/>
                <a:ext cx="1618226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3E414FE-42B1-2DCC-5F5D-6B674FD6093B}"/>
                  </a:ext>
                </a:extLst>
              </p14:cNvPr>
              <p14:cNvContentPartPr/>
              <p14:nvPr/>
            </p14:nvContentPartPr>
            <p14:xfrm>
              <a:off x="3268740" y="3535680"/>
              <a:ext cx="214920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3E414FE-42B1-2DCC-5F5D-6B674FD6093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14740" y="3427680"/>
                <a:ext cx="22568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5D0083E-8498-4396-8BA9-DA152842EF9B}"/>
                  </a:ext>
                </a:extLst>
              </p14:cNvPr>
              <p14:cNvContentPartPr/>
              <p14:nvPr/>
            </p14:nvContentPartPr>
            <p14:xfrm>
              <a:off x="3276300" y="3695520"/>
              <a:ext cx="115812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5D0083E-8498-4396-8BA9-DA152842EF9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222300" y="3587520"/>
                <a:ext cx="12657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5D49E8E-8B67-5FCA-7BE1-20CAD5DAACC5}"/>
                  </a:ext>
                </a:extLst>
              </p14:cNvPr>
              <p14:cNvContentPartPr/>
              <p14:nvPr/>
            </p14:nvContentPartPr>
            <p14:xfrm>
              <a:off x="3261180" y="3916560"/>
              <a:ext cx="239256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5D49E8E-8B67-5FCA-7BE1-20CAD5DAACC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07180" y="3808560"/>
                <a:ext cx="25002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A311138-FAA3-C019-6715-CF52896E61BC}"/>
                  </a:ext>
                </a:extLst>
              </p14:cNvPr>
              <p14:cNvContentPartPr/>
              <p14:nvPr/>
            </p14:nvContentPartPr>
            <p14:xfrm>
              <a:off x="3268740" y="4160280"/>
              <a:ext cx="239580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A311138-FAA3-C019-6715-CF52896E61B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14748" y="4052280"/>
                <a:ext cx="2503424" cy="216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663695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0E5E88-5F5D-62C4-2A17-9903B0D693BB}"/>
              </a:ext>
            </a:extLst>
          </p:cNvPr>
          <p:cNvSpPr txBox="1"/>
          <p:nvPr/>
        </p:nvSpPr>
        <p:spPr>
          <a:xfrm>
            <a:off x="385714" y="52315"/>
            <a:ext cx="113998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200" b="1" dirty="0">
                <a:solidFill>
                  <a:schemeClr val="bg1"/>
                </a:solidFill>
              </a:rPr>
              <a:t>When you add more information and details about your trip, your text becomes more interesting.</a:t>
            </a:r>
          </a:p>
        </p:txBody>
      </p:sp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5E7F538E-30E6-BBB1-AA07-596EDFE0F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6" t="8413" r="9384" b="51154"/>
          <a:stretch/>
        </p:blipFill>
        <p:spPr>
          <a:xfrm>
            <a:off x="3222393" y="1555389"/>
            <a:ext cx="5747214" cy="47996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4299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D8CDC-20DF-5B8B-7C3D-EC6C20618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4BF4F5-C485-3CAE-80D5-559C92DB8DCA}"/>
              </a:ext>
            </a:extLst>
          </p:cNvPr>
          <p:cNvSpPr txBox="1"/>
          <p:nvPr/>
        </p:nvSpPr>
        <p:spPr>
          <a:xfrm>
            <a:off x="2672081" y="8247"/>
            <a:ext cx="6989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600" b="1" dirty="0">
                <a:solidFill>
                  <a:schemeClr val="bg1"/>
                </a:solidFill>
              </a:rPr>
              <a:t>You can add details from all your five senses, not just what you see. </a:t>
            </a:r>
          </a:p>
        </p:txBody>
      </p:sp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496DF87D-4364-515C-BC99-83E9BE2A0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6" t="8413" r="9384" b="51154"/>
          <a:stretch/>
        </p:blipFill>
        <p:spPr>
          <a:xfrm>
            <a:off x="3222393" y="1555389"/>
            <a:ext cx="5747214" cy="47996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2098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94964-B0DB-8071-2B72-70FE6FE0C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076E76-5F59-7F35-342C-8A5BC4CCDD7A}"/>
              </a:ext>
            </a:extLst>
          </p:cNvPr>
          <p:cNvSpPr txBox="1"/>
          <p:nvPr/>
        </p:nvSpPr>
        <p:spPr>
          <a:xfrm>
            <a:off x="385714" y="8247"/>
            <a:ext cx="115624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200" b="1" dirty="0">
                <a:solidFill>
                  <a:schemeClr val="bg1"/>
                </a:solidFill>
              </a:rPr>
              <a:t>Ask yourself: What do I see, taste, hear, touch and smell?</a:t>
            </a:r>
          </a:p>
          <a:p>
            <a:pPr algn="ctr"/>
            <a:r>
              <a:rPr lang="en-HK" sz="3200" b="1" dirty="0">
                <a:solidFill>
                  <a:schemeClr val="bg1"/>
                </a:solidFill>
              </a:rPr>
              <a:t>What words can we use to describe the things we sense around us?  </a:t>
            </a:r>
          </a:p>
        </p:txBody>
      </p:sp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7C59058C-F668-F806-0D76-3D77CFC69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6" t="8413" r="9384" b="51154"/>
          <a:stretch/>
        </p:blipFill>
        <p:spPr>
          <a:xfrm>
            <a:off x="3222393" y="1555389"/>
            <a:ext cx="5747214" cy="47996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428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BACDB-4AF8-4DC8-FC65-36DAC9489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9D7809-F8AB-8775-A5F2-BEB0CAE260D6}"/>
              </a:ext>
            </a:extLst>
          </p:cNvPr>
          <p:cNvSpPr txBox="1"/>
          <p:nvPr/>
        </p:nvSpPr>
        <p:spPr>
          <a:xfrm>
            <a:off x="385714" y="8247"/>
            <a:ext cx="115624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200" b="1" dirty="0">
                <a:solidFill>
                  <a:schemeClr val="bg1"/>
                </a:solidFill>
              </a:rPr>
              <a:t>You can use different words to describe these senses, including nouns, verbs and adjectives.</a:t>
            </a:r>
          </a:p>
        </p:txBody>
      </p:sp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6D90B0DF-57EC-B5B0-30EB-E2A76FB95E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6" t="8413" r="9384" b="51154"/>
          <a:stretch/>
        </p:blipFill>
        <p:spPr>
          <a:xfrm>
            <a:off x="3222393" y="1555389"/>
            <a:ext cx="5747214" cy="47996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393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FA92D-D28A-9EAE-1DFC-459F1093B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AF6AC2-FA46-FE9B-B27B-AD20FEA3CC0E}"/>
              </a:ext>
            </a:extLst>
          </p:cNvPr>
          <p:cNvSpPr txBox="1"/>
          <p:nvPr/>
        </p:nvSpPr>
        <p:spPr>
          <a:xfrm>
            <a:off x="385714" y="305704"/>
            <a:ext cx="11562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600" b="1" dirty="0">
                <a:solidFill>
                  <a:schemeClr val="bg1"/>
                </a:solidFill>
              </a:rPr>
              <a:t>Sometimes, you can even use adverbs! </a:t>
            </a:r>
          </a:p>
        </p:txBody>
      </p:sp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ECCE2F7B-9345-3471-F17B-9515507B65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6" t="8413" r="9384" b="51154"/>
          <a:stretch/>
        </p:blipFill>
        <p:spPr>
          <a:xfrm>
            <a:off x="3222393" y="1555389"/>
            <a:ext cx="5747214" cy="47996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0977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8DF32-E840-DC32-4C6E-3F7FEF60E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A9D661-CD78-6899-420E-EF2209B735A8}"/>
              </a:ext>
            </a:extLst>
          </p:cNvPr>
          <p:cNvSpPr txBox="1"/>
          <p:nvPr/>
        </p:nvSpPr>
        <p:spPr>
          <a:xfrm>
            <a:off x="226337" y="74349"/>
            <a:ext cx="118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000" b="1" dirty="0">
                <a:solidFill>
                  <a:schemeClr val="bg1"/>
                </a:solidFill>
              </a:rPr>
              <a:t>These details help readers imagine more vividly the things described — they can almost see, taste, smell or hear what the writer (that’s you) can!</a:t>
            </a:r>
          </a:p>
        </p:txBody>
      </p:sp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E6F9696B-7891-19BC-D7A7-D146044F9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6" t="8413" r="9384" b="51154"/>
          <a:stretch/>
        </p:blipFill>
        <p:spPr>
          <a:xfrm>
            <a:off x="3222393" y="1555389"/>
            <a:ext cx="5747214" cy="47996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2894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F6D5E-4E4A-3EA7-2FEC-0F219691B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A73AD2-4374-876F-EEE3-84ABE5165785}"/>
              </a:ext>
            </a:extLst>
          </p:cNvPr>
          <p:cNvSpPr txBox="1"/>
          <p:nvPr/>
        </p:nvSpPr>
        <p:spPr>
          <a:xfrm>
            <a:off x="1529030" y="8247"/>
            <a:ext cx="9113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600" b="1" dirty="0">
                <a:solidFill>
                  <a:schemeClr val="bg1"/>
                </a:solidFill>
              </a:rPr>
              <a:t>Look at the notes in the table to find the symbols which represent the five senses.</a:t>
            </a:r>
          </a:p>
        </p:txBody>
      </p:sp>
      <p:pic>
        <p:nvPicPr>
          <p:cNvPr id="4" name="Picture 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663A37B1-CBAF-F42A-4A01-8FF261F34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48739" r="6676" b="4902"/>
          <a:stretch/>
        </p:blipFill>
        <p:spPr>
          <a:xfrm>
            <a:off x="2767853" y="1502049"/>
            <a:ext cx="6656294" cy="50399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246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FDF78A-7DFD-9E7C-86EE-06F48D0F42E3}"/>
              </a:ext>
            </a:extLst>
          </p:cNvPr>
          <p:cNvSpPr txBox="1"/>
          <p:nvPr/>
        </p:nvSpPr>
        <p:spPr>
          <a:xfrm>
            <a:off x="385714" y="272655"/>
            <a:ext cx="1139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In this chapter, we learnt about going on a holiday.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5E4ED6-1B6A-BBBD-994A-477E824E2617}"/>
              </a:ext>
            </a:extLst>
          </p:cNvPr>
          <p:cNvGrpSpPr/>
          <p:nvPr/>
        </p:nvGrpSpPr>
        <p:grpSpPr>
          <a:xfrm>
            <a:off x="2244538" y="1309564"/>
            <a:ext cx="7702923" cy="5472953"/>
            <a:chOff x="2207559" y="322730"/>
            <a:chExt cx="9247092" cy="6535270"/>
          </a:xfrm>
        </p:grpSpPr>
        <p:pic>
          <p:nvPicPr>
            <p:cNvPr id="4" name="Picture 3" descr="A screenshot of a computer screen&#10;&#10;AI-generated content may be incorrect.">
              <a:extLst>
                <a:ext uri="{FF2B5EF4-FFF2-40B4-BE49-F238E27FC236}">
                  <a16:creationId xmlns:a16="http://schemas.microsoft.com/office/drawing/2014/main" id="{0AC36FD6-A5BC-4780-4D66-381A48AA1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5" t="2353" r="3555" b="2353"/>
            <a:stretch/>
          </p:blipFill>
          <p:spPr>
            <a:xfrm>
              <a:off x="2207559" y="322730"/>
              <a:ext cx="4603376" cy="6535270"/>
            </a:xfrm>
            <a:prstGeom prst="rect">
              <a:avLst/>
            </a:prstGeom>
          </p:spPr>
        </p:pic>
        <p:pic>
          <p:nvPicPr>
            <p:cNvPr id="6" name="Picture 5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78DDF473-5E54-E911-80F0-C7B0F851F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8" t="2353" r="3148" b="2942"/>
            <a:stretch/>
          </p:blipFill>
          <p:spPr>
            <a:xfrm>
              <a:off x="6810935" y="322730"/>
              <a:ext cx="4643716" cy="649492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44689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61EEB-4E02-E0BF-B8C5-9B12E0F58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6F22ED-B3E6-BD0A-0075-44B68D5E0EC9}"/>
              </a:ext>
            </a:extLst>
          </p:cNvPr>
          <p:cNvSpPr txBox="1"/>
          <p:nvPr/>
        </p:nvSpPr>
        <p:spPr>
          <a:xfrm>
            <a:off x="1617164" y="8247"/>
            <a:ext cx="8936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600" b="1" dirty="0">
                <a:solidFill>
                  <a:schemeClr val="bg1"/>
                </a:solidFill>
              </a:rPr>
              <a:t>Look at the notes in the table to find the symbols which represent the five senses.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C34AE6-C204-7175-97EF-F01DB43D5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748" y="1804831"/>
            <a:ext cx="735800" cy="5271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A5EEC4-5A9B-FB5B-AC90-E43497C80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3950" y="4053988"/>
            <a:ext cx="764992" cy="8008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CBED70-2196-70D4-33DF-C8DE5394E6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3130" y="1749491"/>
            <a:ext cx="670202" cy="7037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9371BA-EB45-7EF8-7C82-9DA922C5C0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5175" y="3868507"/>
            <a:ext cx="852188" cy="10725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713527-F92A-F2D8-1BDC-0F8AB453B6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0363" y="1767963"/>
            <a:ext cx="670907" cy="527141"/>
          </a:xfrm>
          <a:prstGeom prst="rect">
            <a:avLst/>
          </a:prstGeom>
        </p:spPr>
      </p:pic>
      <p:pic>
        <p:nvPicPr>
          <p:cNvPr id="18" name="Picture 17" descr="A child with his hand on his forehead&#10;&#10;AI-generated content may be incorrect.">
            <a:extLst>
              <a:ext uri="{FF2B5EF4-FFF2-40B4-BE49-F238E27FC236}">
                <a16:creationId xmlns:a16="http://schemas.microsoft.com/office/drawing/2014/main" id="{AE322582-BB25-3F2D-FB24-271FFC757C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43" y="1452129"/>
            <a:ext cx="2190750" cy="1339850"/>
          </a:xfrm>
          <a:prstGeom prst="rect">
            <a:avLst/>
          </a:prstGeom>
        </p:spPr>
      </p:pic>
      <p:pic>
        <p:nvPicPr>
          <p:cNvPr id="20" name="Picture 19" descr="A cartoon of a child eating an apple&#10;&#10;AI-generated content may be incorrect.">
            <a:extLst>
              <a:ext uri="{FF2B5EF4-FFF2-40B4-BE49-F238E27FC236}">
                <a16:creationId xmlns:a16="http://schemas.microsoft.com/office/drawing/2014/main" id="{0FE08036-F01F-A7E1-DB1E-5B77EC6FE8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65" y="1485434"/>
            <a:ext cx="1968500" cy="1092200"/>
          </a:xfrm>
          <a:prstGeom prst="rect">
            <a:avLst/>
          </a:prstGeom>
        </p:spPr>
      </p:pic>
      <p:pic>
        <p:nvPicPr>
          <p:cNvPr id="22" name="Picture 21" descr="A cartoon of a child&#10;&#10;AI-generated content may be incorrect.">
            <a:extLst>
              <a:ext uri="{FF2B5EF4-FFF2-40B4-BE49-F238E27FC236}">
                <a16:creationId xmlns:a16="http://schemas.microsoft.com/office/drawing/2014/main" id="{F85A3E79-02FB-60A7-7942-3A1EF75AE1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122" y="1485434"/>
            <a:ext cx="2368550" cy="1104900"/>
          </a:xfrm>
          <a:prstGeom prst="rect">
            <a:avLst/>
          </a:prstGeom>
        </p:spPr>
      </p:pic>
      <p:pic>
        <p:nvPicPr>
          <p:cNvPr id="24" name="Picture 23" descr="A cartoon of a child with water drops on his hand&#10;&#10;AI-generated content may be incorrect.">
            <a:extLst>
              <a:ext uri="{FF2B5EF4-FFF2-40B4-BE49-F238E27FC236}">
                <a16:creationId xmlns:a16="http://schemas.microsoft.com/office/drawing/2014/main" id="{01CEFB91-BEFE-E4B6-8D32-7364396A82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98" y="3903148"/>
            <a:ext cx="2089150" cy="1003300"/>
          </a:xfrm>
          <a:prstGeom prst="rect">
            <a:avLst/>
          </a:prstGeom>
        </p:spPr>
      </p:pic>
      <p:pic>
        <p:nvPicPr>
          <p:cNvPr id="26" name="Picture 25" descr="A cartoon of a child&#10;&#10;AI-generated content may be incorrect.">
            <a:extLst>
              <a:ext uri="{FF2B5EF4-FFF2-40B4-BE49-F238E27FC236}">
                <a16:creationId xmlns:a16="http://schemas.microsoft.com/office/drawing/2014/main" id="{A588AB87-BB92-7D60-5D17-FB587DD163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819" y="3884098"/>
            <a:ext cx="2063750" cy="1041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8949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B3851-B516-4A76-CA48-ED55760C0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0EB2DB-15BA-1600-3D22-0841136A506D}"/>
              </a:ext>
            </a:extLst>
          </p:cNvPr>
          <p:cNvSpPr txBox="1"/>
          <p:nvPr/>
        </p:nvSpPr>
        <p:spPr>
          <a:xfrm>
            <a:off x="385714" y="261637"/>
            <a:ext cx="1139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Let’s read an example!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AFEA191-06E3-D3B1-64EB-7006C8598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6883" r="3148" b="12583"/>
          <a:stretch/>
        </p:blipFill>
        <p:spPr>
          <a:xfrm>
            <a:off x="3781511" y="1233964"/>
            <a:ext cx="4608300" cy="55102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1609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53773-450C-EF09-2B4A-6DB6AE9B0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CB3B72-197C-EF5C-D41A-57B60BDF374B}"/>
              </a:ext>
            </a:extLst>
          </p:cNvPr>
          <p:cNvSpPr txBox="1"/>
          <p:nvPr/>
        </p:nvSpPr>
        <p:spPr>
          <a:xfrm>
            <a:off x="1804452" y="8247"/>
            <a:ext cx="856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Use the note to complete the introduction and the second paragraph.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3A29B43-F10A-C685-6DA8-763FD5B38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6883" r="3148" b="12583"/>
          <a:stretch/>
        </p:blipFill>
        <p:spPr>
          <a:xfrm>
            <a:off x="6318971" y="1208576"/>
            <a:ext cx="4608300" cy="5510212"/>
          </a:xfrm>
          <a:prstGeom prst="rect">
            <a:avLst/>
          </a:prstGeom>
        </p:spPr>
      </p:pic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B3F94ECF-6F97-393F-81E1-16E8423911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48739" r="6676" b="4902"/>
          <a:stretch/>
        </p:blipFill>
        <p:spPr>
          <a:xfrm>
            <a:off x="253672" y="1607819"/>
            <a:ext cx="5842328" cy="44236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8174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BA166-B30E-C8BA-654F-1B0183842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CF1F66-9929-D9B9-9907-757D6694D158}"/>
              </a:ext>
            </a:extLst>
          </p:cNvPr>
          <p:cNvSpPr txBox="1"/>
          <p:nvPr/>
        </p:nvSpPr>
        <p:spPr>
          <a:xfrm>
            <a:off x="200303" y="8247"/>
            <a:ext cx="11770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200" b="1" dirty="0">
                <a:solidFill>
                  <a:schemeClr val="bg1"/>
                </a:solidFill>
              </a:rPr>
              <a:t>The writer starts the article by telling the readers what his favourite holiday destination is and how many times he has been there. 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B2D7C45-6105-2F90-E8D4-60E99E73F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12718" r="3148" b="47634"/>
          <a:stretch/>
        </p:blipFill>
        <p:spPr>
          <a:xfrm>
            <a:off x="2548840" y="1539241"/>
            <a:ext cx="7073642" cy="416397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FD0416F-77EF-B937-2D4C-3BA34AA23FF2}"/>
                  </a:ext>
                </a:extLst>
              </p14:cNvPr>
              <p14:cNvContentPartPr/>
              <p14:nvPr/>
            </p14:nvContentPartPr>
            <p14:xfrm>
              <a:off x="3543060" y="3184980"/>
              <a:ext cx="449604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FD0416F-77EF-B937-2D4C-3BA34AA23F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89056" y="3076980"/>
                <a:ext cx="4603689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D97464B-8EF8-EB8D-5F70-7431B3BFF3E6}"/>
                  </a:ext>
                </a:extLst>
              </p14:cNvPr>
              <p14:cNvContentPartPr/>
              <p14:nvPr/>
            </p14:nvContentPartPr>
            <p14:xfrm>
              <a:off x="3535500" y="4091820"/>
              <a:ext cx="310248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D97464B-8EF8-EB8D-5F70-7431B3BFF3E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81500" y="3983820"/>
                <a:ext cx="3210120" cy="216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579357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5DEBA-5EBF-D0F3-E780-EB3FFCB0C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CBA2D0-A9E7-C163-B2B3-C01D43009E8C}"/>
              </a:ext>
            </a:extLst>
          </p:cNvPr>
          <p:cNvSpPr txBox="1"/>
          <p:nvPr/>
        </p:nvSpPr>
        <p:spPr>
          <a:xfrm>
            <a:off x="1650216" y="8247"/>
            <a:ext cx="88708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200" b="1" dirty="0">
                <a:solidFill>
                  <a:schemeClr val="bg1"/>
                </a:solidFill>
              </a:rPr>
              <a:t>To make it more interesting, he also tells the reader why his family go there so many times. 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1D46529-085B-0590-88E8-A54D133822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12718" r="3148" b="47634"/>
          <a:stretch/>
        </p:blipFill>
        <p:spPr>
          <a:xfrm>
            <a:off x="2548840" y="1539241"/>
            <a:ext cx="7073642" cy="416397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170B752-2922-AD28-9726-BA0E76B04BFB}"/>
                  </a:ext>
                </a:extLst>
              </p14:cNvPr>
              <p14:cNvContentPartPr/>
              <p14:nvPr/>
            </p14:nvContentPartPr>
            <p14:xfrm>
              <a:off x="3543060" y="3184980"/>
              <a:ext cx="4496040" cy="3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170B752-2922-AD28-9726-BA0E76B04BF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89056" y="3076980"/>
                <a:ext cx="4603689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DC1227C-0292-C390-4150-2AF57094F090}"/>
                  </a:ext>
                </a:extLst>
              </p14:cNvPr>
              <p14:cNvContentPartPr/>
              <p14:nvPr/>
            </p14:nvContentPartPr>
            <p14:xfrm>
              <a:off x="3535500" y="4091820"/>
              <a:ext cx="3102480" cy="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DC1227C-0292-C390-4150-2AF57094F09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81500" y="3983820"/>
                <a:ext cx="3210120" cy="216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716796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5275B-3A51-BB58-3E1E-6B2948ED8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C2DCD-C67F-311E-9627-C6397703C298}"/>
              </a:ext>
            </a:extLst>
          </p:cNvPr>
          <p:cNvSpPr txBox="1"/>
          <p:nvPr/>
        </p:nvSpPr>
        <p:spPr>
          <a:xfrm>
            <a:off x="934119" y="8247"/>
            <a:ext cx="10303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200" b="1" dirty="0">
                <a:solidFill>
                  <a:schemeClr val="bg1"/>
                </a:solidFill>
              </a:rPr>
              <a:t>In the third and fourth paragraphs, the writer writes about his second and third visits to Thailand with his family.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C9D682F-D352-B7EB-FD87-0DB391C40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" t="52313" r="1569" b="12280"/>
          <a:stretch/>
        </p:blipFill>
        <p:spPr>
          <a:xfrm>
            <a:off x="2559179" y="1569720"/>
            <a:ext cx="7073642" cy="371855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64F908-C1B3-CF91-3A23-0786C5A2B64C}"/>
                  </a:ext>
                </a:extLst>
              </p14:cNvPr>
              <p14:cNvContentPartPr/>
              <p14:nvPr/>
            </p14:nvContentPartPr>
            <p14:xfrm>
              <a:off x="4803319" y="1744679"/>
              <a:ext cx="212580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64F908-C1B3-CF91-3A23-0786C5A2B64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49319" y="1636679"/>
                <a:ext cx="22334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DDFE65A-430E-BB5E-B1A6-7CE1E14D898C}"/>
                  </a:ext>
                </a:extLst>
              </p14:cNvPr>
              <p14:cNvContentPartPr/>
              <p14:nvPr/>
            </p14:nvContentPartPr>
            <p14:xfrm>
              <a:off x="3522739" y="2933579"/>
              <a:ext cx="2497061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DDFE65A-430E-BB5E-B1A6-7CE1E14D898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68745" y="2825579"/>
                <a:ext cx="2604690" cy="216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291039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1EA64-958C-B606-E230-5399075B3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E1EAF0-CEB6-D2A3-3D5A-480A4A21AEE7}"/>
              </a:ext>
            </a:extLst>
          </p:cNvPr>
          <p:cNvSpPr txBox="1"/>
          <p:nvPr/>
        </p:nvSpPr>
        <p:spPr>
          <a:xfrm>
            <a:off x="2300211" y="8247"/>
            <a:ext cx="7570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600" b="1" dirty="0">
                <a:solidFill>
                  <a:schemeClr val="bg1"/>
                </a:solidFill>
              </a:rPr>
              <a:t>Finally, he writes about how he feels about the visits to Thailand.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FFC842D-2EDF-3BA3-45A4-1F5D4738C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" t="52313" r="1569" b="12280"/>
          <a:stretch/>
        </p:blipFill>
        <p:spPr>
          <a:xfrm>
            <a:off x="2559179" y="1569720"/>
            <a:ext cx="7073642" cy="371855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5366291-FA66-8CD7-2E44-EC3E79E40EB5}"/>
                  </a:ext>
                </a:extLst>
              </p14:cNvPr>
              <p14:cNvContentPartPr/>
              <p14:nvPr/>
            </p14:nvContentPartPr>
            <p14:xfrm>
              <a:off x="4803319" y="1744679"/>
              <a:ext cx="212580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5366291-FA66-8CD7-2E44-EC3E79E40E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49319" y="1636679"/>
                <a:ext cx="22334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5851423-2B72-EFE2-5D7E-EAA32AC23FD4}"/>
                  </a:ext>
                </a:extLst>
              </p14:cNvPr>
              <p14:cNvContentPartPr/>
              <p14:nvPr/>
            </p14:nvContentPartPr>
            <p14:xfrm>
              <a:off x="3522739" y="2933579"/>
              <a:ext cx="2497061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5851423-2B72-EFE2-5D7E-EAA32AC23FD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68745" y="2825579"/>
                <a:ext cx="2604690" cy="216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396712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5A045-59C1-3F72-7006-10069C20D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99CCF0-6CBB-6251-C50C-950248692469}"/>
              </a:ext>
            </a:extLst>
          </p:cNvPr>
          <p:cNvSpPr txBox="1"/>
          <p:nvPr/>
        </p:nvSpPr>
        <p:spPr>
          <a:xfrm>
            <a:off x="200303" y="8247"/>
            <a:ext cx="11770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600" b="1" dirty="0">
                <a:solidFill>
                  <a:schemeClr val="bg1"/>
                </a:solidFill>
              </a:rPr>
              <a:t>Let’s try to complete the article together. </a:t>
            </a:r>
          </a:p>
          <a:p>
            <a:pPr algn="ctr"/>
            <a:r>
              <a:rPr lang="en-HK" sz="3600" b="1" dirty="0">
                <a:solidFill>
                  <a:schemeClr val="bg1"/>
                </a:solidFill>
              </a:rPr>
              <a:t>First, think of a title for the article.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6C98CD8-016C-2F90-B3EE-A9BC10B9F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3" t="12718" r="9082" b="47634"/>
          <a:stretch/>
        </p:blipFill>
        <p:spPr>
          <a:xfrm>
            <a:off x="6096000" y="1531621"/>
            <a:ext cx="6004560" cy="4040897"/>
          </a:xfrm>
          <a:prstGeom prst="rect">
            <a:avLst/>
          </a:prstGeom>
        </p:spPr>
      </p:pic>
      <p:pic>
        <p:nvPicPr>
          <p:cNvPr id="7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710156BC-DAF8-1836-D344-3FA8A8569E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48739" r="6676" b="4902"/>
          <a:stretch/>
        </p:blipFill>
        <p:spPr>
          <a:xfrm>
            <a:off x="253672" y="1607819"/>
            <a:ext cx="5842328" cy="4423637"/>
          </a:xfrm>
          <a:prstGeom prst="rect">
            <a:avLst/>
          </a:prstGeom>
        </p:spPr>
      </p:pic>
      <p:sp>
        <p:nvSpPr>
          <p:cNvPr id="9" name="TextBox 14">
            <a:extLst>
              <a:ext uri="{FF2B5EF4-FFF2-40B4-BE49-F238E27FC236}">
                <a16:creationId xmlns:a16="http://schemas.microsoft.com/office/drawing/2014/main" id="{B1AAEC3C-4867-DBD5-86EB-638B7EF392B8}"/>
              </a:ext>
            </a:extLst>
          </p:cNvPr>
          <p:cNvSpPr txBox="1"/>
          <p:nvPr/>
        </p:nvSpPr>
        <p:spPr>
          <a:xfrm>
            <a:off x="7522845" y="2346960"/>
            <a:ext cx="324231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</a:t>
            </a:r>
            <a:r>
              <a:rPr lang="en-US" sz="1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holiday destination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6738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5CD25-4A7B-996D-DF01-42F72A59D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35ACAF-D34D-211E-72D7-377067DE2B03}"/>
              </a:ext>
            </a:extLst>
          </p:cNvPr>
          <p:cNvSpPr txBox="1"/>
          <p:nvPr/>
        </p:nvSpPr>
        <p:spPr>
          <a:xfrm>
            <a:off x="200303" y="8247"/>
            <a:ext cx="11770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600" b="1" dirty="0">
                <a:solidFill>
                  <a:schemeClr val="bg1"/>
                </a:solidFill>
              </a:rPr>
              <a:t>What is your favourite holiday destination?</a:t>
            </a:r>
          </a:p>
          <a:p>
            <a:pPr algn="ctr"/>
            <a:r>
              <a:rPr lang="en-HK" sz="3600" b="1" dirty="0">
                <a:solidFill>
                  <a:schemeClr val="bg1"/>
                </a:solidFill>
              </a:rPr>
              <a:t>How many times have you been there?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6952156-DDA6-4D36-4DBB-73C8CD569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3" t="12718" r="9082" b="47634"/>
          <a:stretch/>
        </p:blipFill>
        <p:spPr>
          <a:xfrm>
            <a:off x="6096000" y="1531621"/>
            <a:ext cx="6004560" cy="4040897"/>
          </a:xfrm>
          <a:prstGeom prst="rect">
            <a:avLst/>
          </a:prstGeom>
        </p:spPr>
      </p:pic>
      <p:pic>
        <p:nvPicPr>
          <p:cNvPr id="7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28FF49AD-4253-547A-EC3E-F327E0B18E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48739" r="6676" b="4902"/>
          <a:stretch/>
        </p:blipFill>
        <p:spPr>
          <a:xfrm>
            <a:off x="253672" y="1607819"/>
            <a:ext cx="5842328" cy="4423637"/>
          </a:xfrm>
          <a:prstGeom prst="rect">
            <a:avLst/>
          </a:prstGeom>
        </p:spPr>
      </p:pic>
      <p:sp>
        <p:nvSpPr>
          <p:cNvPr id="4" name="TextBox 14">
            <a:extLst>
              <a:ext uri="{FF2B5EF4-FFF2-40B4-BE49-F238E27FC236}">
                <a16:creationId xmlns:a16="http://schemas.microsoft.com/office/drawing/2014/main" id="{49D99227-185E-A0C3-C33A-84FFB8B38F6E}"/>
              </a:ext>
            </a:extLst>
          </p:cNvPr>
          <p:cNvSpPr txBox="1"/>
          <p:nvPr/>
        </p:nvSpPr>
        <p:spPr>
          <a:xfrm>
            <a:off x="8999220" y="2891730"/>
            <a:ext cx="19354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Thailand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EBFFCAC-6EE1-A74C-D461-3FBDF5ED991A}"/>
                  </a:ext>
                </a:extLst>
              </p14:cNvPr>
              <p14:cNvContentPartPr/>
              <p14:nvPr/>
            </p14:nvContentPartPr>
            <p14:xfrm>
              <a:off x="3124020" y="2087760"/>
              <a:ext cx="51012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EBFFCAC-6EE1-A74C-D461-3FBDF5ED991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70058" y="1979760"/>
                <a:ext cx="617684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70F2269-4053-64E1-5743-86048766F504}"/>
                  </a:ext>
                </a:extLst>
              </p14:cNvPr>
              <p14:cNvContentPartPr/>
              <p14:nvPr/>
            </p14:nvContentPartPr>
            <p14:xfrm>
              <a:off x="3131580" y="2430480"/>
              <a:ext cx="487080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70F2269-4053-64E1-5743-86048766F50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77580" y="2322480"/>
                <a:ext cx="59472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14">
            <a:extLst>
              <a:ext uri="{FF2B5EF4-FFF2-40B4-BE49-F238E27FC236}">
                <a16:creationId xmlns:a16="http://schemas.microsoft.com/office/drawing/2014/main" id="{27BF39AF-7ABD-210E-3FC5-C6C7D2657199}"/>
              </a:ext>
            </a:extLst>
          </p:cNvPr>
          <p:cNvSpPr txBox="1"/>
          <p:nvPr/>
        </p:nvSpPr>
        <p:spPr>
          <a:xfrm>
            <a:off x="7162800" y="3200846"/>
            <a:ext cx="19354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three times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911A732D-5C5F-E662-2723-6BA0ABD869E3}"/>
              </a:ext>
            </a:extLst>
          </p:cNvPr>
          <p:cNvSpPr txBox="1"/>
          <p:nvPr/>
        </p:nvSpPr>
        <p:spPr>
          <a:xfrm>
            <a:off x="7522845" y="2346960"/>
            <a:ext cx="324231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</a:t>
            </a:r>
            <a:r>
              <a:rPr lang="en-US" sz="1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holiday destination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6169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30D46-A3C8-086E-2118-5868879D7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0E48BD-83AE-18E2-654E-F4F92A455525}"/>
              </a:ext>
            </a:extLst>
          </p:cNvPr>
          <p:cNvSpPr txBox="1"/>
          <p:nvPr/>
        </p:nvSpPr>
        <p:spPr>
          <a:xfrm>
            <a:off x="200303" y="305704"/>
            <a:ext cx="11770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600" b="1" dirty="0">
                <a:solidFill>
                  <a:schemeClr val="bg1"/>
                </a:solidFill>
              </a:rPr>
              <a:t>Why is Thailand your favourite holiday destination?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973F367-1D54-5A91-92C7-FB01798DD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3" t="12718" r="9082" b="47634"/>
          <a:stretch/>
        </p:blipFill>
        <p:spPr>
          <a:xfrm>
            <a:off x="6096000" y="1531621"/>
            <a:ext cx="6004560" cy="4040897"/>
          </a:xfrm>
          <a:prstGeom prst="rect">
            <a:avLst/>
          </a:prstGeom>
        </p:spPr>
      </p:pic>
      <p:pic>
        <p:nvPicPr>
          <p:cNvPr id="7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0F81D1C1-6FD1-F056-D8A7-021FB740D5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48739" r="6676" b="4902"/>
          <a:stretch/>
        </p:blipFill>
        <p:spPr>
          <a:xfrm>
            <a:off x="253672" y="1607819"/>
            <a:ext cx="5842328" cy="442363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5C6F7D8-984F-2283-D262-B0C5018840B9}"/>
                  </a:ext>
                </a:extLst>
              </p14:cNvPr>
              <p14:cNvContentPartPr/>
              <p14:nvPr/>
            </p14:nvContentPartPr>
            <p14:xfrm>
              <a:off x="3741420" y="2080200"/>
              <a:ext cx="881280" cy="3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5C6F7D8-984F-2283-D262-B0C5018840B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87420" y="1972200"/>
                <a:ext cx="98892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4">
            <a:extLst>
              <a:ext uri="{FF2B5EF4-FFF2-40B4-BE49-F238E27FC236}">
                <a16:creationId xmlns:a16="http://schemas.microsoft.com/office/drawing/2014/main" id="{13FC848B-73F0-D67E-248B-276B5C72BE93}"/>
              </a:ext>
            </a:extLst>
          </p:cNvPr>
          <p:cNvSpPr txBox="1"/>
          <p:nvPr/>
        </p:nvSpPr>
        <p:spPr>
          <a:xfrm>
            <a:off x="7522845" y="2346960"/>
            <a:ext cx="324231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</a:t>
            </a:r>
            <a:r>
              <a:rPr lang="en-US" sz="1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holiday destination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A6AA7129-38F8-1F84-52D8-8AD876B26903}"/>
              </a:ext>
            </a:extLst>
          </p:cNvPr>
          <p:cNvSpPr txBox="1"/>
          <p:nvPr/>
        </p:nvSpPr>
        <p:spPr>
          <a:xfrm>
            <a:off x="8999220" y="2891730"/>
            <a:ext cx="19354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Thailand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B1A08FE0-B69D-24EC-0983-0E6C846E2CB9}"/>
              </a:ext>
            </a:extLst>
          </p:cNvPr>
          <p:cNvSpPr txBox="1"/>
          <p:nvPr/>
        </p:nvSpPr>
        <p:spPr>
          <a:xfrm>
            <a:off x="7162800" y="3200846"/>
            <a:ext cx="19354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three times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EE741F-3A48-E631-A2AB-B5D684FCB740}"/>
              </a:ext>
            </a:extLst>
          </p:cNvPr>
          <p:cNvSpPr txBox="1"/>
          <p:nvPr/>
        </p:nvSpPr>
        <p:spPr>
          <a:xfrm>
            <a:off x="7018020" y="3436500"/>
            <a:ext cx="365760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is so much to do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0300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0410B-E3B5-6A54-2880-01C7ADE1B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8CCCBF-2158-8CC0-BBFA-7B2A5B3850EB}"/>
              </a:ext>
            </a:extLst>
          </p:cNvPr>
          <p:cNvSpPr txBox="1"/>
          <p:nvPr/>
        </p:nvSpPr>
        <p:spPr>
          <a:xfrm>
            <a:off x="1341742" y="8247"/>
            <a:ext cx="9487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Today, you’re going to write an article about your </a:t>
            </a:r>
            <a:r>
              <a:rPr lang="en-US" sz="3600" b="1" dirty="0" err="1">
                <a:solidFill>
                  <a:schemeClr val="bg1"/>
                </a:solidFill>
              </a:rPr>
              <a:t>favourite</a:t>
            </a:r>
            <a:r>
              <a:rPr lang="en-US" sz="3600" b="1" dirty="0">
                <a:solidFill>
                  <a:schemeClr val="bg1"/>
                </a:solidFill>
              </a:rPr>
              <a:t> holiday destination.</a:t>
            </a:r>
            <a:endParaRPr lang="en-HK" sz="3600" b="1" dirty="0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CD64670-784B-6F6E-CD76-9F0C4AB496CB}"/>
              </a:ext>
            </a:extLst>
          </p:cNvPr>
          <p:cNvGrpSpPr/>
          <p:nvPr/>
        </p:nvGrpSpPr>
        <p:grpSpPr>
          <a:xfrm>
            <a:off x="2244538" y="1309564"/>
            <a:ext cx="7702923" cy="5472953"/>
            <a:chOff x="2207559" y="322730"/>
            <a:chExt cx="9247092" cy="6535270"/>
          </a:xfrm>
        </p:grpSpPr>
        <p:pic>
          <p:nvPicPr>
            <p:cNvPr id="4" name="Picture 3" descr="A screenshot of a computer screen&#10;&#10;AI-generated content may be incorrect.">
              <a:extLst>
                <a:ext uri="{FF2B5EF4-FFF2-40B4-BE49-F238E27FC236}">
                  <a16:creationId xmlns:a16="http://schemas.microsoft.com/office/drawing/2014/main" id="{525E450D-5BCB-987A-F50B-F7016C143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5" t="2353" r="3555" b="2353"/>
            <a:stretch/>
          </p:blipFill>
          <p:spPr>
            <a:xfrm>
              <a:off x="2207559" y="322730"/>
              <a:ext cx="4603376" cy="6535270"/>
            </a:xfrm>
            <a:prstGeom prst="rect">
              <a:avLst/>
            </a:prstGeom>
          </p:spPr>
        </p:pic>
        <p:pic>
          <p:nvPicPr>
            <p:cNvPr id="6" name="Picture 5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E43DF8B0-D3A8-70D3-B1A9-ECA90AE2E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8" t="2353" r="3148" b="2942"/>
            <a:stretch/>
          </p:blipFill>
          <p:spPr>
            <a:xfrm>
              <a:off x="6810935" y="322730"/>
              <a:ext cx="4643716" cy="649492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79232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A7E6B-ED84-9F9C-27BA-C5098A340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44EAF7-8703-B54F-64B1-7980EE30FF18}"/>
              </a:ext>
            </a:extLst>
          </p:cNvPr>
          <p:cNvSpPr txBox="1"/>
          <p:nvPr/>
        </p:nvSpPr>
        <p:spPr>
          <a:xfrm>
            <a:off x="200303" y="8247"/>
            <a:ext cx="117707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600" b="1" dirty="0">
                <a:solidFill>
                  <a:schemeClr val="bg1"/>
                </a:solidFill>
              </a:rPr>
              <a:t>What place did you visit twice?</a:t>
            </a:r>
          </a:p>
          <a:p>
            <a:pPr algn="ctr"/>
            <a:r>
              <a:rPr lang="en-HK" sz="3600" b="1" dirty="0">
                <a:solidFill>
                  <a:schemeClr val="bg1"/>
                </a:solidFill>
              </a:rPr>
              <a:t>Where did you go on your first visit to Bangkok?</a:t>
            </a:r>
            <a:endParaRPr lang="en-US" sz="3600" b="1" dirty="0">
              <a:solidFill>
                <a:schemeClr val="bg1"/>
              </a:solidFill>
            </a:endParaRPr>
          </a:p>
          <a:p>
            <a:pPr algn="ctr"/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77042B6-F87E-A856-7B88-61ACD3FFA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3" t="12718" r="9082" b="47634"/>
          <a:stretch/>
        </p:blipFill>
        <p:spPr>
          <a:xfrm>
            <a:off x="6096000" y="1531621"/>
            <a:ext cx="6004560" cy="4040897"/>
          </a:xfrm>
          <a:prstGeom prst="rect">
            <a:avLst/>
          </a:prstGeom>
        </p:spPr>
      </p:pic>
      <p:pic>
        <p:nvPicPr>
          <p:cNvPr id="7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9E5F7610-9968-665B-907D-EFC81F549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48739" r="6676" b="4902"/>
          <a:stretch/>
        </p:blipFill>
        <p:spPr>
          <a:xfrm>
            <a:off x="253672" y="1607819"/>
            <a:ext cx="5842328" cy="4423637"/>
          </a:xfrm>
          <a:prstGeom prst="rect">
            <a:avLst/>
          </a:prstGeom>
        </p:spPr>
      </p:pic>
      <p:sp>
        <p:nvSpPr>
          <p:cNvPr id="12" name="TextBox 14">
            <a:extLst>
              <a:ext uri="{FF2B5EF4-FFF2-40B4-BE49-F238E27FC236}">
                <a16:creationId xmlns:a16="http://schemas.microsoft.com/office/drawing/2014/main" id="{E507243C-9D49-CF42-EC98-7100F13726D0}"/>
              </a:ext>
            </a:extLst>
          </p:cNvPr>
          <p:cNvSpPr txBox="1"/>
          <p:nvPr/>
        </p:nvSpPr>
        <p:spPr>
          <a:xfrm>
            <a:off x="7522845" y="2346960"/>
            <a:ext cx="324231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</a:t>
            </a:r>
            <a:r>
              <a:rPr lang="en-US" sz="1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holiday destination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633547AB-896B-8BE8-BDC0-ABC2D40653D3}"/>
              </a:ext>
            </a:extLst>
          </p:cNvPr>
          <p:cNvSpPr txBox="1"/>
          <p:nvPr/>
        </p:nvSpPr>
        <p:spPr>
          <a:xfrm>
            <a:off x="8999220" y="2891730"/>
            <a:ext cx="19354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Thailand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706614AF-C637-9327-C72A-32381B261CA8}"/>
              </a:ext>
            </a:extLst>
          </p:cNvPr>
          <p:cNvSpPr txBox="1"/>
          <p:nvPr/>
        </p:nvSpPr>
        <p:spPr>
          <a:xfrm>
            <a:off x="7162800" y="3200846"/>
            <a:ext cx="19354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three times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E3CC36-1D8D-29C0-440C-6F5EBFB942C3}"/>
              </a:ext>
            </a:extLst>
          </p:cNvPr>
          <p:cNvSpPr txBox="1"/>
          <p:nvPr/>
        </p:nvSpPr>
        <p:spPr>
          <a:xfrm>
            <a:off x="7018020" y="3436500"/>
            <a:ext cx="365760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is so much to do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31B00E-B2AA-6635-447A-E67A6E6B5B24}"/>
              </a:ext>
            </a:extLst>
          </p:cNvPr>
          <p:cNvSpPr txBox="1"/>
          <p:nvPr/>
        </p:nvSpPr>
        <p:spPr>
          <a:xfrm>
            <a:off x="7871460" y="3745616"/>
            <a:ext cx="133350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Bangkok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E89214E-B502-E29F-430F-3A866711A84F}"/>
                  </a:ext>
                </a:extLst>
              </p14:cNvPr>
              <p14:cNvContentPartPr/>
              <p14:nvPr/>
            </p14:nvContentPartPr>
            <p14:xfrm>
              <a:off x="3124020" y="2994600"/>
              <a:ext cx="53316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E89214E-B502-E29F-430F-3A866711A84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70020" y="2886600"/>
                <a:ext cx="6408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1E75467-76A6-0100-9672-DA71E3875278}"/>
              </a:ext>
            </a:extLst>
          </p:cNvPr>
          <p:cNvSpPr txBox="1"/>
          <p:nvPr/>
        </p:nvSpPr>
        <p:spPr>
          <a:xfrm>
            <a:off x="7467600" y="4041486"/>
            <a:ext cx="167640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Grand Palace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3C170AA-DD58-07E0-EFBA-0FF31C096738}"/>
                  </a:ext>
                </a:extLst>
              </p14:cNvPr>
              <p14:cNvContentPartPr/>
              <p14:nvPr/>
            </p14:nvContentPartPr>
            <p14:xfrm>
              <a:off x="3139140" y="3185040"/>
              <a:ext cx="99852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3C170AA-DD58-07E0-EFBA-0FF31C09673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85146" y="3077040"/>
                <a:ext cx="1106147" cy="216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9669615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76A72-FDF9-483F-6298-86763B6C7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7044EF-C93D-92AB-960B-AA57F601D362}"/>
              </a:ext>
            </a:extLst>
          </p:cNvPr>
          <p:cNvSpPr txBox="1"/>
          <p:nvPr/>
        </p:nvSpPr>
        <p:spPr>
          <a:xfrm>
            <a:off x="200303" y="8247"/>
            <a:ext cx="11770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200" b="1" dirty="0">
                <a:solidFill>
                  <a:schemeClr val="bg1"/>
                </a:solidFill>
              </a:rPr>
              <a:t>Where else did you go?</a:t>
            </a:r>
          </a:p>
          <a:p>
            <a:pPr algn="ctr"/>
            <a:r>
              <a:rPr lang="en-HK" sz="3200" b="1" dirty="0">
                <a:solidFill>
                  <a:schemeClr val="bg1"/>
                </a:solidFill>
              </a:rPr>
              <a:t>What did you see / smell / hear / touch / eat at the water market?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6887171-24C2-D52E-B2A9-995C24B87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3" t="12718" r="9082" b="47634"/>
          <a:stretch/>
        </p:blipFill>
        <p:spPr>
          <a:xfrm>
            <a:off x="6096000" y="1531621"/>
            <a:ext cx="6004560" cy="4040897"/>
          </a:xfrm>
          <a:prstGeom prst="rect">
            <a:avLst/>
          </a:prstGeom>
        </p:spPr>
      </p:pic>
      <p:pic>
        <p:nvPicPr>
          <p:cNvPr id="7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AC989B1D-800E-3BFA-E079-57734D2690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48739" r="6676" b="4902"/>
          <a:stretch/>
        </p:blipFill>
        <p:spPr>
          <a:xfrm>
            <a:off x="253672" y="1607819"/>
            <a:ext cx="5842328" cy="4423637"/>
          </a:xfrm>
          <a:prstGeom prst="rect">
            <a:avLst/>
          </a:prstGeom>
        </p:spPr>
      </p:pic>
      <p:sp>
        <p:nvSpPr>
          <p:cNvPr id="12" name="TextBox 14">
            <a:extLst>
              <a:ext uri="{FF2B5EF4-FFF2-40B4-BE49-F238E27FC236}">
                <a16:creationId xmlns:a16="http://schemas.microsoft.com/office/drawing/2014/main" id="{16D462B5-1B53-6781-6AED-80D9DFEACB9F}"/>
              </a:ext>
            </a:extLst>
          </p:cNvPr>
          <p:cNvSpPr txBox="1"/>
          <p:nvPr/>
        </p:nvSpPr>
        <p:spPr>
          <a:xfrm>
            <a:off x="7522845" y="2346960"/>
            <a:ext cx="324231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</a:t>
            </a:r>
            <a:r>
              <a:rPr lang="en-US" sz="1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holiday destination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582FC46D-28BC-3DB7-73BE-E1EC88ADA1BC}"/>
              </a:ext>
            </a:extLst>
          </p:cNvPr>
          <p:cNvSpPr txBox="1"/>
          <p:nvPr/>
        </p:nvSpPr>
        <p:spPr>
          <a:xfrm>
            <a:off x="8999220" y="2891730"/>
            <a:ext cx="19354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Thailand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4EC9012A-68D5-0D9E-5562-EE5FE02E9526}"/>
              </a:ext>
            </a:extLst>
          </p:cNvPr>
          <p:cNvSpPr txBox="1"/>
          <p:nvPr/>
        </p:nvSpPr>
        <p:spPr>
          <a:xfrm>
            <a:off x="7162800" y="3200846"/>
            <a:ext cx="19354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three times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7FB747-FB28-38A8-A18C-878CFEB02F15}"/>
              </a:ext>
            </a:extLst>
          </p:cNvPr>
          <p:cNvSpPr txBox="1"/>
          <p:nvPr/>
        </p:nvSpPr>
        <p:spPr>
          <a:xfrm>
            <a:off x="7018020" y="3436500"/>
            <a:ext cx="365760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is so much to do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23947D-C1D0-FE6F-57C7-0C0C9295819B}"/>
              </a:ext>
            </a:extLst>
          </p:cNvPr>
          <p:cNvSpPr txBox="1"/>
          <p:nvPr/>
        </p:nvSpPr>
        <p:spPr>
          <a:xfrm>
            <a:off x="7871460" y="3745616"/>
            <a:ext cx="133350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Bangkok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91E1C1-BC09-6ECD-3FE1-9D547C360057}"/>
              </a:ext>
            </a:extLst>
          </p:cNvPr>
          <p:cNvSpPr txBox="1"/>
          <p:nvPr/>
        </p:nvSpPr>
        <p:spPr>
          <a:xfrm>
            <a:off x="7467600" y="4041486"/>
            <a:ext cx="167640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Grand Palace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3AFFD2B-91AC-6592-6D5F-A654332808F7}"/>
                  </a:ext>
                </a:extLst>
              </p14:cNvPr>
              <p14:cNvContentPartPr/>
              <p14:nvPr/>
            </p14:nvContentPartPr>
            <p14:xfrm>
              <a:off x="4283760" y="3192746"/>
              <a:ext cx="139314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3AFFD2B-91AC-6592-6D5F-A654332808F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29776" y="3084746"/>
                <a:ext cx="1500748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E80E841-09A2-239D-59CC-D5CB497F87A8}"/>
              </a:ext>
            </a:extLst>
          </p:cNvPr>
          <p:cNvSpPr txBox="1"/>
          <p:nvPr/>
        </p:nvSpPr>
        <p:spPr>
          <a:xfrm>
            <a:off x="8709660" y="4374002"/>
            <a:ext cx="181356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went on a boat ride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D061A4-8541-C2B7-D0A1-407CFEFBBAD4}"/>
              </a:ext>
            </a:extLst>
          </p:cNvPr>
          <p:cNvSpPr txBox="1"/>
          <p:nvPr/>
        </p:nvSpPr>
        <p:spPr>
          <a:xfrm>
            <a:off x="6324600" y="4653113"/>
            <a:ext cx="181356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visited a water market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071CE7-8827-E439-415B-63C5A005D1DF}"/>
              </a:ext>
            </a:extLst>
          </p:cNvPr>
          <p:cNvSpPr txBox="1"/>
          <p:nvPr/>
        </p:nvSpPr>
        <p:spPr>
          <a:xfrm>
            <a:off x="8305800" y="4950139"/>
            <a:ext cx="181356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listened to Thai music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CA89A89-D9C0-6E9E-C3DC-1EEC93B7037C}"/>
                  </a:ext>
                </a:extLst>
              </p14:cNvPr>
              <p14:cNvContentPartPr/>
              <p14:nvPr/>
            </p14:nvContentPartPr>
            <p14:xfrm>
              <a:off x="3177660" y="3748800"/>
              <a:ext cx="806760" cy="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CA89A89-D9C0-6E9E-C3DC-1EEC93B703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23660" y="3640800"/>
                <a:ext cx="914400" cy="216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3499862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B1D77-AC08-C09C-AE92-E0D62B94B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B07CDD-25C3-628E-B89D-22B6F7A4233D}"/>
              </a:ext>
            </a:extLst>
          </p:cNvPr>
          <p:cNvSpPr txBox="1"/>
          <p:nvPr/>
        </p:nvSpPr>
        <p:spPr>
          <a:xfrm>
            <a:off x="1881570" y="8247"/>
            <a:ext cx="8408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C</a:t>
            </a:r>
            <a:r>
              <a:rPr lang="en-HK" sz="3600" b="1" dirty="0">
                <a:solidFill>
                  <a:schemeClr val="bg1"/>
                </a:solidFill>
              </a:rPr>
              <a:t>an you circle the details about sight, hearing, smell, touch or taste?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5D77963-3852-C64D-2A5D-113A946570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3" t="12718" r="9082" b="47634"/>
          <a:stretch/>
        </p:blipFill>
        <p:spPr>
          <a:xfrm>
            <a:off x="6096000" y="1531621"/>
            <a:ext cx="6004560" cy="4040897"/>
          </a:xfrm>
          <a:prstGeom prst="rect">
            <a:avLst/>
          </a:prstGeom>
        </p:spPr>
      </p:pic>
      <p:pic>
        <p:nvPicPr>
          <p:cNvPr id="7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BDCAA3BA-C909-27AA-5BF7-AA7086F7A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48739" r="6676" b="4902"/>
          <a:stretch/>
        </p:blipFill>
        <p:spPr>
          <a:xfrm>
            <a:off x="253672" y="1607819"/>
            <a:ext cx="5842328" cy="4423637"/>
          </a:xfrm>
          <a:prstGeom prst="rect">
            <a:avLst/>
          </a:prstGeom>
        </p:spPr>
      </p:pic>
      <p:sp>
        <p:nvSpPr>
          <p:cNvPr id="12" name="TextBox 14">
            <a:extLst>
              <a:ext uri="{FF2B5EF4-FFF2-40B4-BE49-F238E27FC236}">
                <a16:creationId xmlns:a16="http://schemas.microsoft.com/office/drawing/2014/main" id="{AD8B4A08-2010-181A-C952-719DA5A2254E}"/>
              </a:ext>
            </a:extLst>
          </p:cNvPr>
          <p:cNvSpPr txBox="1"/>
          <p:nvPr/>
        </p:nvSpPr>
        <p:spPr>
          <a:xfrm>
            <a:off x="7522845" y="2346960"/>
            <a:ext cx="324231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</a:t>
            </a:r>
            <a:r>
              <a:rPr lang="en-US" sz="1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holiday destination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51AA4BE4-8BE7-FAAF-54B6-6018553950CC}"/>
              </a:ext>
            </a:extLst>
          </p:cNvPr>
          <p:cNvSpPr txBox="1"/>
          <p:nvPr/>
        </p:nvSpPr>
        <p:spPr>
          <a:xfrm>
            <a:off x="8999220" y="2891730"/>
            <a:ext cx="19354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Thailand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55AA7E2C-01AB-19F3-43CA-F1E3DF7DF0B0}"/>
              </a:ext>
            </a:extLst>
          </p:cNvPr>
          <p:cNvSpPr txBox="1"/>
          <p:nvPr/>
        </p:nvSpPr>
        <p:spPr>
          <a:xfrm>
            <a:off x="7162800" y="3200846"/>
            <a:ext cx="19354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three times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C76EEB-C917-2C58-73E0-63A441687E37}"/>
              </a:ext>
            </a:extLst>
          </p:cNvPr>
          <p:cNvSpPr txBox="1"/>
          <p:nvPr/>
        </p:nvSpPr>
        <p:spPr>
          <a:xfrm>
            <a:off x="7018020" y="3436500"/>
            <a:ext cx="365760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is so much to do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B20BB7-5ACE-4BF9-DB85-924E4E31C651}"/>
              </a:ext>
            </a:extLst>
          </p:cNvPr>
          <p:cNvSpPr txBox="1"/>
          <p:nvPr/>
        </p:nvSpPr>
        <p:spPr>
          <a:xfrm>
            <a:off x="7871460" y="3745616"/>
            <a:ext cx="133350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Bangkok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1AA5E-CC9E-5290-A361-E1E5C6C71448}"/>
              </a:ext>
            </a:extLst>
          </p:cNvPr>
          <p:cNvSpPr txBox="1"/>
          <p:nvPr/>
        </p:nvSpPr>
        <p:spPr>
          <a:xfrm>
            <a:off x="7467600" y="4041486"/>
            <a:ext cx="167640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Grand Palace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91405B-F9F4-0C35-618D-F329303D2B6C}"/>
              </a:ext>
            </a:extLst>
          </p:cNvPr>
          <p:cNvSpPr txBox="1"/>
          <p:nvPr/>
        </p:nvSpPr>
        <p:spPr>
          <a:xfrm>
            <a:off x="8709660" y="4374002"/>
            <a:ext cx="181356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went on a boat ride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D02EA6-D8F1-D51A-23F5-F33286CD88DC}"/>
              </a:ext>
            </a:extLst>
          </p:cNvPr>
          <p:cNvSpPr txBox="1"/>
          <p:nvPr/>
        </p:nvSpPr>
        <p:spPr>
          <a:xfrm>
            <a:off x="6324600" y="4653113"/>
            <a:ext cx="181356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visited a water market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6A92C3-32C4-5AC2-8AD3-4ED8C5C25341}"/>
              </a:ext>
            </a:extLst>
          </p:cNvPr>
          <p:cNvSpPr txBox="1"/>
          <p:nvPr/>
        </p:nvSpPr>
        <p:spPr>
          <a:xfrm>
            <a:off x="8305800" y="4950139"/>
            <a:ext cx="181356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listened to Thai music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C6AD745-06F8-0327-548F-8AAA132B3DA8}"/>
              </a:ext>
            </a:extLst>
          </p:cNvPr>
          <p:cNvSpPr/>
          <p:nvPr/>
        </p:nvSpPr>
        <p:spPr>
          <a:xfrm>
            <a:off x="10576560" y="4770120"/>
            <a:ext cx="188595" cy="180019"/>
          </a:xfrm>
          <a:prstGeom prst="roundRect">
            <a:avLst/>
          </a:prstGeom>
          <a:noFill/>
          <a:ln w="28575">
            <a:solidFill>
              <a:srgbClr val="61D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BB850A9-A7B5-7756-D5CB-44ED051817D9}"/>
              </a:ext>
            </a:extLst>
          </p:cNvPr>
          <p:cNvSpPr/>
          <p:nvPr/>
        </p:nvSpPr>
        <p:spPr>
          <a:xfrm>
            <a:off x="6308407" y="5077101"/>
            <a:ext cx="1121093" cy="180019"/>
          </a:xfrm>
          <a:prstGeom prst="roundRect">
            <a:avLst/>
          </a:prstGeom>
          <a:noFill/>
          <a:ln w="28575">
            <a:solidFill>
              <a:srgbClr val="61D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F6F9C49-6CB5-AB98-6A08-5F6CE202C4E2}"/>
              </a:ext>
            </a:extLst>
          </p:cNvPr>
          <p:cNvSpPr/>
          <p:nvPr/>
        </p:nvSpPr>
        <p:spPr>
          <a:xfrm>
            <a:off x="6907053" y="5342347"/>
            <a:ext cx="1676400" cy="230171"/>
          </a:xfrm>
          <a:prstGeom prst="roundRect">
            <a:avLst/>
          </a:prstGeom>
          <a:noFill/>
          <a:ln w="28575">
            <a:solidFill>
              <a:srgbClr val="61D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29309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C0002-B177-C977-DD82-2FBA786F2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36DA7F-A3A6-A0F9-2B50-30BDC520FC45}"/>
              </a:ext>
            </a:extLst>
          </p:cNvPr>
          <p:cNvSpPr txBox="1"/>
          <p:nvPr/>
        </p:nvSpPr>
        <p:spPr>
          <a:xfrm>
            <a:off x="200303" y="8247"/>
            <a:ext cx="11770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600" b="1" dirty="0">
                <a:solidFill>
                  <a:schemeClr val="bg1"/>
                </a:solidFill>
              </a:rPr>
              <a:t>Where did you go on your second visit to Bangkok?</a:t>
            </a:r>
          </a:p>
          <a:p>
            <a:pPr algn="ctr"/>
            <a:r>
              <a:rPr lang="en-HK" sz="3600" b="1" dirty="0">
                <a:solidFill>
                  <a:schemeClr val="bg1"/>
                </a:solidFill>
              </a:rPr>
              <a:t>What did you do at a safari park?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50CD731-4942-C137-6F97-BFF155F81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7" t="52643" r="9017" b="12222"/>
          <a:stretch/>
        </p:blipFill>
        <p:spPr>
          <a:xfrm>
            <a:off x="6096000" y="2461261"/>
            <a:ext cx="6004560" cy="3581039"/>
          </a:xfrm>
          <a:prstGeom prst="rect">
            <a:avLst/>
          </a:prstGeom>
        </p:spPr>
      </p:pic>
      <p:pic>
        <p:nvPicPr>
          <p:cNvPr id="7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F5F9C511-2097-71D3-0FDA-4DB456A2D0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48739" r="6676" b="4902"/>
          <a:stretch/>
        </p:blipFill>
        <p:spPr>
          <a:xfrm>
            <a:off x="253672" y="1607819"/>
            <a:ext cx="5842328" cy="4423637"/>
          </a:xfrm>
          <a:prstGeom prst="rect">
            <a:avLst/>
          </a:prstGeom>
        </p:spPr>
      </p:pic>
      <p:sp>
        <p:nvSpPr>
          <p:cNvPr id="12" name="TextBox 14">
            <a:extLst>
              <a:ext uri="{FF2B5EF4-FFF2-40B4-BE49-F238E27FC236}">
                <a16:creationId xmlns:a16="http://schemas.microsoft.com/office/drawing/2014/main" id="{6E56C346-7EF4-37D4-7588-46E226F3B23B}"/>
              </a:ext>
            </a:extLst>
          </p:cNvPr>
          <p:cNvSpPr txBox="1"/>
          <p:nvPr/>
        </p:nvSpPr>
        <p:spPr>
          <a:xfrm>
            <a:off x="8503920" y="2657891"/>
            <a:ext cx="192786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safari park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519B670-D436-F400-59C6-B28DCB0710B3}"/>
                  </a:ext>
                </a:extLst>
              </p14:cNvPr>
              <p14:cNvContentPartPr/>
              <p14:nvPr/>
            </p14:nvContentPartPr>
            <p14:xfrm>
              <a:off x="3174836" y="3977606"/>
              <a:ext cx="711364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519B670-D436-F400-59C6-B28DCB0710B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20863" y="3869606"/>
                <a:ext cx="81895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14">
            <a:extLst>
              <a:ext uri="{FF2B5EF4-FFF2-40B4-BE49-F238E27FC236}">
                <a16:creationId xmlns:a16="http://schemas.microsoft.com/office/drawing/2014/main" id="{30D774E9-FEBE-BA7D-0DED-1530766EFEF8}"/>
              </a:ext>
            </a:extLst>
          </p:cNvPr>
          <p:cNvSpPr txBox="1"/>
          <p:nvPr/>
        </p:nvSpPr>
        <p:spPr>
          <a:xfrm>
            <a:off x="10660380" y="2657890"/>
            <a:ext cx="11734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fed some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D9FE600A-2677-E4A0-4C42-44068248DAA1}"/>
              </a:ext>
            </a:extLst>
          </p:cNvPr>
          <p:cNvSpPr txBox="1"/>
          <p:nvPr/>
        </p:nvSpPr>
        <p:spPr>
          <a:xfrm>
            <a:off x="7650480" y="2965667"/>
            <a:ext cx="11734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giraffes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FFB0587-A4DE-B0F4-103C-90FE9769CFB8}"/>
                  </a:ext>
                </a:extLst>
              </p14:cNvPr>
              <p14:cNvContentPartPr/>
              <p14:nvPr/>
            </p14:nvContentPartPr>
            <p14:xfrm>
              <a:off x="4168020" y="3962280"/>
              <a:ext cx="96912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FFB0587-A4DE-B0F4-103C-90FE9769CFB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14020" y="3854280"/>
                <a:ext cx="1076760" cy="216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4278025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B0EAA-5B00-21FD-8C4E-155ECF15A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C57D01-2D22-9603-B6F6-D08601497DC4}"/>
              </a:ext>
            </a:extLst>
          </p:cNvPr>
          <p:cNvSpPr txBox="1"/>
          <p:nvPr/>
        </p:nvSpPr>
        <p:spPr>
          <a:xfrm>
            <a:off x="200303" y="8247"/>
            <a:ext cx="11770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200" b="1" dirty="0">
                <a:solidFill>
                  <a:schemeClr val="bg1"/>
                </a:solidFill>
              </a:rPr>
              <a:t>What did you see / smell / hear / touch / eat at the safari park?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C</a:t>
            </a:r>
            <a:r>
              <a:rPr lang="en-HK" sz="3200" b="1" dirty="0">
                <a:solidFill>
                  <a:schemeClr val="bg1"/>
                </a:solidFill>
              </a:rPr>
              <a:t>an you circle the details about sight, hearing, smell, touch or taste?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35EF4E3-7ABB-1B23-1B97-6AF0AF00C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7" t="52643" r="9017" b="12222"/>
          <a:stretch/>
        </p:blipFill>
        <p:spPr>
          <a:xfrm>
            <a:off x="6096000" y="2461261"/>
            <a:ext cx="6004560" cy="3581039"/>
          </a:xfrm>
          <a:prstGeom prst="rect">
            <a:avLst/>
          </a:prstGeom>
        </p:spPr>
      </p:pic>
      <p:pic>
        <p:nvPicPr>
          <p:cNvPr id="7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5B9DCE3B-3CC1-1B11-6736-7F6854D93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48739" r="6676" b="4902"/>
          <a:stretch/>
        </p:blipFill>
        <p:spPr>
          <a:xfrm>
            <a:off x="253672" y="1607819"/>
            <a:ext cx="5842328" cy="4423637"/>
          </a:xfrm>
          <a:prstGeom prst="rect">
            <a:avLst/>
          </a:prstGeom>
        </p:spPr>
      </p:pic>
      <p:sp>
        <p:nvSpPr>
          <p:cNvPr id="12" name="TextBox 14">
            <a:extLst>
              <a:ext uri="{FF2B5EF4-FFF2-40B4-BE49-F238E27FC236}">
                <a16:creationId xmlns:a16="http://schemas.microsoft.com/office/drawing/2014/main" id="{448B6E95-AF37-97BC-5AA7-6C5F0E27DC3D}"/>
              </a:ext>
            </a:extLst>
          </p:cNvPr>
          <p:cNvSpPr txBox="1"/>
          <p:nvPr/>
        </p:nvSpPr>
        <p:spPr>
          <a:xfrm>
            <a:off x="8503920" y="2657891"/>
            <a:ext cx="192786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safari park</a:t>
            </a: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B60489BB-56A2-2CAF-16BE-CFFDECBB790C}"/>
              </a:ext>
            </a:extLst>
          </p:cNvPr>
          <p:cNvSpPr txBox="1"/>
          <p:nvPr/>
        </p:nvSpPr>
        <p:spPr>
          <a:xfrm>
            <a:off x="10660380" y="2657890"/>
            <a:ext cx="11734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fed some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FF507752-A0DB-5EA6-6E0F-E226E300C796}"/>
              </a:ext>
            </a:extLst>
          </p:cNvPr>
          <p:cNvSpPr txBox="1"/>
          <p:nvPr/>
        </p:nvSpPr>
        <p:spPr>
          <a:xfrm>
            <a:off x="7650480" y="2965667"/>
            <a:ext cx="11734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giraffes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3C3B4F5-908B-CF94-D53A-FC81F658ECB0}"/>
                  </a:ext>
                </a:extLst>
              </p14:cNvPr>
              <p14:cNvContentPartPr/>
              <p14:nvPr/>
            </p14:nvContentPartPr>
            <p14:xfrm>
              <a:off x="3177660" y="4152720"/>
              <a:ext cx="1410840" cy="3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3C3B4F5-908B-CF94-D53A-FC81F658ECB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23660" y="4044720"/>
                <a:ext cx="151848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14">
            <a:extLst>
              <a:ext uri="{FF2B5EF4-FFF2-40B4-BE49-F238E27FC236}">
                <a16:creationId xmlns:a16="http://schemas.microsoft.com/office/drawing/2014/main" id="{CC51322B-998C-C166-9778-712A2D8A5E6E}"/>
              </a:ext>
            </a:extLst>
          </p:cNvPr>
          <p:cNvSpPr txBox="1"/>
          <p:nvPr/>
        </p:nvSpPr>
        <p:spPr>
          <a:xfrm>
            <a:off x="10233660" y="2965667"/>
            <a:ext cx="160020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their tongues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94FFA5-A146-1A56-A4DE-A613A3F43530}"/>
              </a:ext>
            </a:extLst>
          </p:cNvPr>
          <p:cNvSpPr/>
          <p:nvPr/>
        </p:nvSpPr>
        <p:spPr>
          <a:xfrm>
            <a:off x="9385613" y="3048001"/>
            <a:ext cx="2448247" cy="225444"/>
          </a:xfrm>
          <a:prstGeom prst="roundRect">
            <a:avLst/>
          </a:prstGeom>
          <a:noFill/>
          <a:ln w="28575">
            <a:solidFill>
              <a:srgbClr val="61D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D2F14D4-FBD9-88AC-6AD8-673AA6D25DA8}"/>
              </a:ext>
            </a:extLst>
          </p:cNvPr>
          <p:cNvSpPr/>
          <p:nvPr/>
        </p:nvSpPr>
        <p:spPr>
          <a:xfrm>
            <a:off x="7599836" y="3316277"/>
            <a:ext cx="3060544" cy="264943"/>
          </a:xfrm>
          <a:prstGeom prst="roundRect">
            <a:avLst/>
          </a:prstGeom>
          <a:noFill/>
          <a:ln w="28575">
            <a:solidFill>
              <a:srgbClr val="61D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42075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77C6F-148E-543B-D071-1C8A3A725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D8164F-B5BB-31CD-CD20-ED5B72452B34}"/>
              </a:ext>
            </a:extLst>
          </p:cNvPr>
          <p:cNvSpPr txBox="1"/>
          <p:nvPr/>
        </p:nvSpPr>
        <p:spPr>
          <a:xfrm>
            <a:off x="200303" y="8247"/>
            <a:ext cx="11770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600" b="1" dirty="0">
                <a:solidFill>
                  <a:schemeClr val="bg1"/>
                </a:solidFill>
              </a:rPr>
              <a:t>Where did you go on your visit to Chiang Mai?</a:t>
            </a:r>
          </a:p>
          <a:p>
            <a:pPr algn="ctr"/>
            <a:r>
              <a:rPr lang="en-HK" sz="3600" b="1" dirty="0">
                <a:solidFill>
                  <a:schemeClr val="bg1"/>
                </a:solidFill>
              </a:rPr>
              <a:t>What did you do in the elephant park?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98A7050-AB34-8472-3425-0ED542F535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7" t="52643" r="9017" b="12222"/>
          <a:stretch/>
        </p:blipFill>
        <p:spPr>
          <a:xfrm>
            <a:off x="6096000" y="2461261"/>
            <a:ext cx="6004560" cy="3581039"/>
          </a:xfrm>
          <a:prstGeom prst="rect">
            <a:avLst/>
          </a:prstGeom>
        </p:spPr>
      </p:pic>
      <p:pic>
        <p:nvPicPr>
          <p:cNvPr id="7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7A6C87B5-0179-87CB-E8E8-C5795B79C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48739" r="6676" b="4902"/>
          <a:stretch/>
        </p:blipFill>
        <p:spPr>
          <a:xfrm>
            <a:off x="253672" y="1607819"/>
            <a:ext cx="5842328" cy="4423637"/>
          </a:xfrm>
          <a:prstGeom prst="rect">
            <a:avLst/>
          </a:prstGeom>
        </p:spPr>
      </p:pic>
      <p:sp>
        <p:nvSpPr>
          <p:cNvPr id="12" name="TextBox 14">
            <a:extLst>
              <a:ext uri="{FF2B5EF4-FFF2-40B4-BE49-F238E27FC236}">
                <a16:creationId xmlns:a16="http://schemas.microsoft.com/office/drawing/2014/main" id="{96630291-C161-EBA3-A885-6841D2D8AA2C}"/>
              </a:ext>
            </a:extLst>
          </p:cNvPr>
          <p:cNvSpPr txBox="1"/>
          <p:nvPr/>
        </p:nvSpPr>
        <p:spPr>
          <a:xfrm>
            <a:off x="8503920" y="2657891"/>
            <a:ext cx="192786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safari park</a:t>
            </a: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219428E0-CA61-C329-E1C0-D82B7AE62948}"/>
              </a:ext>
            </a:extLst>
          </p:cNvPr>
          <p:cNvSpPr txBox="1"/>
          <p:nvPr/>
        </p:nvSpPr>
        <p:spPr>
          <a:xfrm>
            <a:off x="10660380" y="2657890"/>
            <a:ext cx="11734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fed some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4C36F184-4FC8-BA4F-6E08-59C2299EE1ED}"/>
              </a:ext>
            </a:extLst>
          </p:cNvPr>
          <p:cNvSpPr txBox="1"/>
          <p:nvPr/>
        </p:nvSpPr>
        <p:spPr>
          <a:xfrm>
            <a:off x="7650480" y="2965667"/>
            <a:ext cx="11734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giraffes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936ED16-3A2F-E38C-1B40-66517BF58D8D}"/>
                  </a:ext>
                </a:extLst>
              </p14:cNvPr>
              <p14:cNvContentPartPr/>
              <p14:nvPr/>
            </p14:nvContentPartPr>
            <p14:xfrm>
              <a:off x="3174836" y="4533720"/>
              <a:ext cx="741844" cy="3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936ED16-3A2F-E38C-1B40-66517BF58D8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20844" y="4425720"/>
                <a:ext cx="849467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14">
            <a:extLst>
              <a:ext uri="{FF2B5EF4-FFF2-40B4-BE49-F238E27FC236}">
                <a16:creationId xmlns:a16="http://schemas.microsoft.com/office/drawing/2014/main" id="{DA5A931E-F4A2-2C58-13C9-72D78E89D03E}"/>
              </a:ext>
            </a:extLst>
          </p:cNvPr>
          <p:cNvSpPr txBox="1"/>
          <p:nvPr/>
        </p:nvSpPr>
        <p:spPr>
          <a:xfrm>
            <a:off x="10233660" y="2965667"/>
            <a:ext cx="160020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their tongues</a:t>
            </a: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C392E318-A0D6-4E99-C119-534F4F82045B}"/>
              </a:ext>
            </a:extLst>
          </p:cNvPr>
          <p:cNvSpPr txBox="1"/>
          <p:nvPr/>
        </p:nvSpPr>
        <p:spPr>
          <a:xfrm>
            <a:off x="7505700" y="3819109"/>
            <a:ext cx="31546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visit an elephant park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97FCE2E-D1FA-A0C5-2BB8-634D3A6CC4A8}"/>
                  </a:ext>
                </a:extLst>
              </p14:cNvPr>
              <p14:cNvContentPartPr/>
              <p14:nvPr/>
            </p14:nvContentPartPr>
            <p14:xfrm>
              <a:off x="3174836" y="4701360"/>
              <a:ext cx="1435264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97FCE2E-D1FA-A0C5-2BB8-634D3A6CC4A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20838" y="4593360"/>
                <a:ext cx="15429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14">
            <a:extLst>
              <a:ext uri="{FF2B5EF4-FFF2-40B4-BE49-F238E27FC236}">
                <a16:creationId xmlns:a16="http://schemas.microsoft.com/office/drawing/2014/main" id="{217D8F37-55F1-4F0A-ADD8-D4A8EE4ADBC1}"/>
              </a:ext>
            </a:extLst>
          </p:cNvPr>
          <p:cNvSpPr txBox="1"/>
          <p:nvPr/>
        </p:nvSpPr>
        <p:spPr>
          <a:xfrm>
            <a:off x="6499860" y="4077262"/>
            <a:ext cx="31546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patted a baby elephant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45493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75C2A-C0FB-6A12-28A2-7F784C23B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7C75D3-1FE9-2CBA-4659-3D5653960382}"/>
              </a:ext>
            </a:extLst>
          </p:cNvPr>
          <p:cNvSpPr txBox="1"/>
          <p:nvPr/>
        </p:nvSpPr>
        <p:spPr>
          <a:xfrm>
            <a:off x="200303" y="8247"/>
            <a:ext cx="11770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200" b="1" dirty="0">
                <a:solidFill>
                  <a:schemeClr val="bg1"/>
                </a:solidFill>
              </a:rPr>
              <a:t>What did you see / smell / hear / touch / eat at the night market?</a:t>
            </a:r>
          </a:p>
          <a:p>
            <a:pPr algn="ctr"/>
            <a:r>
              <a:rPr lang="en-HK" sz="3200" b="1" dirty="0">
                <a:solidFill>
                  <a:schemeClr val="bg1"/>
                </a:solidFill>
              </a:rPr>
              <a:t>What was your favourite Thai food?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39E0016-3FC0-3C4D-2F62-05A070194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7" t="52643" r="9017" b="12222"/>
          <a:stretch/>
        </p:blipFill>
        <p:spPr>
          <a:xfrm>
            <a:off x="6096000" y="2461261"/>
            <a:ext cx="6004560" cy="3581039"/>
          </a:xfrm>
          <a:prstGeom prst="rect">
            <a:avLst/>
          </a:prstGeom>
        </p:spPr>
      </p:pic>
      <p:pic>
        <p:nvPicPr>
          <p:cNvPr id="7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0090A839-61D6-037F-CB78-118074D618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48739" r="6676" b="4902"/>
          <a:stretch/>
        </p:blipFill>
        <p:spPr>
          <a:xfrm>
            <a:off x="253672" y="1607819"/>
            <a:ext cx="5842328" cy="4423637"/>
          </a:xfrm>
          <a:prstGeom prst="rect">
            <a:avLst/>
          </a:prstGeom>
        </p:spPr>
      </p:pic>
      <p:sp>
        <p:nvSpPr>
          <p:cNvPr id="12" name="TextBox 14">
            <a:extLst>
              <a:ext uri="{FF2B5EF4-FFF2-40B4-BE49-F238E27FC236}">
                <a16:creationId xmlns:a16="http://schemas.microsoft.com/office/drawing/2014/main" id="{CAE0F9B2-7ABB-2EE8-8EDF-FA0577476288}"/>
              </a:ext>
            </a:extLst>
          </p:cNvPr>
          <p:cNvSpPr txBox="1"/>
          <p:nvPr/>
        </p:nvSpPr>
        <p:spPr>
          <a:xfrm>
            <a:off x="8503920" y="2657891"/>
            <a:ext cx="192786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safari park</a:t>
            </a: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74F25845-B0EB-E4CB-EADF-5BC01F6CDA88}"/>
              </a:ext>
            </a:extLst>
          </p:cNvPr>
          <p:cNvSpPr txBox="1"/>
          <p:nvPr/>
        </p:nvSpPr>
        <p:spPr>
          <a:xfrm>
            <a:off x="10660380" y="2657890"/>
            <a:ext cx="11734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fed some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64229B9C-C6CB-B43E-0FBC-96C4F300FC76}"/>
              </a:ext>
            </a:extLst>
          </p:cNvPr>
          <p:cNvSpPr txBox="1"/>
          <p:nvPr/>
        </p:nvSpPr>
        <p:spPr>
          <a:xfrm>
            <a:off x="7650480" y="2965667"/>
            <a:ext cx="11734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giraffes</a:t>
            </a: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F1FD8F19-E1E9-2967-2A9D-12A5832889A9}"/>
              </a:ext>
            </a:extLst>
          </p:cNvPr>
          <p:cNvSpPr txBox="1"/>
          <p:nvPr/>
        </p:nvSpPr>
        <p:spPr>
          <a:xfrm>
            <a:off x="10233660" y="2965667"/>
            <a:ext cx="160020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their tongues</a:t>
            </a: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853F259C-383D-65E6-C8B3-3E4F2DD5F957}"/>
              </a:ext>
            </a:extLst>
          </p:cNvPr>
          <p:cNvSpPr txBox="1"/>
          <p:nvPr/>
        </p:nvSpPr>
        <p:spPr>
          <a:xfrm>
            <a:off x="7505700" y="3819109"/>
            <a:ext cx="31546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visit an elephant park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6F0CB48-D38B-B0A9-9F0A-229E351603A9}"/>
                  </a:ext>
                </a:extLst>
              </p14:cNvPr>
              <p14:cNvContentPartPr/>
              <p14:nvPr/>
            </p14:nvContentPartPr>
            <p14:xfrm>
              <a:off x="3174836" y="4952820"/>
              <a:ext cx="2669704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6F0CB48-D38B-B0A9-9F0A-229E351603A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20830" y="4844820"/>
                <a:ext cx="2777356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14">
            <a:extLst>
              <a:ext uri="{FF2B5EF4-FFF2-40B4-BE49-F238E27FC236}">
                <a16:creationId xmlns:a16="http://schemas.microsoft.com/office/drawing/2014/main" id="{53EDD2B3-451B-40A5-F7F7-814869F52DF5}"/>
              </a:ext>
            </a:extLst>
          </p:cNvPr>
          <p:cNvSpPr txBox="1"/>
          <p:nvPr/>
        </p:nvSpPr>
        <p:spPr>
          <a:xfrm>
            <a:off x="6499860" y="4077262"/>
            <a:ext cx="31546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patted a baby elephant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BCFFC844-3D97-F749-FFE7-7527171D8446}"/>
              </a:ext>
            </a:extLst>
          </p:cNvPr>
          <p:cNvSpPr txBox="1"/>
          <p:nvPr/>
        </p:nvSpPr>
        <p:spPr>
          <a:xfrm>
            <a:off x="8747760" y="4391173"/>
            <a:ext cx="191262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 food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7666D76D-D218-E523-37AF-5EB403444922}"/>
              </a:ext>
            </a:extLst>
          </p:cNvPr>
          <p:cNvSpPr txBox="1"/>
          <p:nvPr/>
        </p:nvSpPr>
        <p:spPr>
          <a:xfrm>
            <a:off x="6743700" y="4989636"/>
            <a:ext cx="24307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tom yum soup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68182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6EC47-3F1B-3036-AFED-491672F04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896A22-0547-72FC-9B41-D21BD1B0A5C1}"/>
              </a:ext>
            </a:extLst>
          </p:cNvPr>
          <p:cNvSpPr txBox="1"/>
          <p:nvPr/>
        </p:nvSpPr>
        <p:spPr>
          <a:xfrm>
            <a:off x="1837502" y="8247"/>
            <a:ext cx="8496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600" b="1" dirty="0">
                <a:solidFill>
                  <a:schemeClr val="bg1"/>
                </a:solidFill>
              </a:rPr>
              <a:t>Can you circle the details about sight, hearing, smell, touch or taste?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92DCD68-3EBA-FD78-FA80-BBA698A51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7" t="52643" r="9017" b="12222"/>
          <a:stretch/>
        </p:blipFill>
        <p:spPr>
          <a:xfrm>
            <a:off x="6096000" y="2461261"/>
            <a:ext cx="6004560" cy="3581039"/>
          </a:xfrm>
          <a:prstGeom prst="rect">
            <a:avLst/>
          </a:prstGeom>
        </p:spPr>
      </p:pic>
      <p:pic>
        <p:nvPicPr>
          <p:cNvPr id="7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15FA99D2-8773-8A9E-08E5-8DDC0108C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48739" r="6676" b="4902"/>
          <a:stretch/>
        </p:blipFill>
        <p:spPr>
          <a:xfrm>
            <a:off x="253672" y="1607819"/>
            <a:ext cx="5842328" cy="4423637"/>
          </a:xfrm>
          <a:prstGeom prst="rect">
            <a:avLst/>
          </a:prstGeom>
        </p:spPr>
      </p:pic>
      <p:sp>
        <p:nvSpPr>
          <p:cNvPr id="12" name="TextBox 14">
            <a:extLst>
              <a:ext uri="{FF2B5EF4-FFF2-40B4-BE49-F238E27FC236}">
                <a16:creationId xmlns:a16="http://schemas.microsoft.com/office/drawing/2014/main" id="{4B1A7C79-3ED3-CCDC-987C-89D8EFD9179D}"/>
              </a:ext>
            </a:extLst>
          </p:cNvPr>
          <p:cNvSpPr txBox="1"/>
          <p:nvPr/>
        </p:nvSpPr>
        <p:spPr>
          <a:xfrm>
            <a:off x="8503920" y="2657891"/>
            <a:ext cx="192786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safari park</a:t>
            </a: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A7704CE4-1998-6302-4B2E-0CA69D054863}"/>
              </a:ext>
            </a:extLst>
          </p:cNvPr>
          <p:cNvSpPr txBox="1"/>
          <p:nvPr/>
        </p:nvSpPr>
        <p:spPr>
          <a:xfrm>
            <a:off x="10660380" y="2657890"/>
            <a:ext cx="11734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fed some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3B47FA00-9DBA-414D-7911-00BB389C6F7F}"/>
              </a:ext>
            </a:extLst>
          </p:cNvPr>
          <p:cNvSpPr txBox="1"/>
          <p:nvPr/>
        </p:nvSpPr>
        <p:spPr>
          <a:xfrm>
            <a:off x="7650480" y="2965667"/>
            <a:ext cx="11734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giraffes</a:t>
            </a: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D59B8B43-95B5-9301-3FEA-2413AA770A5E}"/>
              </a:ext>
            </a:extLst>
          </p:cNvPr>
          <p:cNvSpPr txBox="1"/>
          <p:nvPr/>
        </p:nvSpPr>
        <p:spPr>
          <a:xfrm>
            <a:off x="10233660" y="2965667"/>
            <a:ext cx="160020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their tongues</a:t>
            </a: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E524C2AD-051B-3203-20EB-B325769AD7BF}"/>
              </a:ext>
            </a:extLst>
          </p:cNvPr>
          <p:cNvSpPr txBox="1"/>
          <p:nvPr/>
        </p:nvSpPr>
        <p:spPr>
          <a:xfrm>
            <a:off x="7505700" y="3819109"/>
            <a:ext cx="31546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visit an elephant park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96F59C0-C66E-5157-EFEE-9AF99B03598A}"/>
                  </a:ext>
                </a:extLst>
              </p14:cNvPr>
              <p14:cNvContentPartPr/>
              <p14:nvPr/>
            </p14:nvContentPartPr>
            <p14:xfrm>
              <a:off x="3174836" y="4952820"/>
              <a:ext cx="2669704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96F59C0-C66E-5157-EFEE-9AF99B03598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20830" y="4844820"/>
                <a:ext cx="2777356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14">
            <a:extLst>
              <a:ext uri="{FF2B5EF4-FFF2-40B4-BE49-F238E27FC236}">
                <a16:creationId xmlns:a16="http://schemas.microsoft.com/office/drawing/2014/main" id="{40DAEE03-3F85-23F0-C5F1-7AD5A7A3B25A}"/>
              </a:ext>
            </a:extLst>
          </p:cNvPr>
          <p:cNvSpPr txBox="1"/>
          <p:nvPr/>
        </p:nvSpPr>
        <p:spPr>
          <a:xfrm>
            <a:off x="6499860" y="4077262"/>
            <a:ext cx="31546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patted a baby elephant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410A0F17-F442-ED56-C910-869114A40280}"/>
              </a:ext>
            </a:extLst>
          </p:cNvPr>
          <p:cNvSpPr txBox="1"/>
          <p:nvPr/>
        </p:nvSpPr>
        <p:spPr>
          <a:xfrm>
            <a:off x="8747760" y="4391173"/>
            <a:ext cx="191262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 food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6AAA1B71-31EA-3090-EFF5-332AC968EEF8}"/>
              </a:ext>
            </a:extLst>
          </p:cNvPr>
          <p:cNvSpPr txBox="1"/>
          <p:nvPr/>
        </p:nvSpPr>
        <p:spPr>
          <a:xfrm>
            <a:off x="6743700" y="4989636"/>
            <a:ext cx="24307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tom yum soup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E393691-15C3-0C35-866F-3F478CC8642D}"/>
              </a:ext>
            </a:extLst>
          </p:cNvPr>
          <p:cNvSpPr/>
          <p:nvPr/>
        </p:nvSpPr>
        <p:spPr>
          <a:xfrm>
            <a:off x="9852660" y="4165501"/>
            <a:ext cx="858364" cy="264943"/>
          </a:xfrm>
          <a:prstGeom prst="roundRect">
            <a:avLst/>
          </a:prstGeom>
          <a:noFill/>
          <a:ln w="28575">
            <a:solidFill>
              <a:srgbClr val="61D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CBB0B54-78F3-9CB5-1149-B05DA7A48A3D}"/>
              </a:ext>
            </a:extLst>
          </p:cNvPr>
          <p:cNvSpPr/>
          <p:nvPr/>
        </p:nvSpPr>
        <p:spPr>
          <a:xfrm>
            <a:off x="6314518" y="4492539"/>
            <a:ext cx="528242" cy="264943"/>
          </a:xfrm>
          <a:prstGeom prst="roundRect">
            <a:avLst/>
          </a:prstGeom>
          <a:noFill/>
          <a:ln w="28575">
            <a:solidFill>
              <a:srgbClr val="61D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835C900-4D8E-3C14-3C10-E5F6656C0154}"/>
              </a:ext>
            </a:extLst>
          </p:cNvPr>
          <p:cNvSpPr/>
          <p:nvPr/>
        </p:nvSpPr>
        <p:spPr>
          <a:xfrm>
            <a:off x="9293938" y="5032470"/>
            <a:ext cx="1417086" cy="264943"/>
          </a:xfrm>
          <a:prstGeom prst="roundRect">
            <a:avLst/>
          </a:prstGeom>
          <a:noFill/>
          <a:ln w="28575">
            <a:solidFill>
              <a:srgbClr val="61D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26291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4E74D-6172-EF71-0B85-7F3FEE001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093113-1889-C0E0-FE48-7E3CB1513D31}"/>
              </a:ext>
            </a:extLst>
          </p:cNvPr>
          <p:cNvSpPr txBox="1"/>
          <p:nvPr/>
        </p:nvSpPr>
        <p:spPr>
          <a:xfrm>
            <a:off x="200303" y="8247"/>
            <a:ext cx="11770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600" b="1" dirty="0">
                <a:solidFill>
                  <a:schemeClr val="bg1"/>
                </a:solidFill>
              </a:rPr>
              <a:t>What do you think about Thailand?</a:t>
            </a:r>
          </a:p>
          <a:p>
            <a:pPr algn="ctr"/>
            <a:r>
              <a:rPr lang="en-HK" sz="3600" b="1" dirty="0">
                <a:solidFill>
                  <a:schemeClr val="bg1"/>
                </a:solidFill>
              </a:rPr>
              <a:t>Do you want to visit it again? Why / Why not?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6C7AD2F-2A47-1403-5C2C-AFE51C26D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7" t="52643" r="9017" b="12222"/>
          <a:stretch/>
        </p:blipFill>
        <p:spPr>
          <a:xfrm>
            <a:off x="6096000" y="2461261"/>
            <a:ext cx="6004560" cy="3581039"/>
          </a:xfrm>
          <a:prstGeom prst="rect">
            <a:avLst/>
          </a:prstGeom>
        </p:spPr>
      </p:pic>
      <p:pic>
        <p:nvPicPr>
          <p:cNvPr id="7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308036A3-92F0-BE7B-7CA2-BAD1DCED36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48739" r="6676" b="4902"/>
          <a:stretch/>
        </p:blipFill>
        <p:spPr>
          <a:xfrm>
            <a:off x="253672" y="1607819"/>
            <a:ext cx="5842328" cy="4423637"/>
          </a:xfrm>
          <a:prstGeom prst="rect">
            <a:avLst/>
          </a:prstGeom>
        </p:spPr>
      </p:pic>
      <p:sp>
        <p:nvSpPr>
          <p:cNvPr id="12" name="TextBox 14">
            <a:extLst>
              <a:ext uri="{FF2B5EF4-FFF2-40B4-BE49-F238E27FC236}">
                <a16:creationId xmlns:a16="http://schemas.microsoft.com/office/drawing/2014/main" id="{EC8DC415-14FC-EF69-366A-7CA307B12F5A}"/>
              </a:ext>
            </a:extLst>
          </p:cNvPr>
          <p:cNvSpPr txBox="1"/>
          <p:nvPr/>
        </p:nvSpPr>
        <p:spPr>
          <a:xfrm>
            <a:off x="8503920" y="2657891"/>
            <a:ext cx="192786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safari park</a:t>
            </a: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C85609D1-D62B-90B2-9C2A-F87B714CD903}"/>
              </a:ext>
            </a:extLst>
          </p:cNvPr>
          <p:cNvSpPr txBox="1"/>
          <p:nvPr/>
        </p:nvSpPr>
        <p:spPr>
          <a:xfrm>
            <a:off x="10660380" y="2657890"/>
            <a:ext cx="11734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fed some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94CE5E93-DDFC-C30F-B15B-91F1197BD33F}"/>
              </a:ext>
            </a:extLst>
          </p:cNvPr>
          <p:cNvSpPr txBox="1"/>
          <p:nvPr/>
        </p:nvSpPr>
        <p:spPr>
          <a:xfrm>
            <a:off x="7650480" y="2965667"/>
            <a:ext cx="11734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giraffes</a:t>
            </a: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883B7B0E-93E5-8F5B-8ABC-6AE94B50E076}"/>
              </a:ext>
            </a:extLst>
          </p:cNvPr>
          <p:cNvSpPr txBox="1"/>
          <p:nvPr/>
        </p:nvSpPr>
        <p:spPr>
          <a:xfrm>
            <a:off x="10233660" y="2965667"/>
            <a:ext cx="160020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their tongues</a:t>
            </a: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00719435-3F74-50F4-0975-106DF78F7A97}"/>
              </a:ext>
            </a:extLst>
          </p:cNvPr>
          <p:cNvSpPr txBox="1"/>
          <p:nvPr/>
        </p:nvSpPr>
        <p:spPr>
          <a:xfrm>
            <a:off x="7505700" y="3819109"/>
            <a:ext cx="31546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visit an elephant park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D607B4E-DEA4-AFC7-AC42-F64CCE747BB3}"/>
                  </a:ext>
                </a:extLst>
              </p14:cNvPr>
              <p14:cNvContentPartPr/>
              <p14:nvPr/>
            </p14:nvContentPartPr>
            <p14:xfrm>
              <a:off x="3174836" y="5501460"/>
              <a:ext cx="909484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D607B4E-DEA4-AFC7-AC42-F64CCE747BB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20850" y="5393460"/>
                <a:ext cx="1017096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14">
            <a:extLst>
              <a:ext uri="{FF2B5EF4-FFF2-40B4-BE49-F238E27FC236}">
                <a16:creationId xmlns:a16="http://schemas.microsoft.com/office/drawing/2014/main" id="{B98B350A-62A8-A54C-D267-4483603FBFE0}"/>
              </a:ext>
            </a:extLst>
          </p:cNvPr>
          <p:cNvSpPr txBox="1"/>
          <p:nvPr/>
        </p:nvSpPr>
        <p:spPr>
          <a:xfrm>
            <a:off x="6499860" y="4077262"/>
            <a:ext cx="31546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patted a baby elephant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FE9F4D07-3AF7-2FCE-B464-56567FE30D4C}"/>
              </a:ext>
            </a:extLst>
          </p:cNvPr>
          <p:cNvSpPr txBox="1"/>
          <p:nvPr/>
        </p:nvSpPr>
        <p:spPr>
          <a:xfrm>
            <a:off x="8747760" y="4391173"/>
            <a:ext cx="191262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 food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DB694FAF-0837-6405-1220-7E03D77DFB19}"/>
              </a:ext>
            </a:extLst>
          </p:cNvPr>
          <p:cNvSpPr txBox="1"/>
          <p:nvPr/>
        </p:nvSpPr>
        <p:spPr>
          <a:xfrm>
            <a:off x="6743700" y="4989636"/>
            <a:ext cx="24307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tom yum soup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3E9EC072-FEEE-7C55-29FE-AF4BA244428D}"/>
              </a:ext>
            </a:extLst>
          </p:cNvPr>
          <p:cNvSpPr txBox="1"/>
          <p:nvPr/>
        </p:nvSpPr>
        <p:spPr>
          <a:xfrm>
            <a:off x="7860030" y="5238481"/>
            <a:ext cx="24307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wonderful place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925B7D-AF5D-2795-551B-EBEF531F34ED}"/>
              </a:ext>
            </a:extLst>
          </p:cNvPr>
          <p:cNvSpPr txBox="1"/>
          <p:nvPr/>
        </p:nvSpPr>
        <p:spPr>
          <a:xfrm>
            <a:off x="8001000" y="5546258"/>
            <a:ext cx="2430780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more fun things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9338BD3-53D6-9E1D-57F5-A48A8AD5B5E7}"/>
                  </a:ext>
                </a:extLst>
              </p14:cNvPr>
              <p14:cNvContentPartPr/>
              <p14:nvPr/>
            </p14:nvContentPartPr>
            <p14:xfrm>
              <a:off x="3174836" y="5699606"/>
              <a:ext cx="1366684" cy="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9338BD3-53D6-9E1D-57F5-A48A8AD5B5E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20831" y="5591606"/>
                <a:ext cx="1474334" cy="216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8155421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54AE62-D627-5AB9-9E99-E2873E2315CC}"/>
              </a:ext>
            </a:extLst>
          </p:cNvPr>
          <p:cNvSpPr txBox="1"/>
          <p:nvPr/>
        </p:nvSpPr>
        <p:spPr>
          <a:xfrm>
            <a:off x="200303" y="283671"/>
            <a:ext cx="11770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600" b="1" dirty="0">
                <a:solidFill>
                  <a:schemeClr val="bg1"/>
                </a:solidFill>
              </a:rPr>
              <a:t>Now it’s time to write your own article.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F07AE56-9C51-00AD-3820-0F3FAE295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1" t="88379" r="15013" b="5490"/>
          <a:stretch/>
        </p:blipFill>
        <p:spPr>
          <a:xfrm>
            <a:off x="736926" y="1943101"/>
            <a:ext cx="10718148" cy="11887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6101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5EBFE-7D60-150F-1BBA-E49835232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94A777-D873-BCEB-2048-FC597C41B795}"/>
              </a:ext>
            </a:extLst>
          </p:cNvPr>
          <p:cNvSpPr txBox="1"/>
          <p:nvPr/>
        </p:nvSpPr>
        <p:spPr>
          <a:xfrm>
            <a:off x="385714" y="8247"/>
            <a:ext cx="11399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Think about a place you have visited.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What makes it special for you?</a:t>
            </a:r>
            <a:endParaRPr lang="en-HK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77EAB50-948C-369C-990F-810672ADB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825655" y="1897448"/>
            <a:ext cx="4473047" cy="2982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76E678A-BE33-143A-16AD-1B1451914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24444" y="2689490"/>
            <a:ext cx="4615591" cy="3077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64554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FB2AB-1889-8139-DF42-AAF0F2C59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017949-F7BD-F855-3608-0AF8409EDDE9}"/>
              </a:ext>
            </a:extLst>
          </p:cNvPr>
          <p:cNvSpPr txBox="1"/>
          <p:nvPr/>
        </p:nvSpPr>
        <p:spPr>
          <a:xfrm>
            <a:off x="200303" y="8247"/>
            <a:ext cx="11770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600" b="1" dirty="0">
                <a:solidFill>
                  <a:schemeClr val="bg1"/>
                </a:solidFill>
              </a:rPr>
              <a:t>Before you write, you should organise your ideas into introduction, body and ending. </a:t>
            </a:r>
          </a:p>
        </p:txBody>
      </p:sp>
      <p:pic>
        <p:nvPicPr>
          <p:cNvPr id="2" name="Picture 1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F4016A1A-366A-CB33-79F4-975808028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48739" r="6676" b="4902"/>
          <a:stretch/>
        </p:blipFill>
        <p:spPr>
          <a:xfrm>
            <a:off x="2767853" y="1502049"/>
            <a:ext cx="6656294" cy="50399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61340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9D18F-74BB-3EAB-710E-3072B6B4B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D9522F-E3FE-8C61-1B29-77EBA890852F}"/>
              </a:ext>
            </a:extLst>
          </p:cNvPr>
          <p:cNvSpPr txBox="1"/>
          <p:nvPr/>
        </p:nvSpPr>
        <p:spPr>
          <a:xfrm>
            <a:off x="200303" y="8247"/>
            <a:ext cx="11770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600" b="1" dirty="0">
                <a:solidFill>
                  <a:schemeClr val="bg1"/>
                </a:solidFill>
              </a:rPr>
              <a:t>It is easier to describe what you saw, heard, tasted or smelled on the trip from your real experience. </a:t>
            </a:r>
          </a:p>
        </p:txBody>
      </p:sp>
      <p:pic>
        <p:nvPicPr>
          <p:cNvPr id="2" name="Picture 1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449CA6BE-A8AA-C5F0-FD88-C92B281C2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48739" r="6676" b="4902"/>
          <a:stretch/>
        </p:blipFill>
        <p:spPr>
          <a:xfrm>
            <a:off x="2767853" y="1502049"/>
            <a:ext cx="6656294" cy="50399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51442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E32D5-30A8-AA39-3254-19DA7ADE2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A5EABA8-ED65-5003-CC99-C1170B35EF1E}"/>
              </a:ext>
            </a:extLst>
          </p:cNvPr>
          <p:cNvSpPr txBox="1"/>
          <p:nvPr/>
        </p:nvSpPr>
        <p:spPr>
          <a:xfrm>
            <a:off x="200303" y="8247"/>
            <a:ext cx="11770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600" b="1" dirty="0">
                <a:solidFill>
                  <a:schemeClr val="bg1"/>
                </a:solidFill>
              </a:rPr>
              <a:t>If you have never been on holiday, you can do some online research about a holiday destination. </a:t>
            </a:r>
          </a:p>
        </p:txBody>
      </p:sp>
      <p:pic>
        <p:nvPicPr>
          <p:cNvPr id="2" name="Picture 1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51FBC7B2-12B3-F1DC-B80E-242075C54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48739" r="6676" b="4902"/>
          <a:stretch/>
        </p:blipFill>
        <p:spPr>
          <a:xfrm>
            <a:off x="2767853" y="1502049"/>
            <a:ext cx="6656294" cy="50399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97558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035B2-466F-46FE-8993-43F103D2C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4E0BC8-4D03-92F0-7504-3E3D2C69BF73}"/>
              </a:ext>
            </a:extLst>
          </p:cNvPr>
          <p:cNvSpPr txBox="1"/>
          <p:nvPr/>
        </p:nvSpPr>
        <p:spPr>
          <a:xfrm>
            <a:off x="200303" y="8247"/>
            <a:ext cx="11770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600" b="1" dirty="0">
                <a:solidFill>
                  <a:schemeClr val="bg1"/>
                </a:solidFill>
              </a:rPr>
              <a:t>If you have never been on holiday, you can do some online research about a holiday destination. </a:t>
            </a:r>
          </a:p>
        </p:txBody>
      </p:sp>
      <p:pic>
        <p:nvPicPr>
          <p:cNvPr id="2" name="Picture 1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A89967E2-91A6-E1A4-1540-AC8F22544D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48739" r="6676" b="4902"/>
          <a:stretch/>
        </p:blipFill>
        <p:spPr>
          <a:xfrm>
            <a:off x="2767853" y="1502049"/>
            <a:ext cx="6656294" cy="50399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43252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17A8DD7-4E94-7F11-58BC-BD9461E9ACB5}"/>
              </a:ext>
            </a:extLst>
          </p:cNvPr>
          <p:cNvSpPr/>
          <p:nvPr/>
        </p:nvSpPr>
        <p:spPr>
          <a:xfrm>
            <a:off x="3098618" y="1633646"/>
            <a:ext cx="5797732" cy="1071155"/>
          </a:xfrm>
          <a:prstGeom prst="ellipse">
            <a:avLst/>
          </a:prstGeom>
          <a:solidFill>
            <a:srgbClr val="CCE8D6"/>
          </a:solidFill>
          <a:ln w="38100">
            <a:solidFill>
              <a:srgbClr val="00A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Why is it your </a:t>
            </a:r>
            <a:r>
              <a:rPr lang="en-US" sz="2800" b="1" dirty="0" err="1">
                <a:solidFill>
                  <a:schemeClr val="tx1"/>
                </a:solidFill>
              </a:rPr>
              <a:t>favourite</a:t>
            </a:r>
            <a:r>
              <a:rPr lang="en-US" sz="2800" b="1" dirty="0">
                <a:solidFill>
                  <a:schemeClr val="tx1"/>
                </a:solidFill>
              </a:rPr>
              <a:t> holiday destination?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1D116E5-A33E-5101-E9B4-2968B0AB0E37}"/>
              </a:ext>
            </a:extLst>
          </p:cNvPr>
          <p:cNvSpPr/>
          <p:nvPr/>
        </p:nvSpPr>
        <p:spPr>
          <a:xfrm>
            <a:off x="256709" y="3170571"/>
            <a:ext cx="11678581" cy="280130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there are many famous / beautiful / interesting / exciting tourist attractions / sightseeing spots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the local food is yummy / delicious / a must-try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there are great places for shopping / things are cheap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the people are fun / nice / friendly / polite / helpful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there are a lot of parks / theme parks / farms / museums / activities for children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the weather is nice / wonderful / hot / warm / cold / comfortable / refreshing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the hotels are huge / comfortable / beautiful; the hotels have many facilities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E5205A-A76A-276A-EE07-54A42CBFA530}"/>
              </a:ext>
            </a:extLst>
          </p:cNvPr>
          <p:cNvSpPr txBox="1"/>
          <p:nvPr/>
        </p:nvSpPr>
        <p:spPr>
          <a:xfrm>
            <a:off x="200303" y="261636"/>
            <a:ext cx="11770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3600" b="1" kern="0" dirty="0">
                <a:solidFill>
                  <a:prstClr val="white"/>
                </a:solidFill>
              </a:rPr>
              <a:t>Let’s look at some ideas about what to write! </a:t>
            </a:r>
            <a:endParaRPr kumimoji="0" lang="en-GB" sz="3600" b="1" kern="0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04703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17A8DD7-4E94-7F11-58BC-BD9461E9ACB5}"/>
              </a:ext>
            </a:extLst>
          </p:cNvPr>
          <p:cNvSpPr/>
          <p:nvPr/>
        </p:nvSpPr>
        <p:spPr>
          <a:xfrm>
            <a:off x="3197134" y="1393793"/>
            <a:ext cx="5797732" cy="1071155"/>
          </a:xfrm>
          <a:prstGeom prst="ellipse">
            <a:avLst/>
          </a:prstGeom>
          <a:solidFill>
            <a:srgbClr val="CCE8D6"/>
          </a:solidFill>
          <a:ln w="38100">
            <a:solidFill>
              <a:srgbClr val="00A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What places did you visit? 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1D116E5-A33E-5101-E9B4-2968B0AB0E37}"/>
              </a:ext>
            </a:extLst>
          </p:cNvPr>
          <p:cNvSpPr/>
          <p:nvPr/>
        </p:nvSpPr>
        <p:spPr>
          <a:xfrm>
            <a:off x="3487883" y="2696034"/>
            <a:ext cx="5275587" cy="365005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新細明體" panose="02020500000000000000" pitchFamily="18" charset="-120"/>
                <a:cs typeface="Arial" panose="020B0604020202020204" pitchFamily="34" charset="0"/>
              </a:rPr>
              <a:t>visit …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新細明體" panose="02020500000000000000" pitchFamily="18" charset="-120"/>
                <a:cs typeface="Arial" panose="020B0604020202020204" pitchFamily="34" charset="0"/>
              </a:rPr>
              <a:t>an aquarium	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新細明體" panose="02020500000000000000" pitchFamily="18" charset="-120"/>
                <a:cs typeface="Arial" panose="020B0604020202020204" pitchFamily="34" charset="0"/>
              </a:rPr>
              <a:t>a church	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新細明體" panose="02020500000000000000" pitchFamily="18" charset="-120"/>
                <a:cs typeface="Arial" panose="020B0604020202020204" pitchFamily="34" charset="0"/>
              </a:rPr>
              <a:t>a hot spring	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新細明體" panose="02020500000000000000" pitchFamily="18" charset="-120"/>
                <a:cs typeface="Arial" panose="020B0604020202020204" pitchFamily="34" charset="0"/>
              </a:rPr>
              <a:t>a local / night / street market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新細明體" panose="02020500000000000000" pitchFamily="18" charset="-120"/>
                <a:cs typeface="Arial" panose="020B0604020202020204" pitchFamily="34" charset="0"/>
              </a:rPr>
              <a:t>a museum	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新細明體" panose="02020500000000000000" pitchFamily="18" charset="-120"/>
                <a:cs typeface="Arial" panose="020B0604020202020204" pitchFamily="34" charset="0"/>
              </a:rPr>
              <a:t>a palace	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新細明體" panose="02020500000000000000" pitchFamily="18" charset="-120"/>
                <a:cs typeface="Arial" panose="020B0604020202020204" pitchFamily="34" charset="0"/>
              </a:rPr>
              <a:t>a tower	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新細明體" panose="02020500000000000000" pitchFamily="18" charset="-120"/>
                <a:cs typeface="Arial" panose="020B0604020202020204" pitchFamily="34" charset="0"/>
              </a:rPr>
              <a:t>a waterfall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5126AE-5078-BC7A-BB13-92000EABB217}"/>
              </a:ext>
            </a:extLst>
          </p:cNvPr>
          <p:cNvSpPr txBox="1"/>
          <p:nvPr/>
        </p:nvSpPr>
        <p:spPr>
          <a:xfrm>
            <a:off x="200303" y="261636"/>
            <a:ext cx="11770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3600" b="1" kern="0" dirty="0">
                <a:solidFill>
                  <a:prstClr val="white"/>
                </a:solidFill>
              </a:rPr>
              <a:t>Let’s look at some ideas about what to write! </a:t>
            </a:r>
            <a:endParaRPr kumimoji="0" lang="en-GB" sz="3600" b="1" kern="0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35957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A3537DAF-4D59-6E8E-FC8D-1C369280FD57}"/>
              </a:ext>
            </a:extLst>
          </p:cNvPr>
          <p:cNvSpPr/>
          <p:nvPr/>
        </p:nvSpPr>
        <p:spPr>
          <a:xfrm>
            <a:off x="3197134" y="1586799"/>
            <a:ext cx="5797732" cy="1071155"/>
          </a:xfrm>
          <a:prstGeom prst="ellipse">
            <a:avLst/>
          </a:prstGeom>
          <a:solidFill>
            <a:srgbClr val="CCE8D6"/>
          </a:solidFill>
          <a:ln w="38100">
            <a:solidFill>
              <a:srgbClr val="00A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What did you do there?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B9B21A4-E4D4-CB6D-E1D2-9C4A03811A34}"/>
              </a:ext>
            </a:extLst>
          </p:cNvPr>
          <p:cNvSpPr/>
          <p:nvPr/>
        </p:nvSpPr>
        <p:spPr>
          <a:xfrm>
            <a:off x="1724071" y="2931590"/>
            <a:ext cx="3325955" cy="205719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新細明體" panose="02020500000000000000" pitchFamily="18" charset="-120"/>
                <a:cs typeface="Arial" panose="020B0604020202020204" pitchFamily="34" charset="0"/>
              </a:rPr>
              <a:t>watch …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新細明體" panose="02020500000000000000" pitchFamily="18" charset="-120"/>
                <a:cs typeface="Arial" panose="020B0604020202020204" pitchFamily="34" charset="0"/>
              </a:rPr>
              <a:t>fireworks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Arial" panose="020B0604020202020204" pitchFamily="34" charset="0"/>
              </a:rPr>
              <a:t>a football match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新細明體" panose="02020500000000000000" pitchFamily="18" charset="-120"/>
                <a:cs typeface="Arial" panose="020B0604020202020204" pitchFamily="34" charset="0"/>
              </a:rPr>
              <a:t>a parade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Arial" panose="020B0604020202020204" pitchFamily="34" charset="0"/>
              </a:rPr>
              <a:t>a show</a:t>
            </a:r>
            <a:endParaRPr lang="en-US" sz="2400" kern="100" dirty="0">
              <a:solidFill>
                <a:schemeClr val="tx1"/>
              </a:solidFill>
              <a:effectLst/>
              <a:latin typeface="Comic Sans MS" panose="030F0702030302020204" pitchFamily="66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37E7E9-3DF4-6AB6-EFD0-1E8FB2607A14}"/>
              </a:ext>
            </a:extLst>
          </p:cNvPr>
          <p:cNvSpPr/>
          <p:nvPr/>
        </p:nvSpPr>
        <p:spPr>
          <a:xfrm>
            <a:off x="7141975" y="2931590"/>
            <a:ext cx="4030805" cy="205719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新細明體" panose="02020500000000000000" pitchFamily="18" charset="-120"/>
                <a:cs typeface="Arial" panose="020B0604020202020204" pitchFamily="34" charset="0"/>
              </a:rPr>
              <a:t>look at …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新細明體" panose="02020500000000000000" pitchFamily="18" charset="-120"/>
                <a:cs typeface="Arial" panose="020B0604020202020204" pitchFamily="34" charset="0"/>
              </a:rPr>
              <a:t>the city / night views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新細明體" panose="02020500000000000000" pitchFamily="18" charset="-120"/>
                <a:cs typeface="Arial" panose="020B0604020202020204" pitchFamily="34" charset="0"/>
              </a:rPr>
              <a:t>exhibits	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新細明體" panose="02020500000000000000" pitchFamily="18" charset="-120"/>
                <a:cs typeface="Arial" panose="020B0604020202020204" pitchFamily="34" charset="0"/>
              </a:rPr>
              <a:t>marine animals</a:t>
            </a:r>
            <a:endParaRPr lang="en-US" sz="2400" kern="100" dirty="0">
              <a:solidFill>
                <a:schemeClr val="tx1"/>
              </a:solidFill>
              <a:latin typeface="Comic Sans MS" panose="030F0702030302020204" pitchFamily="66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新細明體" panose="02020500000000000000" pitchFamily="18" charset="-120"/>
                <a:cs typeface="Arial" panose="020B0604020202020204" pitchFamily="34" charset="0"/>
              </a:rPr>
              <a:t>statues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E54D24-22FA-8496-D8B6-3A14C09581B8}"/>
              </a:ext>
            </a:extLst>
          </p:cNvPr>
          <p:cNvSpPr txBox="1"/>
          <p:nvPr/>
        </p:nvSpPr>
        <p:spPr>
          <a:xfrm>
            <a:off x="200303" y="261636"/>
            <a:ext cx="11770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3600" b="1" kern="0" dirty="0">
                <a:solidFill>
                  <a:prstClr val="white"/>
                </a:solidFill>
              </a:rPr>
              <a:t>Let’s look at some ideas about what to write! </a:t>
            </a:r>
            <a:endParaRPr kumimoji="0" lang="en-GB" sz="3600" b="1" kern="0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25489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A3537DAF-4D59-6E8E-FC8D-1C369280FD57}"/>
              </a:ext>
            </a:extLst>
          </p:cNvPr>
          <p:cNvSpPr/>
          <p:nvPr/>
        </p:nvSpPr>
        <p:spPr>
          <a:xfrm>
            <a:off x="3197134" y="1586799"/>
            <a:ext cx="5797732" cy="1071155"/>
          </a:xfrm>
          <a:prstGeom prst="ellipse">
            <a:avLst/>
          </a:prstGeom>
          <a:solidFill>
            <a:srgbClr val="CCE8D6"/>
          </a:solidFill>
          <a:ln w="38100">
            <a:solidFill>
              <a:srgbClr val="00A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What did you do there?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2C9A2B4-7EAC-FBF5-623D-DDFE19C4F690}"/>
              </a:ext>
            </a:extLst>
          </p:cNvPr>
          <p:cNvSpPr/>
          <p:nvPr/>
        </p:nvSpPr>
        <p:spPr>
          <a:xfrm>
            <a:off x="1758643" y="3043346"/>
            <a:ext cx="3325956" cy="205719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Arial" panose="020B0604020202020204" pitchFamily="34" charset="0"/>
              </a:rPr>
              <a:t>g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新細明體" panose="02020500000000000000" pitchFamily="18" charset="-120"/>
                <a:cs typeface="Arial" panose="020B0604020202020204" pitchFamily="34" charset="0"/>
              </a:rPr>
              <a:t>o …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新細明體" panose="02020500000000000000" pitchFamily="18" charset="-120"/>
                <a:cs typeface="Arial" panose="020B0604020202020204" pitchFamily="34" charset="0"/>
              </a:rPr>
              <a:t>on a cruise trip	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新細明體" panose="02020500000000000000" pitchFamily="18" charset="-120"/>
                <a:cs typeface="Arial" panose="020B0604020202020204" pitchFamily="34" charset="0"/>
              </a:rPr>
              <a:t>on a guided tour	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新細明體" panose="02020500000000000000" pitchFamily="18" charset="-120"/>
                <a:cs typeface="Arial" panose="020B0604020202020204" pitchFamily="34" charset="0"/>
              </a:rPr>
              <a:t>shopping	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新細明體" panose="02020500000000000000" pitchFamily="18" charset="-120"/>
                <a:cs typeface="Arial" panose="020B0604020202020204" pitchFamily="34" charset="0"/>
              </a:rPr>
              <a:t>horse-riding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04B495-8627-1032-D6C2-19DF01C62A40}"/>
              </a:ext>
            </a:extLst>
          </p:cNvPr>
          <p:cNvSpPr/>
          <p:nvPr/>
        </p:nvSpPr>
        <p:spPr>
          <a:xfrm>
            <a:off x="6800476" y="3043346"/>
            <a:ext cx="4134224" cy="205719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新細明體" panose="02020500000000000000" pitchFamily="18" charset="-120"/>
                <a:cs typeface="Arial" panose="020B0604020202020204" pitchFamily="34" charset="0"/>
              </a:rPr>
              <a:t>buy …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新細明體" panose="02020500000000000000" pitchFamily="18" charset="-120"/>
                <a:cs typeface="Arial" panose="020B0604020202020204" pitchFamily="34" charset="0"/>
              </a:rPr>
              <a:t>clothes and accessories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新細明體" panose="02020500000000000000" pitchFamily="18" charset="-120"/>
                <a:cs typeface="Arial" panose="020B0604020202020204" pitchFamily="34" charset="0"/>
              </a:rPr>
              <a:t>handicrafts	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新細明體" panose="02020500000000000000" pitchFamily="18" charset="-120"/>
                <a:cs typeface="Arial" panose="020B0604020202020204" pitchFamily="34" charset="0"/>
              </a:rPr>
              <a:t>local food	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新細明體" panose="02020500000000000000" pitchFamily="18" charset="-120"/>
                <a:cs typeface="Arial" panose="020B0604020202020204" pitchFamily="34" charset="0"/>
              </a:rPr>
              <a:t>souvenirs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BCD606-2C24-A53C-BF44-D6A10F22BCFD}"/>
              </a:ext>
            </a:extLst>
          </p:cNvPr>
          <p:cNvSpPr txBox="1"/>
          <p:nvPr/>
        </p:nvSpPr>
        <p:spPr>
          <a:xfrm>
            <a:off x="200303" y="261636"/>
            <a:ext cx="11770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3600" b="1" kern="0" dirty="0">
                <a:solidFill>
                  <a:prstClr val="white"/>
                </a:solidFill>
              </a:rPr>
              <a:t>Let’s look at some ideas about what to write! </a:t>
            </a:r>
            <a:endParaRPr kumimoji="0" lang="en-GB" sz="3600" b="1" kern="0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86714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A3537DAF-4D59-6E8E-FC8D-1C369280FD57}"/>
              </a:ext>
            </a:extLst>
          </p:cNvPr>
          <p:cNvSpPr/>
          <p:nvPr/>
        </p:nvSpPr>
        <p:spPr>
          <a:xfrm>
            <a:off x="3197134" y="1505160"/>
            <a:ext cx="5797732" cy="107115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What do you think about this place?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2C9A2B4-7EAC-FBF5-623D-DDFE19C4F690}"/>
              </a:ext>
            </a:extLst>
          </p:cNvPr>
          <p:cNvSpPr/>
          <p:nvPr/>
        </p:nvSpPr>
        <p:spPr>
          <a:xfrm>
            <a:off x="857250" y="2795695"/>
            <a:ext cx="10477500" cy="3166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rgbClr val="000000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It is a / an … place.</a:t>
            </a:r>
            <a:endParaRPr lang="en-US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rgbClr val="000000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It is the most … place I have ever visited.</a:t>
            </a:r>
            <a:endParaRPr lang="en-US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rgbClr val="000000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… is really a /an … city / country.</a:t>
            </a:r>
            <a:endParaRPr lang="en-US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rgbClr val="000000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It was such a / an … experience. </a:t>
            </a:r>
            <a:endParaRPr lang="en-US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endParaRPr lang="en-US" sz="2400" b="1" kern="100" dirty="0">
              <a:solidFill>
                <a:srgbClr val="000000"/>
              </a:solidFill>
              <a:effectLst/>
              <a:latin typeface="Calibri" panose="020F0502020204030204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Some positive adjectives you can use:</a:t>
            </a:r>
            <a:endParaRPr lang="en-US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fantastic, lovely, wonderful, interesting, exciting, amazing, beautiful, incredible, unforgettable, fun</a:t>
            </a:r>
            <a:endParaRPr lang="en-US" sz="3200" kern="100" dirty="0">
              <a:solidFill>
                <a:schemeClr val="tx1"/>
              </a:solidFill>
              <a:latin typeface="Calibri" panose="020F0502020204030204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752F1F-2123-D9D3-9036-267E86936A6A}"/>
              </a:ext>
            </a:extLst>
          </p:cNvPr>
          <p:cNvSpPr txBox="1"/>
          <p:nvPr/>
        </p:nvSpPr>
        <p:spPr>
          <a:xfrm>
            <a:off x="200303" y="261636"/>
            <a:ext cx="11770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3600" b="1" kern="0" dirty="0">
                <a:solidFill>
                  <a:prstClr val="white"/>
                </a:solidFill>
              </a:rPr>
              <a:t>Let’s look at some ideas about what to write! </a:t>
            </a:r>
            <a:endParaRPr kumimoji="0" lang="en-GB" sz="3600" b="1" kern="0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4034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A3537DAF-4D59-6E8E-FC8D-1C369280FD57}"/>
              </a:ext>
            </a:extLst>
          </p:cNvPr>
          <p:cNvSpPr/>
          <p:nvPr/>
        </p:nvSpPr>
        <p:spPr>
          <a:xfrm>
            <a:off x="3197134" y="1505160"/>
            <a:ext cx="5797732" cy="1071155"/>
          </a:xfrm>
          <a:prstGeom prst="ellipse">
            <a:avLst/>
          </a:prstGeom>
          <a:solidFill>
            <a:srgbClr val="FFCCFF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Do you want to go there again?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2C9A2B4-7EAC-FBF5-623D-DDFE19C4F690}"/>
              </a:ext>
            </a:extLst>
          </p:cNvPr>
          <p:cNvSpPr/>
          <p:nvPr/>
        </p:nvSpPr>
        <p:spPr>
          <a:xfrm>
            <a:off x="857250" y="2795695"/>
            <a:ext cx="10477500" cy="3166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rgbClr val="000000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I hope I can visit … again soon.</a:t>
            </a:r>
          </a:p>
          <a:p>
            <a:pPr marL="342900" marR="0" lvl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rgbClr val="000000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I will definitely visit … again.</a:t>
            </a:r>
          </a:p>
          <a:p>
            <a:pPr marL="342900" marR="0" lvl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rgbClr val="000000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I will never get bored of … I hope I can go there every year.</a:t>
            </a:r>
          </a:p>
          <a:p>
            <a:pPr marL="342900" marR="0" lvl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rgbClr val="000000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My trip there was loads of fun / full of surprises! I can’t wait to go there again!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2508AB-48F1-02B8-FC47-1CA6C0E917EB}"/>
              </a:ext>
            </a:extLst>
          </p:cNvPr>
          <p:cNvSpPr txBox="1"/>
          <p:nvPr/>
        </p:nvSpPr>
        <p:spPr>
          <a:xfrm>
            <a:off x="200303" y="261636"/>
            <a:ext cx="11770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3600" b="1" kern="0" dirty="0">
                <a:solidFill>
                  <a:prstClr val="white"/>
                </a:solidFill>
              </a:rPr>
              <a:t>Let’s look at some ideas about what to write! </a:t>
            </a:r>
            <a:endParaRPr kumimoji="0" lang="en-GB" sz="3600" b="1" kern="0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4974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CC18C-B924-3DE0-4558-0508695DD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B5A0B0-23E4-C8D8-E0BF-667FD6965774}"/>
              </a:ext>
            </a:extLst>
          </p:cNvPr>
          <p:cNvSpPr txBox="1"/>
          <p:nvPr/>
        </p:nvSpPr>
        <p:spPr>
          <a:xfrm>
            <a:off x="385714" y="8247"/>
            <a:ext cx="11399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600" b="1" dirty="0">
                <a:solidFill>
                  <a:schemeClr val="bg1"/>
                </a:solidFill>
              </a:rPr>
              <a:t>First, let’s organise our writing into three parts: </a:t>
            </a:r>
          </a:p>
          <a:p>
            <a:pPr algn="ctr"/>
            <a:r>
              <a:rPr lang="en-HK" sz="3600" b="1" dirty="0">
                <a:solidFill>
                  <a:schemeClr val="bg1"/>
                </a:solidFill>
              </a:rPr>
              <a:t>an introduction, a body and an ending. </a:t>
            </a:r>
          </a:p>
        </p:txBody>
      </p:sp>
      <p:pic>
        <p:nvPicPr>
          <p:cNvPr id="4" name="Picture 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C09D96CC-2EA8-A8A6-7E08-9D9709D5F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48739" r="6676" b="4902"/>
          <a:stretch/>
        </p:blipFill>
        <p:spPr>
          <a:xfrm>
            <a:off x="2767853" y="1502049"/>
            <a:ext cx="6656294" cy="50399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57043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A3537DAF-4D59-6E8E-FC8D-1C369280FD57}"/>
              </a:ext>
            </a:extLst>
          </p:cNvPr>
          <p:cNvSpPr/>
          <p:nvPr/>
        </p:nvSpPr>
        <p:spPr>
          <a:xfrm>
            <a:off x="3212404" y="1406100"/>
            <a:ext cx="5797732" cy="1071155"/>
          </a:xfrm>
          <a:prstGeom prst="ellipse">
            <a:avLst/>
          </a:prstGeom>
          <a:solidFill>
            <a:srgbClr val="FFCCFF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Do you want to go there again?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2C9A2B4-7EAC-FBF5-623D-DDFE19C4F690}"/>
              </a:ext>
            </a:extLst>
          </p:cNvPr>
          <p:cNvSpPr/>
          <p:nvPr/>
        </p:nvSpPr>
        <p:spPr>
          <a:xfrm>
            <a:off x="1009650" y="2585337"/>
            <a:ext cx="10172700" cy="37482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Times New Roman" panose="02020603050405020304" pitchFamily="18" charset="0"/>
              </a:rPr>
              <a:t>Here are some tips when you write your blog entry:</a:t>
            </a:r>
            <a:endParaRPr lang="en-US" sz="2000" b="1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SzPts val="1200"/>
            </a:pPr>
            <a:r>
              <a:rPr lang="en-US" sz="2000" b="1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1  Remember to use the correct tense, e.g.</a:t>
            </a:r>
            <a:endParaRPr lang="en-US" sz="2000" b="1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2000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I </a:t>
            </a:r>
            <a:r>
              <a:rPr lang="en-US" sz="2000" u="sng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have been / visited</a:t>
            </a:r>
            <a:r>
              <a:rPr lang="en-US" sz="2000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 … twice! </a:t>
            </a:r>
            <a:endParaRPr lang="en-US" sz="2000" kern="100" dirty="0">
              <a:solidFill>
                <a:schemeClr val="tx1"/>
              </a:solidFill>
              <a:effectLst/>
              <a:latin typeface="Calibri" panose="020F0502020204030204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2000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On my first trip, I </a:t>
            </a:r>
            <a:r>
              <a:rPr lang="en-US" sz="2000" u="sng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visited / tried</a:t>
            </a:r>
            <a:r>
              <a:rPr lang="en-US" sz="2000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 … </a:t>
            </a:r>
            <a:endParaRPr lang="en-US" sz="2000" kern="100" dirty="0">
              <a:solidFill>
                <a:schemeClr val="tx1"/>
              </a:solidFill>
              <a:effectLst/>
              <a:latin typeface="Calibri" panose="020F0502020204030204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2000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I </a:t>
            </a:r>
            <a:r>
              <a:rPr lang="en-US" sz="2000" u="sng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will</a:t>
            </a:r>
            <a:r>
              <a:rPr lang="en-US" sz="2000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 definitely </a:t>
            </a:r>
            <a:r>
              <a:rPr lang="en-US" sz="2000" u="sng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visit</a:t>
            </a:r>
            <a:r>
              <a:rPr lang="en-US" sz="2000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 … again!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endParaRPr lang="en-US" sz="2000" b="1" kern="100" dirty="0">
              <a:solidFill>
                <a:schemeClr val="tx1"/>
              </a:solidFill>
              <a:effectLst/>
              <a:latin typeface="Calibri" panose="020F0502020204030204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SzPts val="1200"/>
            </a:pPr>
            <a:r>
              <a:rPr lang="en-US" sz="2000" b="1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2 Try to use linking words to give reasons, give examples and link ideas, e.g. </a:t>
            </a:r>
            <a:endParaRPr lang="en-US" sz="2000" b="1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228600">
              <a:spcBef>
                <a:spcPts val="0"/>
              </a:spcBef>
              <a:spcAft>
                <a:spcPts val="0"/>
              </a:spcAft>
            </a:pPr>
            <a:r>
              <a:rPr lang="en-US" sz="2000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I love the place </a:t>
            </a:r>
            <a:r>
              <a:rPr lang="en-US" sz="2000" u="sng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because</a:t>
            </a:r>
            <a:r>
              <a:rPr lang="en-US" sz="2000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 the people there are friendly / helpful. </a:t>
            </a:r>
            <a:endParaRPr lang="en-US" sz="2000" kern="100" dirty="0">
              <a:solidFill>
                <a:schemeClr val="tx1"/>
              </a:solidFill>
              <a:effectLst/>
              <a:latin typeface="Calibri" panose="020F0502020204030204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228600">
              <a:spcBef>
                <a:spcPts val="0"/>
              </a:spcBef>
              <a:spcAft>
                <a:spcPts val="0"/>
              </a:spcAft>
            </a:pPr>
            <a:r>
              <a:rPr lang="en-US" sz="2000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I tried a lot of fun activities there </a:t>
            </a:r>
            <a:r>
              <a:rPr lang="en-US" sz="2000" u="sng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such as</a:t>
            </a:r>
            <a:r>
              <a:rPr lang="en-US" sz="2000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 taking a hot-air balloon ride and </a:t>
            </a:r>
            <a:r>
              <a:rPr lang="en-US" sz="2000" kern="100" dirty="0" err="1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snorkelling</a:t>
            </a:r>
            <a:r>
              <a:rPr lang="en-US" sz="2000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.</a:t>
            </a:r>
            <a:endParaRPr lang="en-US" sz="2000" kern="100" dirty="0">
              <a:solidFill>
                <a:schemeClr val="tx1"/>
              </a:solidFill>
              <a:effectLst/>
              <a:latin typeface="Calibri" panose="020F0502020204030204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2000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The view on top was breathtaking </a:t>
            </a:r>
            <a:r>
              <a:rPr lang="en-US" sz="2000" u="sng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and / as well as</a:t>
            </a:r>
            <a:r>
              <a:rPr lang="en-US" sz="2000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 fantastic.</a:t>
            </a:r>
            <a:endParaRPr lang="en-US" sz="2000" kern="100" dirty="0">
              <a:solidFill>
                <a:schemeClr val="tx1"/>
              </a:solidFill>
              <a:effectLst/>
              <a:latin typeface="Calibri" panose="020F0502020204030204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2000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I have fed a kangaroo. I have </a:t>
            </a:r>
            <a:r>
              <a:rPr lang="en-US" sz="2000" u="sng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also</a:t>
            </a:r>
            <a:r>
              <a:rPr lang="en-US" sz="2000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 hugged a koala.</a:t>
            </a:r>
            <a:endParaRPr lang="en-US" sz="2000" kern="100" dirty="0">
              <a:solidFill>
                <a:schemeClr val="tx1"/>
              </a:solidFill>
              <a:effectLst/>
              <a:latin typeface="Calibri" panose="020F0502020204030204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2000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The ride was a bit scary </a:t>
            </a:r>
            <a:r>
              <a:rPr lang="en-US" sz="2000" u="sng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but</a:t>
            </a:r>
            <a:r>
              <a:rPr lang="en-US" sz="2000" kern="100" dirty="0">
                <a:solidFill>
                  <a:schemeClr val="tx1"/>
                </a:solidFill>
                <a:effectLst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rPr>
              <a:t> exciting!</a:t>
            </a:r>
            <a:endParaRPr lang="en-US" sz="2000" kern="100" dirty="0">
              <a:solidFill>
                <a:schemeClr val="tx1"/>
              </a:solidFill>
              <a:effectLst/>
              <a:latin typeface="Calibri" panose="020F0502020204030204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70DE1F-C86F-75BC-18E8-DECAC02CE225}"/>
              </a:ext>
            </a:extLst>
          </p:cNvPr>
          <p:cNvSpPr txBox="1"/>
          <p:nvPr/>
        </p:nvSpPr>
        <p:spPr>
          <a:xfrm>
            <a:off x="200303" y="261636"/>
            <a:ext cx="11770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3600" b="1" kern="0" dirty="0">
                <a:solidFill>
                  <a:prstClr val="white"/>
                </a:solidFill>
              </a:rPr>
              <a:t>Let’s look at some ideas about what to write! </a:t>
            </a:r>
            <a:endParaRPr kumimoji="0" lang="en-GB" sz="3600" b="1" kern="0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16969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062E0A-611B-E05F-FB27-DE74CE8362CA}"/>
              </a:ext>
            </a:extLst>
          </p:cNvPr>
          <p:cNvSpPr txBox="1"/>
          <p:nvPr/>
        </p:nvSpPr>
        <p:spPr>
          <a:xfrm>
            <a:off x="385714" y="8247"/>
            <a:ext cx="11399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600" b="1" dirty="0">
                <a:solidFill>
                  <a:schemeClr val="bg1"/>
                </a:solidFill>
              </a:rPr>
              <a:t>You can use words from the Vocab Booster section to make your writing more interesting.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0428DC-10B4-1DF5-57CC-315D38551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712" y="1280160"/>
            <a:ext cx="3831288" cy="5387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A7A045-BFA7-649C-788B-7F03B2205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0199" y="1280160"/>
            <a:ext cx="3824400" cy="53873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03871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C4706-0162-D9E9-3980-0CDF5FE4A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9F7DC-6D01-321D-89E0-C3BDCD949C89}"/>
              </a:ext>
            </a:extLst>
          </p:cNvPr>
          <p:cNvSpPr txBox="1"/>
          <p:nvPr/>
        </p:nvSpPr>
        <p:spPr>
          <a:xfrm>
            <a:off x="385714" y="228587"/>
            <a:ext cx="1139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Check and revise your writing.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378348-2940-ED27-74DA-2DDA1C689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888" y="1605356"/>
            <a:ext cx="8494224" cy="44585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12762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3806667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9">
            <a:extLst>
              <a:ext uri="{FF2B5EF4-FFF2-40B4-BE49-F238E27FC236}">
                <a16:creationId xmlns:a16="http://schemas.microsoft.com/office/drawing/2014/main" id="{A5F5B00B-7094-43D3-A72B-8A23DB668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059" y="651842"/>
            <a:ext cx="10645261" cy="583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spcBef>
                <a:spcPct val="0"/>
              </a:spcBef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0"/>
              </a:spcBef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0"/>
              </a:spcBef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0"/>
              </a:spcBef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0"/>
              </a:spcBef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Tx/>
            </a:pPr>
            <a:r>
              <a:rPr lang="en-US" altLang="zh-HK" sz="1400" b="1" dirty="0">
                <a:latin typeface="+mn-lt"/>
                <a:ea typeface="新細明體" pitchFamily="18" charset="-120"/>
              </a:rPr>
              <a:t>Acknowledgements</a:t>
            </a:r>
            <a:endParaRPr lang="zh-TW" altLang="zh-HK" sz="1400" b="1" dirty="0">
              <a:latin typeface="+mn-lt"/>
              <a:ea typeface="新細明體" pitchFamily="18" charset="-120"/>
            </a:endParaRPr>
          </a:p>
          <a:p>
            <a:pPr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Tx/>
            </a:pPr>
            <a:r>
              <a:rPr lang="en-US" altLang="zh-HK" sz="1400" dirty="0">
                <a:latin typeface="+mn-lt"/>
                <a:ea typeface="新細明體" pitchFamily="18" charset="-120"/>
              </a:rPr>
              <a:t>We would like to thank the following </a:t>
            </a:r>
            <a:r>
              <a:rPr lang="en-US" altLang="zh-HK" sz="1400" dirty="0" err="1">
                <a:latin typeface="+mn-lt"/>
                <a:ea typeface="新細明體" pitchFamily="18" charset="-120"/>
              </a:rPr>
              <a:t>organisations</a:t>
            </a:r>
            <a:r>
              <a:rPr lang="en-US" altLang="zh-HK" sz="1400" dirty="0">
                <a:latin typeface="+mn-lt"/>
                <a:ea typeface="新細明體" pitchFamily="18" charset="-120"/>
              </a:rPr>
              <a:t> and people for permission to use their images:</a:t>
            </a:r>
          </a:p>
          <a:p>
            <a:pPr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Tx/>
            </a:pPr>
            <a:endParaRPr lang="en-US" altLang="zh-HK" sz="1400" dirty="0">
              <a:latin typeface="+mn-lt"/>
              <a:ea typeface="新細明體" pitchFamily="18" charset="-120"/>
            </a:endParaRPr>
          </a:p>
          <a:p>
            <a:r>
              <a:rPr lang="en-US" altLang="zh-HK" sz="1400" dirty="0">
                <a:latin typeface="+mn-lt"/>
                <a:ea typeface="新細明體" pitchFamily="18" charset="-120"/>
              </a:rPr>
              <a:t>Africa Studio / stock.adobe.com</a:t>
            </a:r>
          </a:p>
          <a:p>
            <a:r>
              <a:rPr lang="en-US" altLang="zh-HK" sz="1400" dirty="0">
                <a:latin typeface="+mn-lt"/>
                <a:ea typeface="新細明體" pitchFamily="18" charset="-120"/>
              </a:rPr>
              <a:t>Alizada Studios / stock.adobe.com</a:t>
            </a:r>
          </a:p>
          <a:p>
            <a:r>
              <a:rPr lang="en-US" altLang="zh-HK" sz="1400" dirty="0" err="1">
                <a:latin typeface="+mn-lt"/>
                <a:ea typeface="新細明體" pitchFamily="18" charset="-120"/>
              </a:rPr>
              <a:t>chiradech</a:t>
            </a:r>
            <a:r>
              <a:rPr lang="en-US" altLang="zh-HK" sz="1400" dirty="0">
                <a:latin typeface="+mn-lt"/>
                <a:ea typeface="新細明體" pitchFamily="18" charset="-120"/>
              </a:rPr>
              <a:t> / stock.adobe.com</a:t>
            </a:r>
          </a:p>
          <a:p>
            <a:r>
              <a:rPr lang="en-US" altLang="zh-HK" sz="1400" dirty="0">
                <a:latin typeface="+mn-lt"/>
                <a:ea typeface="新細明體" pitchFamily="18" charset="-120"/>
              </a:rPr>
              <a:t>Eric </a:t>
            </a:r>
            <a:r>
              <a:rPr lang="en-US" altLang="zh-HK" sz="1400" dirty="0" err="1">
                <a:latin typeface="+mn-lt"/>
                <a:ea typeface="新細明體" pitchFamily="18" charset="-120"/>
              </a:rPr>
              <a:t>Isselée</a:t>
            </a:r>
            <a:r>
              <a:rPr lang="en-US" altLang="zh-HK" sz="1400" dirty="0">
                <a:latin typeface="+mn-lt"/>
                <a:ea typeface="新細明體" pitchFamily="18" charset="-120"/>
              </a:rPr>
              <a:t> / stock.adobe.com</a:t>
            </a:r>
          </a:p>
          <a:p>
            <a:r>
              <a:rPr lang="en-US" altLang="zh-HK" sz="1400" dirty="0" err="1">
                <a:latin typeface="+mn-lt"/>
                <a:ea typeface="新細明體" pitchFamily="18" charset="-120"/>
              </a:rPr>
              <a:t>Intellson</a:t>
            </a:r>
            <a:r>
              <a:rPr lang="en-US" altLang="zh-HK" sz="1400" dirty="0">
                <a:latin typeface="+mn-lt"/>
                <a:ea typeface="新細明體" pitchFamily="18" charset="-120"/>
              </a:rPr>
              <a:t> / Shutterstock</a:t>
            </a:r>
          </a:p>
          <a:p>
            <a:r>
              <a:rPr lang="en-US" altLang="zh-HK" sz="1400" dirty="0">
                <a:latin typeface="+mn-lt"/>
                <a:ea typeface="新細明體" pitchFamily="18" charset="-120"/>
              </a:rPr>
              <a:t>Marti Bug Catcher / Shutterstock</a:t>
            </a:r>
          </a:p>
          <a:p>
            <a:r>
              <a:rPr lang="en-US" altLang="zh-HK" sz="1400" dirty="0">
                <a:latin typeface="+mn-lt"/>
                <a:ea typeface="新細明體" pitchFamily="18" charset="-120"/>
              </a:rPr>
              <a:t>Nady / stock.adobe.com</a:t>
            </a:r>
          </a:p>
          <a:p>
            <a:r>
              <a:rPr lang="en-US" altLang="zh-HK" sz="1400" dirty="0">
                <a:latin typeface="+mn-lt"/>
                <a:ea typeface="新細明體" pitchFamily="18" charset="-120"/>
              </a:rPr>
              <a:t>New Africa / stock.adobe.com</a:t>
            </a:r>
          </a:p>
          <a:p>
            <a:r>
              <a:rPr lang="en-US" altLang="zh-HK" sz="1400" dirty="0" err="1">
                <a:latin typeface="+mn-lt"/>
                <a:ea typeface="新細明體" pitchFamily="18" charset="-120"/>
              </a:rPr>
              <a:t>passengerz</a:t>
            </a:r>
            <a:r>
              <a:rPr lang="en-US" altLang="zh-HK" sz="1400" dirty="0">
                <a:latin typeface="+mn-lt"/>
                <a:ea typeface="新細明體" pitchFamily="18" charset="-120"/>
              </a:rPr>
              <a:t> / stock.adobe.com</a:t>
            </a:r>
          </a:p>
          <a:p>
            <a:r>
              <a:rPr lang="en-US" altLang="zh-HK" sz="1400" dirty="0" err="1">
                <a:latin typeface="+mn-lt"/>
                <a:ea typeface="新細明體" pitchFamily="18" charset="-120"/>
              </a:rPr>
              <a:t>PaulPaladin</a:t>
            </a:r>
            <a:r>
              <a:rPr lang="en-US" altLang="zh-HK" sz="1400" dirty="0">
                <a:latin typeface="+mn-lt"/>
                <a:ea typeface="新細明體" pitchFamily="18" charset="-120"/>
              </a:rPr>
              <a:t> / stock.adobe.com</a:t>
            </a:r>
          </a:p>
          <a:p>
            <a:r>
              <a:rPr lang="en-US" altLang="zh-HK" sz="1400" dirty="0" err="1">
                <a:latin typeface="+mn-lt"/>
                <a:ea typeface="新細明體" pitchFamily="18" charset="-120"/>
              </a:rPr>
              <a:t>preto_perola</a:t>
            </a:r>
            <a:r>
              <a:rPr lang="en-US" altLang="zh-HK" sz="1400" dirty="0">
                <a:latin typeface="+mn-lt"/>
                <a:ea typeface="新細明體" pitchFamily="18" charset="-120"/>
              </a:rPr>
              <a:t> / stock.adobe.com</a:t>
            </a:r>
          </a:p>
          <a:p>
            <a:r>
              <a:rPr lang="en-US" altLang="zh-HK" sz="1400" dirty="0">
                <a:latin typeface="+mn-lt"/>
                <a:ea typeface="新細明體" pitchFamily="18" charset="-120"/>
              </a:rPr>
              <a:t>Rafael Ben-Ari / stock.adobe.com</a:t>
            </a:r>
          </a:p>
          <a:p>
            <a:r>
              <a:rPr lang="en-US" altLang="zh-HK" sz="1400" dirty="0">
                <a:latin typeface="+mn-lt"/>
                <a:ea typeface="新細明體" pitchFamily="18" charset="-120"/>
              </a:rPr>
              <a:t>rolf_52 / stock.adobe.com</a:t>
            </a:r>
          </a:p>
          <a:p>
            <a:r>
              <a:rPr lang="en-US" altLang="zh-HK" sz="1400" dirty="0">
                <a:latin typeface="+mn-lt"/>
                <a:ea typeface="新細明體" pitchFamily="18" charset="-120"/>
              </a:rPr>
              <a:t>shujaa_777 / stock.adobe.com</a:t>
            </a:r>
          </a:p>
          <a:p>
            <a:r>
              <a:rPr lang="en-US" altLang="zh-HK" sz="1400" dirty="0">
                <a:latin typeface="+mn-lt"/>
                <a:ea typeface="新細明體" pitchFamily="18" charset="-120"/>
              </a:rPr>
              <a:t>Tatiana / stock.adobe.com</a:t>
            </a:r>
          </a:p>
          <a:p>
            <a:r>
              <a:rPr lang="en-US" altLang="zh-HK" sz="1400" dirty="0" err="1">
                <a:latin typeface="+mn-lt"/>
                <a:ea typeface="新細明體" pitchFamily="18" charset="-120"/>
              </a:rPr>
              <a:t>themorningglory</a:t>
            </a:r>
            <a:r>
              <a:rPr lang="en-US" altLang="zh-HK" sz="1400" dirty="0">
                <a:latin typeface="+mn-lt"/>
                <a:ea typeface="新細明體" pitchFamily="18" charset="-120"/>
              </a:rPr>
              <a:t> / stock.adobe.com</a:t>
            </a:r>
          </a:p>
          <a:p>
            <a:r>
              <a:rPr lang="en-US" altLang="zh-HK" sz="1400" dirty="0">
                <a:latin typeface="+mn-lt"/>
                <a:ea typeface="新細明體" pitchFamily="18" charset="-120"/>
              </a:rPr>
              <a:t>Yeti Studio / stock.adobe.com</a:t>
            </a:r>
          </a:p>
          <a:p>
            <a:endParaRPr lang="en-US" altLang="zh-HK" sz="1400" dirty="0">
              <a:latin typeface="+mn-lt"/>
              <a:ea typeface="新細明體" pitchFamily="18" charset="-120"/>
            </a:endParaRPr>
          </a:p>
          <a:p>
            <a:pPr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Tx/>
            </a:pPr>
            <a:endParaRPr lang="en-US" altLang="zh-HK" sz="1400" dirty="0">
              <a:latin typeface="+mn-lt"/>
              <a:ea typeface="新細明體" pitchFamily="18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90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FD498-5062-55F3-5DE6-F3E433D0B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4F7357-692C-D39C-D814-14F56E977446}"/>
              </a:ext>
            </a:extLst>
          </p:cNvPr>
          <p:cNvSpPr txBox="1"/>
          <p:nvPr/>
        </p:nvSpPr>
        <p:spPr>
          <a:xfrm>
            <a:off x="385714" y="74349"/>
            <a:ext cx="11399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000" b="1" dirty="0">
                <a:solidFill>
                  <a:schemeClr val="bg1"/>
                </a:solidFill>
              </a:rPr>
              <a:t>The introduction is the beginning paragraph of your writing and should include basic information about the destination and your trip(s). </a:t>
            </a:r>
          </a:p>
        </p:txBody>
      </p:sp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5FE82B03-3E96-EC1B-CBDC-6C209FCF6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48739" r="6676" b="40895"/>
          <a:stretch/>
        </p:blipFill>
        <p:spPr>
          <a:xfrm>
            <a:off x="543665" y="2120614"/>
            <a:ext cx="11104670" cy="187988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9A91888-DD8C-889D-5A49-CC55D1E35AA1}"/>
                  </a:ext>
                </a:extLst>
              </p14:cNvPr>
              <p14:cNvContentPartPr/>
              <p14:nvPr/>
            </p14:nvContentPartPr>
            <p14:xfrm>
              <a:off x="2931236" y="2994639"/>
              <a:ext cx="1757160" cy="3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9A91888-DD8C-889D-5A49-CC55D1E35AA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41236" y="2814639"/>
                <a:ext cx="19368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ED2575D-133E-96B8-A4BE-2F0055B5CF96}"/>
                  </a:ext>
                </a:extLst>
              </p14:cNvPr>
              <p14:cNvContentPartPr/>
              <p14:nvPr/>
            </p14:nvContentPartPr>
            <p14:xfrm>
              <a:off x="1351196" y="3276879"/>
              <a:ext cx="1149480" cy="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ED2575D-133E-96B8-A4BE-2F0055B5CF9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1196" y="3096879"/>
                <a:ext cx="132912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7AC7867-6375-BA36-E71E-1895F1694F7B}"/>
                  </a:ext>
                </a:extLst>
              </p14:cNvPr>
              <p14:cNvContentPartPr/>
              <p14:nvPr/>
            </p14:nvContentPartPr>
            <p14:xfrm>
              <a:off x="2722796" y="3290199"/>
              <a:ext cx="49032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7AC7867-6375-BA36-E71E-1895F1694F7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32796" y="3110199"/>
                <a:ext cx="66996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D92CABE-8942-2662-CEEE-4095D3ACEAFF}"/>
                  </a:ext>
                </a:extLst>
              </p14:cNvPr>
              <p14:cNvContentPartPr/>
              <p14:nvPr/>
            </p14:nvContentPartPr>
            <p14:xfrm>
              <a:off x="1344356" y="3680439"/>
              <a:ext cx="178164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D92CABE-8942-2662-CEEE-4095D3ACEAF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54338" y="3500439"/>
                <a:ext cx="1961316" cy="360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521509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36BCC-C1B9-7249-63D3-A4AC80CD9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975F88-C04E-F150-F12B-23E5338329C0}"/>
              </a:ext>
            </a:extLst>
          </p:cNvPr>
          <p:cNvSpPr txBox="1"/>
          <p:nvPr/>
        </p:nvSpPr>
        <p:spPr>
          <a:xfrm>
            <a:off x="127747" y="52315"/>
            <a:ext cx="11833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000" b="1" dirty="0">
                <a:solidFill>
                  <a:schemeClr val="bg1"/>
                </a:solidFill>
              </a:rPr>
              <a:t>The body is the main part of your writing and should include the details about their trip. For example, what you did in each place each time. </a:t>
            </a:r>
          </a:p>
        </p:txBody>
      </p:sp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68AE9BDF-7627-737D-8184-C0C44C80D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5" t="59018" r="6264" b="15230"/>
          <a:stretch/>
        </p:blipFill>
        <p:spPr>
          <a:xfrm>
            <a:off x="543665" y="1441528"/>
            <a:ext cx="11104670" cy="467015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6B3D0C6-1073-D6DF-8B57-8EB1A7420E27}"/>
                  </a:ext>
                </a:extLst>
              </p14:cNvPr>
              <p14:cNvContentPartPr/>
              <p14:nvPr/>
            </p14:nvContentPartPr>
            <p14:xfrm>
              <a:off x="1321768" y="2241604"/>
              <a:ext cx="1206276" cy="3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6B3D0C6-1073-D6DF-8B57-8EB1A7420E2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31774" y="2061604"/>
                <a:ext cx="1385903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A81F71F-5E41-A690-752E-546F11C5EA4A}"/>
                  </a:ext>
                </a:extLst>
              </p14:cNvPr>
              <p14:cNvContentPartPr/>
              <p14:nvPr/>
            </p14:nvContentPartPr>
            <p14:xfrm>
              <a:off x="1321767" y="2596815"/>
              <a:ext cx="1744161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A81F71F-5E41-A690-752E-546F11C5EA4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31713" y="2416815"/>
                <a:ext cx="1923908" cy="360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08162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7BB21-A0AD-96A1-8ACF-736FB3708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AACEFC-6264-7B7C-DB51-DB97268B1113}"/>
              </a:ext>
            </a:extLst>
          </p:cNvPr>
          <p:cNvSpPr txBox="1"/>
          <p:nvPr/>
        </p:nvSpPr>
        <p:spPr>
          <a:xfrm>
            <a:off x="1297676" y="8247"/>
            <a:ext cx="9575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600" b="1" dirty="0">
                <a:solidFill>
                  <a:schemeClr val="bg1"/>
                </a:solidFill>
              </a:rPr>
              <a:t>The ending can include your thoughts, feelings and final comments about the trip.</a:t>
            </a:r>
          </a:p>
        </p:txBody>
      </p:sp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DB178A03-973F-2994-44CF-932D7EA7D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t="84711" r="6677" b="5405"/>
          <a:stretch/>
        </p:blipFill>
        <p:spPr>
          <a:xfrm>
            <a:off x="543665" y="1441529"/>
            <a:ext cx="11104670" cy="179249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F421373-DF49-A048-54A5-4331E22714AA}"/>
                  </a:ext>
                </a:extLst>
              </p14:cNvPr>
              <p14:cNvContentPartPr/>
              <p14:nvPr/>
            </p14:nvContentPartPr>
            <p14:xfrm>
              <a:off x="1321767" y="2241604"/>
              <a:ext cx="2060167" cy="3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F421373-DF49-A048-54A5-4331E22714A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31756" y="2061604"/>
                <a:ext cx="2239829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7D79DE6-601E-65F8-7E26-D18B1E2777A2}"/>
                  </a:ext>
                </a:extLst>
              </p14:cNvPr>
              <p14:cNvContentPartPr/>
              <p14:nvPr/>
            </p14:nvContentPartPr>
            <p14:xfrm>
              <a:off x="1321767" y="2596815"/>
              <a:ext cx="3196445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7D79DE6-601E-65F8-7E26-D18B1E2777A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31706" y="2416815"/>
                <a:ext cx="3376207" cy="360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7576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57E86-8369-CEE9-50D3-30FA2A275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8C2404-F395-AE74-3D72-C55F75728252}"/>
              </a:ext>
            </a:extLst>
          </p:cNvPr>
          <p:cNvSpPr txBox="1"/>
          <p:nvPr/>
        </p:nvSpPr>
        <p:spPr>
          <a:xfrm>
            <a:off x="2747177" y="8247"/>
            <a:ext cx="6676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You can use these questions to help you write your article.</a:t>
            </a:r>
            <a:endParaRPr lang="en-HK" sz="36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833B46C8-2528-6193-E28B-1930D2A5C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48739" r="6676" b="4902"/>
          <a:stretch/>
        </p:blipFill>
        <p:spPr>
          <a:xfrm>
            <a:off x="2767853" y="1502049"/>
            <a:ext cx="6656294" cy="50399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62345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-SUITE_ISPRING_PLAYERS_CUSTOMIZATION_2" val="{&quot;universal&quot;:{&quot;skinSettings&quot;:{&quot;borderRadius&quot;:10,&quot;colors&quot;:{&quot;asideBackground&quot;:{&quot;color&quot;:&quot;#EFF1F2&quot;,&quot;opacity&quot;:1,&quot;type&quot;:&quot;SOLID&quot;},&quot;asideElementBackgroundActive&quot;:{&quot;color&quot;:&quot;#D5D9DB&quot;,&quot;opacity&quot;:1,&quot;type&quot;:&quot;SOLID&quot;},&quot;asideElementBackgroundHover&quot;:{&quot;color&quot;:&quot;#DDE2E5&quot;,&quot;opacity&quot;:1,&quot;type&quot;:&quot;SOLID&quot;},&quot;asideElementText&quot;:{&quot;color&quot;:&quot;#34383D&quot;,&quot;opacity&quot;:1,&quot;type&quot;:&quot;SOLID&quot;},&quot;asideElementTextActive&quot;:{&quot;color&quot;:&quot;#42484E&quot;,&quot;opacity&quot;:1,&quot;type&quot;:&quot;SOLID&quot;},&quot;asideElementTextHover&quot;:{&quot;color&quot;:&quot;#42484E&quot;,&quot;opacity&quot;:1,&quot;type&quot;:&quot;SOLID&quot;},&quot;asideLogoBackground&quot;:{&quot;color&quot;:&quot;#EFF1F2&quot;,&quot;opacity&quot;:1,&quot;type&quot;:&quot;SOLID&quot;},&quot;pageBackground&quot;:{&quot;color&quot;:&quot;#DCDEE0&quot;,&quot;opacity&quot;:1,&quot;type&quot;:&quot;SOLID&quot;},&quot;playerBackground&quot;:{&quot;color&quot;:&quot;#FFFFFF&quot;,&quot;opacity&quot;:1,&quot;type&quot;:&quot;SOLID&quot;},&quot;playerText&quot;:{&quot;color&quot;:&quot;#616870&quot;,&quot;opacity&quot;:1,&quot;type&quot;:&quot;SOLID&quot;},&quot;primaryButtonBackground&quot;:{&quot;color&quot;:&quot;#5F8BD9&quot;,&quot;opacity&quot;:1,&quot;type&quot;:&quot;SOLID&quot;},&quot;primaryButtonBackgroundHover&quot;:{&quot;color&quot;:&quot;#5077BB&quot;,&quot;opacity&quot;:1,&quot;type&quot;:&quot;SOLID&quot;},&quot;primaryButtonBorder&quot;:{&quot;color&quot;:&quot;#5F8BD9&quot;,&quot;opacity&quot;:1,&quot;type&quot;:&quot;SOLID&quot;},&quot;primaryButtonBorderHover&quot;:{&quot;color&quot;:&quot;#5077BB&quot;,&quot;opacity&quot;:1,&quot;type&quot;:&quot;SOLID&quot;},&quot;primaryButtonText&quot;:{&quot;color&quot;:&quot;#FFFFFF&quot;,&quot;opacity&quot;:1,&quot;type&quot;:&quot;SOLID&quot;},&quot;primaryButtonTextHover&quot;:{&quot;color&quot;:&quot;#FFFFFF&quot;,&quot;opacity&quot;:1,&quot;type&quot;:&quot;SOLID&quot;},&quot;secondaryButtonBackground&quot;:{&quot;color&quot;:&quot;#F1F2F4&quot;,&quot;opacity&quot;:1,&quot;type&quot;:&quot;SOLID&quot;},&quot;secondaryButtonBackgroundHover&quot;:{&quot;color&quot;:&quot;#E5E5E5&quot;,&quot;opacity&quot;:1,&quot;type&quot;:&quot;SOLID&quot;},&quot;secondaryButtonBorder&quot;:{&quot;color&quot;:&quot;#F1F2F4&quot;,&quot;opacity&quot;:1,&quot;type&quot;:&quot;SOLID&quot;},&quot;secondaryButtonBorderHover&quot;:{&quot;color&quot;:&quot;#E5E5E5&quot;,&quot;opacity&quot;:1,&quot;type&quot;:&quot;SOLID&quot;},&quot;secondaryButtonText&quot;:{&quot;color&quot;:&quot;#616870&quot;,&quot;opacity&quot;:1,&quot;type&quot;:&quot;SOLID&quot;},&quot;secondaryButtonTextHover&quot;:{&quot;color&quot;:&quot;#616870&quot;,&quot;opacity&quot;:1,&quot;type&quot;:&quot;SOLID&quot;}},&quot;controlPanel&quot;:{&quot;navigationMode&quot;:&quot;bySlides&quot;,&quot;progressBar&quot;:{&quot;enabled&quot;:true,&quot;mode&quot;:&quot;presentationTimeline&quot;,&quot;showLabels&quot;:true,&quot;visible&quot;:true},&quot;showCCButton&quot;:false,&quot;showNextButton&quot;:true,&quot;showOutline&quot;:false,&quot;showPlayPause&quot;:false,&quot;showPlaybackRateButton&quot;:false,&quot;showPrevButton&quot;:true,&quot;showRewind&quot;:false,&quot;showSlideNumbers&quot;:true,&quot;showSlideOnlyButton&quot;:true,&quot;showSubtitlesButton&quot;:false,&quot;showTimer&quot;:false,&quot;showVolumeControl&quot;:false,&quot;visible&quot;:true},&quot;fontFamily&quot;:&quot;Arial&quot;,&quot;miniskinCustomizationEnabled&quot;:true,&quot;outlinePanel&quot;:{&quot;highlightViewedEntries&quot;:false,&quot;multilevel&quot;:true,&quot;numberEntries&quot;:true,&quot;search&quot;:true,&quot;thumbnails&quot;:true},&quot;rotatePromptEnabled&quot;:false,&quot;sidePanel&quot;:{&quot;showAtLeft&quot;:false,&quot;showLogo&quot;:false,&quot;showNotes&quot;:false,&quot;showOutline&quot;:false,&quot;showPresenterInfo&quot;:false,&quot;showPresenterVideo&quot;:false,&quot;visible&quot;:false},&quot;titlePanel&quot;:{&quot;buttons&quot;:[&quot;markerTools&quot;,&quot;outline&quot;],&quot;buttonsAtLeft&quot;:false,&quot;courseTitleVisible&quot;:false,&quot;showLogo&quot;:false,&quot;visible&quot;:true},&quot;version&quot;:&quot;1.3&quot;},&quot;skinMessages&quot;:{&quot;PB_ACCESSIBLE_ARIA_LABEL_BACK_TO_BEGIN&quot;:&quot;Go to the beginning of the slide&quot;,&quot;PB_ACCESSIBLE_ARIA_LABEL_BOTTOM_PANEL&quot;:&quot;Bottom Bar&quot;,&quot;PB_ACCESSIBLE_ARIA_LABEL_NAVIGATION_BUTTONS&quot;:&quot;Navigation buttons&quot;,&quot;PB_ACCESSIBLE_ARIA_LABEL_SETTINGS&quot;:&quot;Accessibility Settings&quot;,&quot;PB_ACCESSIBLE_ARIA_LABEL_SLIDE&quot;:&quot;Slide&quot;,&quot;PB_ACCESSIBLE_ARIA_LABEL_TOP_PANEL&quot;:&quot;Top Bar&quot;,&quot;PB_ACCESSIBLE_AUDIO_NARRATION_LABEL&quot;:&quot;Audio narration&quot;,&quot;PB_ACCESSIBLE_AUDIO_SUBTITLES_LABEL&quot;:&quot;Closed Captions&quot;,&quot;PB_ACCESSIBLE_NAVIGATION_NEXT_BUTTON&quot;:&quot;Next&quot;,&quot;PB_ACCESSIBLE_NAVIGATION_PREV_BUTTON&quot;:&quot;Previous&quot;,&quot;PB_ACCESSIBLE_SKIN_ENABLE_ACCESSIBILITY_MODE&quot;:&quot;Turn on accessibility mode&quot;,&quot;PB_ACCESSIBLE_SKIN_ENABLE_NORMAL_MODE&quot;:&quot;Turn off accessibility mode&quot;,&quot;PB_ACCESSIBLE_SKIN_PRESENTER_PHOTO&quot;:&quot;Presenter photo&quot;,&quot;PB_ACCESSIBLE_SLIDE_N_OF_COUNT&quot;:&quot;Slide %SLIDE_NUMBER% of %TOTAL_SLIDES%&quot;,&quot;PB_ACCESSIBLE_VIDEO_NARRATION_LABEL&quot;:&quot;Video narration&quot;,&quot;PB_ACCESSIBLE_WATERMARK_SKIN_CREATED_WITH&quot;:&quot;Created with iSpring evaluation version&quot;,&quot;PB_ATTACHMENT_DOCUMENT_SUBTITLE&quot;:&quot;Document&quot;,&quot;PB_ATTACHMENT_FILE_SUBTITLE&quot;:&quot;File&quot;,&quot;PB_ATTACHMENT_IMAGE_SUBTITLE&quot;:&quot;Picture&quot;,&quot;PB_ATTACHMENT_LINK_SUBTITLE&quot;:&quot;Link&quot;,&quot;PB_ATTACHMENT_VIDEO_SUBTITLE&quot;:&quot;Video&quot;,&quot;PB_BACK_TO_APP_BUTTON_LABEL&quot;:&quot;Go back&quot;,&quot;PB_CONTROL_PANEL_CLOSED_CAPTIONS&quot;:&quot;Notes&quot;,&quot;PB_CONTROL_PANEL_EXIT_FULL_SCREEN&quot;:&quot;Exit full screen&quot;,&quot;PB_CONTROL_PANEL_FULL_SCREEN&quot;:&quot;Full screen&quot;,&quot;PB_CONTROL_PANEL_NEXT&quot;:&quot;Next&quot;,&quot;PB_CONTROL_PANEL_OUTLINE&quot;:&quot;Outline&quot;,&quot;PB_CONTROL_PANEL_PREV&quot;:&quot;&quot;,&quot;PB_CONTROL_PANEL_REPLAY&quot;:&quot;Replay&quot;,&quot;PB_CONTROL_PANEL_SLIDE_COUNTER&quot;:&quot;%SLIDE_NUMBER% of %TOTAL_SLIDES%&quot;,&quot;PB_CONTROL_PANEL_SUBTITLES&quot;:&quot;Closed Captions&quot;,&quot;PB_CONTROL_PANEL_VOLUME_CONTROL&quot;:&quot;Volume&quot;,&quot;PB_CURRENT_SLIDE_IS_NOT_COMPLETED&quot;:&quot;Complete the slide to go to the next one.&quot;,&quot;PB_DOMAIN_RESTRICTION&quot;:&quot;Sorry, the content author has prohibited sharing the presentation on this domain.&quot;,&quot;PB_DRAWING_TOOLS_END_DRAWING&quot;:&quot;Finish drawing&quot;,&quot;PB_DRAWING_TOOLS_ERASER&quot;:&quot;Eraser&quot;,&quot;PB_DRAWING_TOOLS_ERASE_ALL&quot;:&quot;Erase all&quot;,&quot;PB_DRAWING_TOOLS_HIGHLIGHTER&quot;:&quot;Highlighter&quot;,&quot;PB_DRAWING_TOOLS_PEN&quot;:&quot;Pen&quot;,&quot;PB_ENTER_PASSWORD&quot;:&quot;Enter the password to view this presentation.&quot;,&quot;PB_INCORRECT_PASSWORD&quot;:&quot;Incorrect password.&quot;,&quot;PB_INTERACTION_SLIDE_WINDOW_TEXT&quot;:&quot;To advance to the next slide, complete this interaction.&quot;,&quot;PB_MESSAGE_BOX_NO&quot;:&quot;No&quot;,&quot;PB_MESSAGE_BOX_OK&quot;:&quot;OK&quot;,&quot;PB_MESSAGE_BOX_YES&quot;:&quot;Yes&quot;,&quot;PB_NAVIGATION_IS_RESTRICTED&quot;:&quot;You can only view slides in order.&quot;,&quot;PB_NAVIGATION_IS_SEQUENTIAL&quot;:&quot;You can only view slides in order.&quot;,&quot;PB_PLAYBACK_RATE_MENU_CAPTION&quot;:&quot;Speed&quot;,&quot;PB_POPUP_ROTATE_SCREEN_PROMPT_LANDSCAPE&quot;:&quot;Rotate your device to landscape mode&quot;,&quot;PB_POPUP_ROTATE_SCREEN_PROMPT_PORTRAIT&quot;:&quot;Rotate your device to the portrait mode&quot;,&quot;PB_PRECEDING_QUIZ_FAILED_WINDOW_TEXT&quot;:&quot;You haven't passed the quiz on slide %SLIDE_INDEX% and can't advance to the next slide.&quot;,&quot;PB_PRECEDING_QUIZ_NOT_COMPLETED_WINDOW_TEXT&quot;:&quot;To advance to this slide, complete the quiz on slide %SLIDE_INDEX%.&quot;,&quot;PB_PRECEDING_QUIZ_NOT_PASSED_WINDOW_TEXT&quot;:&quot;To advance to this slide, you need to pass the quiz on slide %SLIDE_INDEX%.&quot;,&quot;PB_PRECEDING_SCENARIO_FAILED_WINDOW_TEXT&quot;:&quot;You haven't passed the role-play on slide %SLIDE_INDEX% and can't advance to the next slide.&quot;,&quot;PB_PRECEDING_SCENARIO_NOT_COMPLETED_WINDOW_TEXT&quot;:&quot;To advance to this slide, complete the role-play on slide %SLIDE_INDEX%.&quot;,&quot;PB_PRECEDING_SCENARIO_NOT_PASSED_WINDOW_TEXT&quot;:&quot;To advance to this slide, you need to pass the role-play on slide %SLIDE_INDEX%.&quot;,&quot;PB_PRESENTER_COLLAPSE_BIO&quot;:&quot;Show less&quot;,&quot;PB_PRESENTER_EMAIL&quot;:&quot;Email&quot;,&quot;PB_PRESENTER_EXPAND_BIO&quot;:&quot;Show more&quot;,&quot;PB_PRESENTER_NO_INFO&quot;:&quot;No presenter info.&quot;,&quot;PB_PRESENTER_WEBSITE&quot;:&quot;Website&quot;,&quot;PB_QUIZ_SLIDE_WINDOW_TEXT&quot;:&quot;To advance to the next slide, complete this quiz.&quot;,&quot;PB_RATE_MENU_CAPTION&quot;:&quot;Speed&quot;,&quot;PB_RATE_MENU_DEFAULT_RATE&quot;:&quot;Normal&quot;,&quot;PB_RESUME_PRESENTATION_WINDOW_TEXT&quot;:&quot;Do you want to resume where you left off?&quot;,&quot;PB_SCENARIO_SLIDE_WINDOW_TEXT&quot;:&quot;To advance to the next slide, complete this role-play.&quot;,&quot;PB_SEARCH_CANCEL&quot;:&quot;Cancel&quot;,&quot;PB_SEARCH_NO_RESULTS_LABEL&quot;:&quot;No matches found.&quot;,&quot;PB_SEARCH_PANEL_DEFAULT_TEXT&quot;:&quot;Search…&quot;,&quot;PB_SEARCH_RESULTS_LABEL&quot;:&quot;Search results&quot;,&quot;PB_SEARCH_RESULT_IN_NOTES&quot;:&quot;in notes&quot;,&quot;PB_SEARCH_RESULT_IN_TEXT_LABEL&quot;:&quot;in slide&quot;,&quot;PB_SUBTITLES_MENU_CAPTION&quot;:&quot;Subtitles&quot;,&quot;PB_SUBTITLES_OFF&quot;:&quot;Off&quot;,&quot;PB_TAB_NOTES_LABEL&quot;:&quot;Notes&quot;,&quot;PB_TAB_OUTLINE_LABEL&quot;:&quot;Slides&quot;,&quot;PB_TIME_RESTRICTION&quot;:&quot;Sorry, the content author has prohibited viewing the presentation at this time.&quot;,&quot;PB_TITLE_PANEL_ATTACHMENTS&quot;:&quot;Resources&quot;,&quot;PB_TITLE_PANEL_MARKER_TOOLS&quot;:&quot;Drawing&quot;,&quot;PB_TITLE_PANEL_NOTES&quot;:&quot;Notes&quot;,&quot;PB_TITLE_PANEL_OUTLINE&quot;:&quot;Outline&quot;,&quot;PB_TITLE_PANEL_PRESENTER_INFO&quot;:&quot;Presenter Info&quot;,&quot;PB_TREE_CONTROL_LOADING&quot;:&quot;Loading…&quot;,&quot;PB_VIDEO_WINDOW_NO_VIDEO_LABEL&quot;:&quot;No video&quot;},&quot;playbackAndNavigationSettings&quot;:{&quot;autoStart&quot;:true,&quot;saveAnimationStates&quot;:true,&quot;loopPresentation&quot;:false,&quot;autoPlayAnimations&quot;:false,&quot;autoPlayAnimationsTime&quot;:1,&quot;navigationType&quot;:&quot;FREE&quot;,&quot;resumeMode&quot;:&quot;ALWAYS_START_OVER&quot;,&quot;enableKeyboardNavigation&quot;:true},&quot;keyboardSettings&quot;:&quot;&quot;,&quot;skinVersion&quot;:4,&quot;skinCompatibleVersion&quot;:0,&quot;publishSettings&quot;:{&quot;backgroundColor&quot;:&quot;#DCDEE0&quot;,&quot;playerDimensions&quot;:{&quot;height&quot;:144,&quot;width&quot;:16},&quot;playerModule&quot;:&quot;UniversalHtml&quot;,&quot;presentationContent&quot;:{&quot;metadata&quot;:{&quot;references&quot;:false,&quot;texts&quot;:[&quot;DT_SLIDE_TITLE&quot;,&quot;DT_SLIDE_NOTES_TEXT&quot;,&quot;DT_SLIDE_TEXT&quot;,&quot;DT_HYPERLINK_TOOLTIP&quot;]},&quot;resources&quot;:{&quot;attachments&quot;:false,&quot;fonts&quot;:[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&quot;,&quot;fontFamily&quot;:&quot;Arial&quot;,&quot;isBold&quot;:fals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&quot;,&quot;fontFamily&quot;:&quot;Arial&quot;,&quot;isBold&quot;:tru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i&quot;,&quot;fontFamily&quot;:&quot;Arial&quot;,&quot;isBold&quot;:fals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i&quot;,&quot;fontFamily&quot;:&quot;Arial&quot;,&quot;isBold&quot;:tru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&quot;,&quot;fontFamily&quot;:&quot;Arial&quot;,&quot;isBold&quot;:false,&quot;isItalic&quot;:false,&quot;isSemibold&quot;:tru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i&quot;,&quot;fontFamily&quot;:&quot;Arial&quot;,&quot;isBold&quot;:false,&quot;isItalic&quot;:true,&quot;isSemibold&quot;:true,&quot;substituteFontFamily&quot;:&quot;Arial&quot;}],&quot;interactivity&quot;:{&quot;fullSupport&quot;:true},&quot;slideThumbnails&quot;:{&quot;enlargeToFit&quot;:false,&quot;height&quot;:59,&quot;jpegQuality&quot;:100,&quot;keepAspectRatio&quot;:true,&quot;width&quot;:78}}}},&quot;ceipData&quot;:{&quot;enableMiniSkinCustomization&quot;:true,&quot;playerLayout&quot;:&quot;custom&quot;,&quot;playerLayoutFooter&quot;:&quot;fullscreen,slideNumber,goToPrev,goToNext&quot;,&quot;playerLayoutHeader&quot;:&quot;markerTools,outline,&quot;,&quot;playerLayoutHeaderButtonsPosition&quot;:&quot;right&quot;,&quot;playerLayoutOutline&quot;:&quot;enableSearch,showThumbnails,showSlideNumber,enableMultilevel&quot;,&quot;playerLayoutProgress&quot;:&quot;enabledNavigation,showLabels&quot;,&quot;playerLayoutProgressMode&quot;:&quot;presentationTimeline&quot;,&quot;playerLayoutSidebar&quot;:&quot;&quot;,&quot;playerLayoutSidebarPosition&quot;:&quot;&quot;,&quot;playerMessages&quot;:&quot;builtin.en&quot;,&quot;playerNavigationAutoStart&quot;:true,&quot;playerNavigationEnableKeyboardNavigation&quot;:true,&quot;playerNavigationMode&quot;:&quot;bySlides&quot;,&quot;playerNavigationOnRestart&quot;:&quot;never&quot;,&quot;playerNavigationSaveAnimationStates&quot;:true,&quot;playerNavigationType&quot;:&quot;free&quot;,&quot;playerTheme&quot;:&quot;custom&quot;,&quot;playerThemeBorderRadius&quot;:10,&quot;playerThemeColorScheme&quot;:&quot;builtin.lightBlue&quot;,&quot;playerThemeFont&quot;:&quot;Arial&quot;}}}"/>
  <p:tag name="ISPRING-SUITE_ISPRING_CURRENT_PLAYER_ID" val="universal"/>
  <p:tag name="ISPRING_PRESENTATION_COURSE_TITLE" val="ple3e_5a_c6_p58_t"/>
  <p:tag name="ISPRING_LMS_API_VERSION" val="SCORM 2004 (4th edition)"/>
  <p:tag name="ISPRING_ULTRA_SCORM_COURCE_TITLE" val="PLE3E 5A Chapter 6 Task PPT"/>
  <p:tag name="ISPRING_ULTRA_SCORM_COURSE_ID" val="C6CE65E7-9DED-4390-9F85-49C2ECF7F22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#\uFFFD\u0000{1BB5593B-751D-49A6-B6B3-FD998CCA9F0F}&quot;,&quot;C:\\Users\\HK1-UCatherineLeung\\OneDrive - Pearson PLC\\Digital\\PLE3E\\ePub\\5A\\01_SB\\03_Tagged resource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,&quot;invertReadingOrder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0&quot;,&quot;uploadSources&quot;:true}}"/>
  <p:tag name="ISPRING_SCORM_RATE_SLIDES" val="0"/>
  <p:tag name="ISPRING_SCORM_RATE_QUIZZES" val="0"/>
  <p:tag name="ISPRING_SCORM_PASSING_SCORE" val="0.000000"/>
  <p:tag name="ISPRING_PRESENTATION_TITLE" val="PLE3E 5A Chapter 6 Task PPT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4512EF-9DC3-4AE6-8B90-E4B8419E39E1}:34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B8E52A-9A04-4AB3-95C8-5E00775D2E0B}:34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FA6C35-83A5-4CA3-9A06-C9875C5AD60D}:34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125514-AE9C-4B9F-8951-C309790A8C03}:34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715DB4-1ADE-4BAA-8ACF-DD8E48435605}:33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F44989-4BDB-42D5-B781-2898D0BB693B}:34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FC372C-2891-474C-8F20-60991C1FFF25}:34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200679-DC11-47C8-8B74-F4379464A762}:34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646E7C-F104-4146-9283-24813707ADF1}:34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4692FF-E2F9-451A-994C-EE78FEDDE482}:34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7AF507-E856-40A2-8FD1-30656BE55C5C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A4BD26-7F13-4DA0-A230-4E1AABB69BFB}:35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DB42CB-8CA8-4B65-969F-8A061A7E1CD2}:35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A3B346-5C1A-4970-8692-89803AC9D5D7}:35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BA083A-DAB9-49C8-9F19-6533D4088FC0}:35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5265BF-4C0A-46BD-B1FA-985666BCAEBC}:35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B6A2FB-8872-49BC-9F64-0F53AD75E8AF}:35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58962D-2B38-45FF-BAD7-E55892A2B373}:35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A73A56-F2CE-42EF-9F00-D46ED8AD2CC6}:35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33EB4F-E662-437E-BA5B-66428F06C8F3}:35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472E32-5B22-4DBA-80C4-39B185B41232}:3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F1C9C4-8F7E-4A84-B328-EAF3D61E3CBD}:25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00970C-B4E0-46D4-BC25-3EB25FD77B85}:36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175F90-E670-498A-90CE-10C30BAF4C49}:36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A47C4B-8646-46A3-9209-67DBD13431CC}:36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6FDA13-11E9-4B3D-A714-1161B37B5ADB}:37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2E295F-9705-409A-BAD1-54D787DAB760}:36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0EDBC4-F503-4EB0-A775-FE58EAF56545}:36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DD5913-AB8D-4DA3-92E5-BF04B5EB6BDB}:36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7AA1D4-9BD9-4590-A248-9B8A84E1BDA2}:36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2D676D-79B8-4C4F-AAFB-4397FBE4C7BA}:37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CF3EBD-3CB1-403F-A156-06BACAF4D79C}:36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42E383-927F-4CEB-AF9A-42776FD086EE}:33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0E0CE7-4F08-40A5-93EC-675295948C19}:36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127B27-C3F3-4DC3-9940-992DE7965F79}:37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5BEF11-C42C-4203-B823-5DAF37FCBE15}:37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45D6D8-DEB5-4E48-9256-8E3269ACA0CD}:37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2495BC-F941-4C90-A721-14C9D7314636}:37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98189B-9D94-4921-BD9D-BCF3A410BC8A}:40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1D3A48-0670-4BB3-BCED-F9BBFB525ECF}:56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7C7D9F-6084-4973-A717-C3354F205712}:57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647895-1F6E-4DDD-8AAD-73B4A4AF3DC9}:57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195F3B-96F6-4A18-BD38-B409A113448E}:57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75EA76-7D7E-4032-8BCA-CB350E6690A6}:34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6FB56F-ED20-4FB5-ACE6-274326F741E3}:57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1D2E83-A5E0-4B25-9C2B-02A45D4DA45A}:57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F1AA37-D3DA-421E-9962-1E132F43C177}:57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A35F34-D34C-4A09-AE1C-5C456FED81B2}:57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9D20E9-4E2B-4E54-A5FB-F17A8271B50D}:25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231055-1572-411B-BBF8-DF75EC48BC5A}:33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627F06-3D48-439C-BA61-2986EE45F394}:33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02A435-3C15-4ED9-AAE8-350326D09993}:33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72C41E-6CE8-48E3-9593-1EE86FE09B07}:33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3A137A-6F48-49DD-B471-E52AAD26AB30}:339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A44B0A76C4084CA3186D7728ADCBD0" ma:contentTypeVersion="13" ma:contentTypeDescription="Create a new document." ma:contentTypeScope="" ma:versionID="dba28c4a0fe25fec413f4a15bf1436f8">
  <xsd:schema xmlns:xsd="http://www.w3.org/2001/XMLSchema" xmlns:xs="http://www.w3.org/2001/XMLSchema" xmlns:p="http://schemas.microsoft.com/office/2006/metadata/properties" xmlns:ns2="6a719dc3-2774-4bb3-bd51-e2fea1f33844" xmlns:ns3="ea194019-af41-4f5f-90aa-3f3df5d17659" targetNamespace="http://schemas.microsoft.com/office/2006/metadata/properties" ma:root="true" ma:fieldsID="4fcfdafdbb495882e97738d84545a02f" ns2:_="" ns3:_="">
    <xsd:import namespace="6a719dc3-2774-4bb3-bd51-e2fea1f33844"/>
    <xsd:import namespace="ea194019-af41-4f5f-90aa-3f3df5d176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719dc3-2774-4bb3-bd51-e2fea1f338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6342d94-4a90-4c9b-8c88-cb4c8647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94019-af41-4f5f-90aa-3f3df5d1765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5126e43-fa45-48bc-ae95-bd46f43df1a2}" ma:internalName="TaxCatchAll" ma:showField="CatchAllData" ma:web="ea194019-af41-4f5f-90aa-3f3df5d176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a719dc3-2774-4bb3-bd51-e2fea1f33844">
      <Terms xmlns="http://schemas.microsoft.com/office/infopath/2007/PartnerControls"/>
    </lcf76f155ced4ddcb4097134ff3c332f>
    <TaxCatchAll xmlns="ea194019-af41-4f5f-90aa-3f3df5d17659" xsi:nil="true"/>
  </documentManagement>
</p:properties>
</file>

<file path=customXml/itemProps1.xml><?xml version="1.0" encoding="utf-8"?>
<ds:datastoreItem xmlns:ds="http://schemas.openxmlformats.org/officeDocument/2006/customXml" ds:itemID="{61DD6FA6-4847-4AC9-98E8-5B2A20BFE6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719dc3-2774-4bb3-bd51-e2fea1f33844"/>
    <ds:schemaRef ds:uri="ea194019-af41-4f5f-90aa-3f3df5d176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02FEA26-73BF-4CDD-9139-9D9BB52098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040766-B5D6-4C65-98EC-97DB59813420}">
  <ds:schemaRefs>
    <ds:schemaRef ds:uri="6a719dc3-2774-4bb3-bd51-e2fea1f33844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dcmitype/"/>
    <ds:schemaRef ds:uri="ea194019-af41-4f5f-90aa-3f3df5d17659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1742</Words>
  <Application>Microsoft Office PowerPoint</Application>
  <PresentationFormat>Widescreen</PresentationFormat>
  <Paragraphs>274</Paragraphs>
  <Slides>54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Aptos</vt:lpstr>
      <vt:lpstr>Arial</vt:lpstr>
      <vt:lpstr>Calibri</vt:lpstr>
      <vt:lpstr>Calibri Light</vt:lpstr>
      <vt:lpstr>Comic Sans MS</vt:lpstr>
      <vt:lpstr>Open Sans ExtraBold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PLE3E 5A Chapter 6 Task PPT</dc:title>
  <dc:creator>Catherine Leung</dc:creator>
  <cp:lastModifiedBy>Catherine Leung</cp:lastModifiedBy>
  <cp:revision>2</cp:revision>
  <dcterms:created xsi:type="dcterms:W3CDTF">2025-05-16T00:27:52Z</dcterms:created>
  <dcterms:modified xsi:type="dcterms:W3CDTF">2025-11-10T07:06:48Z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0x010100C3A44B0A76C4084CA3186D7728ADCBD0</vt:lpwstr>
  </property>
  <property fmtid="{D5CDD505-2E9C-101B-9397-08002B2CF9AE}" pid="3" name="MediaServiceImageTags">
    <vt:lpwstr/>
  </property>
  <property fmtid="{D5CDD505-2E9C-101B-9397-08002B2CF9AE}" pid="4" name="Order">
    <vt:lpwstr>125414300.000000</vt:lpwstr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</Properties>
</file>