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0" r:id="rId5"/>
    <p:sldId id="336" r:id="rId6"/>
    <p:sldId id="337" r:id="rId7"/>
    <p:sldId id="355" r:id="rId8"/>
    <p:sldId id="340" r:id="rId9"/>
    <p:sldId id="357" r:id="rId10"/>
    <p:sldId id="358" r:id="rId11"/>
    <p:sldId id="360" r:id="rId12"/>
    <p:sldId id="361" r:id="rId13"/>
    <p:sldId id="362" r:id="rId14"/>
    <p:sldId id="363" r:id="rId15"/>
    <p:sldId id="365" r:id="rId16"/>
    <p:sldId id="367" r:id="rId17"/>
    <p:sldId id="353" r:id="rId18"/>
    <p:sldId id="283" r:id="rId19"/>
    <p:sldId id="333" r:id="rId20"/>
  </p:sldIdLst>
  <p:sldSz cx="12192000" cy="6858000"/>
  <p:notesSz cx="6858000" cy="9144000"/>
  <p:embeddedFontLst>
    <p:embeddedFont>
      <p:font typeface="Open Sans ExtraBold" panose="020B0906030804020204" pitchFamily="34" charset="0"/>
      <p:bold r:id="rId23"/>
      <p:boldItalic r:id="rId24"/>
    </p:embeddedFont>
    <p:embeddedFont>
      <p:font typeface="Tenorite" panose="00000500000000000000" pitchFamily="2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D82760-C951-1BFF-29C2-9DED795D81D5}" name="Vivian Tang" initials="VT" userId="S::vivian.tang@pearson.com::c38f7cfe-078d-4502-85d2-92bb7fe749ff" providerId="AD"/>
  <p188:author id="{8033519E-18C5-01A2-DF36-C4CC618A05BB}" name="Connie Chow" initials="CC" userId="S::Connie.Chow@Pearson.com::e73becac-c8ba-414b-90fd-aa1f770145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42A"/>
    <a:srgbClr val="FFFFFF"/>
    <a:srgbClr val="178FCF"/>
    <a:srgbClr val="6FC9F1"/>
    <a:srgbClr val="F8F8F8"/>
    <a:srgbClr val="F16D91"/>
    <a:srgbClr val="BCD335"/>
    <a:srgbClr val="EE2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FDA10-30FB-4C58-A286-F8F0EE014ED2}" v="6" dt="2025-10-27T03:06:16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84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278806-9549-45E5-9619-D57DCC276D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069DA-DB6B-4554-9E14-83BD5405F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3B1B-D1C9-40F8-A363-0DF52AF445D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A7566-FC1C-4ADB-BD8C-ADBCF6A95F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7A19-59A3-459B-B68D-69109EDBCA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F89B-0D6F-4B45-86D7-C79759D4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07:02.9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1,'8766'0,"-6458"0,-2283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13:21.2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1,'4644'0,"-3422"0,-1209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07:55.23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0,'3740'0,"-3715"0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08:04.78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1,'6108'0,"-6084"0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07:02.9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1,'4644'0,"-3422"0,-1209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07:55.23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0,'7589'0,"-7538"0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08:04.78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1,'7609'0,"-7579"0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07:02.9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1,'8766'0,"-6458"0,-2283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13:21.2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1,'4644'0,"-3422"0,-1209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5T01:07:02.9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1,'8766'0,"-6458"0,-2283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3DC-A6F0-40D7-ABFD-FE03582798D7}" type="datetimeFigureOut">
              <a:rPr lang="zh-HK" altLang="en-US" smtClean="0"/>
              <a:t>27/10/2025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FDFBC-A515-44D1-9383-A71F38796C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289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63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9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521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615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9151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58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014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0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418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847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17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432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870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534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164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353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77F0444-471A-1A9E-0717-041AE324145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18A74B"/>
          </a:solidFill>
          <a:ln w="228600" cmpd="sng">
            <a:solidFill>
              <a:srgbClr val="66B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09FFC-B512-DF25-93FF-301F7F2CF9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6055" y="5543550"/>
            <a:ext cx="1082620" cy="1082702"/>
            <a:chOff x="9525000" y="4057649"/>
            <a:chExt cx="2016000" cy="20161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73319E-6389-22F9-F5E6-CCBE20F14B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525000" y="4057649"/>
              <a:ext cx="2016000" cy="2016154"/>
            </a:xfrm>
            <a:prstGeom prst="ellipse">
              <a:avLst/>
            </a:prstGeom>
            <a:solidFill>
              <a:srgbClr val="18A74B"/>
            </a:solidFill>
            <a:ln w="69850" cmpd="sng">
              <a:solidFill>
                <a:srgbClr val="66B8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CF04B7-0031-44C1-F0C2-9C01AF89E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645168" y="4227526"/>
              <a:ext cx="1775662" cy="1676401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E47CD-A209-4B0C-0ADD-440B5D21A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76" y="129113"/>
            <a:ext cx="3240000" cy="15564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779F71-65D1-E86A-3576-4E58FAED2AB4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BDD2253-76A7-51AC-2177-C39B5A901258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B75C6E-0787-7AB4-A1CF-55E6650ADE1B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1F30C42-BAB7-631A-EE4C-F438818798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B53091C-4C1B-5CE8-33DB-47AD23D465A1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9AC441-C0F4-3011-1C44-5BEAE8D8FF4F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0321B9-0A4C-3EEF-67CD-D4059B65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C6282C"/>
          </a:solidFill>
          <a:ln w="228600" cmpd="sng">
            <a:solidFill>
              <a:srgbClr val="D4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C6282C"/>
          </a:solidFill>
          <a:ln w="69850" cmpd="sng">
            <a:solidFill>
              <a:srgbClr val="D45E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21D62-C245-F7AE-60B6-1E1F7B020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09" y="115153"/>
            <a:ext cx="3230092" cy="1492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F687-D824-FFEB-80E8-2CE76D718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593" y="5699708"/>
            <a:ext cx="980247" cy="7567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FA7362-A258-D6E2-A628-C32807E4744F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78C163B-2B39-5228-A768-05FF005E4C81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FF521A-64A2-30B7-B2BB-6061AAD685E3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21009627-C163-0394-B531-2DA1F03DF9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D1F28BA-6A59-74C0-6E67-B585DAF53F3C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92387A-E6D3-EC13-CB56-2F61B002095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58B785E-A6A2-F198-4AB4-8393A6A51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94C11"/>
          </a:solidFill>
          <a:ln w="228600" cmpd="sng">
            <a:solidFill>
              <a:srgbClr val="EF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94C11"/>
          </a:solidFill>
          <a:ln w="69850" cmpd="sng">
            <a:solidFill>
              <a:srgbClr val="EF7B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220AC-F224-AC2D-EB7D-5C818D52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" y="99700"/>
            <a:ext cx="3223857" cy="1486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22117-AED8-2274-7DAA-C7EF8ECA9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982" y="5718687"/>
            <a:ext cx="958285" cy="7629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8CC458-4756-1F95-7B9B-1F1F7A0B3F39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34453ED-7956-131C-81A2-0143F867B7D2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149A9D-C321-04E1-73B5-FA7E95A1F640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2D5EF623-050C-3F4A-AD21-8B0E3CD2BF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893A53F-7759-632C-025B-3D50AB8FAF0A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144825-7663-6E6E-23E6-19162596A18C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1BD4B6D-F9F6-A693-428B-87A13554AD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7D83"/>
          </a:solidFill>
          <a:ln w="228600" cmpd="sng">
            <a:solidFill>
              <a:srgbClr val="2A9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7D83"/>
          </a:solidFill>
          <a:ln w="69850" cmpd="sng">
            <a:solidFill>
              <a:srgbClr val="2A97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9654C-A662-CA61-BADA-DD6C75C2D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47" y="108803"/>
            <a:ext cx="3193078" cy="1492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7BA76-79E9-2894-921C-D3618BA7D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2444" y="5710867"/>
            <a:ext cx="923490" cy="7207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BB67197-DB12-AD06-7A56-EA9355097DE5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F26B9D-87B5-61AF-9ACC-91DA8F0F68D5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97FE76-A333-9F6C-0B55-54AC16FBAFDB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3F63A75F-91B6-FFF0-D762-AAAA5E8E58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F65BBCE-6793-B700-0E6D-8FC625ED4199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0246B2-5946-5946-182C-EB97AB18BE87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23B51B2-BEB2-1367-0896-1F0669728E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6B9AB2-3E40-FEAB-12E6-395008670E88}"/>
              </a:ext>
            </a:extLst>
          </p:cNvPr>
          <p:cNvGrpSpPr/>
          <p:nvPr userDrawn="1"/>
        </p:nvGrpSpPr>
        <p:grpSpPr>
          <a:xfrm>
            <a:off x="4892842" y="3041560"/>
            <a:ext cx="2406316" cy="774881"/>
            <a:chOff x="4892842" y="3041560"/>
            <a:chExt cx="2406316" cy="7748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05B70F-1EB6-B626-0081-EDC3D3D39884}"/>
                </a:ext>
              </a:extLst>
            </p:cNvPr>
            <p:cNvSpPr/>
            <p:nvPr userDrawn="1"/>
          </p:nvSpPr>
          <p:spPr>
            <a:xfrm>
              <a:off x="4892842" y="3041560"/>
              <a:ext cx="2406316" cy="774881"/>
            </a:xfrm>
            <a:custGeom>
              <a:avLst/>
              <a:gdLst>
                <a:gd name="connsiteX0" fmla="*/ 0 w 2406316"/>
                <a:gd name="connsiteY0" fmla="*/ 0 h 774881"/>
                <a:gd name="connsiteX1" fmla="*/ 409074 w 2406316"/>
                <a:gd name="connsiteY1" fmla="*/ 0 h 774881"/>
                <a:gd name="connsiteX2" fmla="*/ 890337 w 2406316"/>
                <a:gd name="connsiteY2" fmla="*/ 0 h 774881"/>
                <a:gd name="connsiteX3" fmla="*/ 1419726 w 2406316"/>
                <a:gd name="connsiteY3" fmla="*/ 0 h 774881"/>
                <a:gd name="connsiteX4" fmla="*/ 1828800 w 2406316"/>
                <a:gd name="connsiteY4" fmla="*/ 0 h 774881"/>
                <a:gd name="connsiteX5" fmla="*/ 2406316 w 2406316"/>
                <a:gd name="connsiteY5" fmla="*/ 0 h 774881"/>
                <a:gd name="connsiteX6" fmla="*/ 2406316 w 2406316"/>
                <a:gd name="connsiteY6" fmla="*/ 379692 h 774881"/>
                <a:gd name="connsiteX7" fmla="*/ 2406316 w 2406316"/>
                <a:gd name="connsiteY7" fmla="*/ 774881 h 774881"/>
                <a:gd name="connsiteX8" fmla="*/ 1949116 w 2406316"/>
                <a:gd name="connsiteY8" fmla="*/ 774881 h 774881"/>
                <a:gd name="connsiteX9" fmla="*/ 1515979 w 2406316"/>
                <a:gd name="connsiteY9" fmla="*/ 774881 h 774881"/>
                <a:gd name="connsiteX10" fmla="*/ 1034716 w 2406316"/>
                <a:gd name="connsiteY10" fmla="*/ 774881 h 774881"/>
                <a:gd name="connsiteX11" fmla="*/ 553453 w 2406316"/>
                <a:gd name="connsiteY11" fmla="*/ 774881 h 774881"/>
                <a:gd name="connsiteX12" fmla="*/ 0 w 2406316"/>
                <a:gd name="connsiteY12" fmla="*/ 774881 h 774881"/>
                <a:gd name="connsiteX13" fmla="*/ 0 w 2406316"/>
                <a:gd name="connsiteY13" fmla="*/ 387441 h 774881"/>
                <a:gd name="connsiteX14" fmla="*/ 0 w 2406316"/>
                <a:gd name="connsiteY14" fmla="*/ 0 h 7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6316" h="774881" fill="none" extrusionOk="0">
                  <a:moveTo>
                    <a:pt x="0" y="0"/>
                  </a:moveTo>
                  <a:cubicBezTo>
                    <a:pt x="194364" y="-31830"/>
                    <a:pt x="235146" y="11035"/>
                    <a:pt x="409074" y="0"/>
                  </a:cubicBezTo>
                  <a:cubicBezTo>
                    <a:pt x="583002" y="-11035"/>
                    <a:pt x="711054" y="37081"/>
                    <a:pt x="890337" y="0"/>
                  </a:cubicBezTo>
                  <a:cubicBezTo>
                    <a:pt x="1069620" y="-37081"/>
                    <a:pt x="1214472" y="30236"/>
                    <a:pt x="1419726" y="0"/>
                  </a:cubicBezTo>
                  <a:cubicBezTo>
                    <a:pt x="1624980" y="-30236"/>
                    <a:pt x="1666413" y="41479"/>
                    <a:pt x="1828800" y="0"/>
                  </a:cubicBezTo>
                  <a:cubicBezTo>
                    <a:pt x="1991187" y="-41479"/>
                    <a:pt x="2230636" y="10614"/>
                    <a:pt x="2406316" y="0"/>
                  </a:cubicBezTo>
                  <a:cubicBezTo>
                    <a:pt x="2448559" y="160476"/>
                    <a:pt x="2378624" y="265187"/>
                    <a:pt x="2406316" y="379692"/>
                  </a:cubicBezTo>
                  <a:cubicBezTo>
                    <a:pt x="2434008" y="494197"/>
                    <a:pt x="2387776" y="682639"/>
                    <a:pt x="2406316" y="774881"/>
                  </a:cubicBezTo>
                  <a:cubicBezTo>
                    <a:pt x="2286220" y="797293"/>
                    <a:pt x="2166484" y="721591"/>
                    <a:pt x="1949116" y="774881"/>
                  </a:cubicBezTo>
                  <a:cubicBezTo>
                    <a:pt x="1731748" y="828171"/>
                    <a:pt x="1705358" y="759543"/>
                    <a:pt x="1515979" y="774881"/>
                  </a:cubicBezTo>
                  <a:cubicBezTo>
                    <a:pt x="1326600" y="790219"/>
                    <a:pt x="1257841" y="737081"/>
                    <a:pt x="1034716" y="774881"/>
                  </a:cubicBezTo>
                  <a:cubicBezTo>
                    <a:pt x="811591" y="812681"/>
                    <a:pt x="687099" y="757171"/>
                    <a:pt x="553453" y="774881"/>
                  </a:cubicBezTo>
                  <a:cubicBezTo>
                    <a:pt x="419807" y="792591"/>
                    <a:pt x="189956" y="735547"/>
                    <a:pt x="0" y="774881"/>
                  </a:cubicBezTo>
                  <a:cubicBezTo>
                    <a:pt x="-22423" y="665689"/>
                    <a:pt x="7745" y="542671"/>
                    <a:pt x="0" y="387441"/>
                  </a:cubicBezTo>
                  <a:cubicBezTo>
                    <a:pt x="-7745" y="232211"/>
                    <a:pt x="29851" y="175436"/>
                    <a:pt x="0" y="0"/>
                  </a:cubicBezTo>
                  <a:close/>
                </a:path>
                <a:path w="2406316" h="774881" stroke="0" extrusionOk="0">
                  <a:moveTo>
                    <a:pt x="0" y="0"/>
                  </a:moveTo>
                  <a:cubicBezTo>
                    <a:pt x="139917" y="-47797"/>
                    <a:pt x="303419" y="19270"/>
                    <a:pt x="457200" y="0"/>
                  </a:cubicBezTo>
                  <a:cubicBezTo>
                    <a:pt x="610981" y="-19270"/>
                    <a:pt x="803116" y="40661"/>
                    <a:pt x="962526" y="0"/>
                  </a:cubicBezTo>
                  <a:cubicBezTo>
                    <a:pt x="1121936" y="-40661"/>
                    <a:pt x="1350156" y="39439"/>
                    <a:pt x="1491916" y="0"/>
                  </a:cubicBezTo>
                  <a:cubicBezTo>
                    <a:pt x="1633676" y="-39439"/>
                    <a:pt x="1791891" y="39116"/>
                    <a:pt x="1925053" y="0"/>
                  </a:cubicBezTo>
                  <a:cubicBezTo>
                    <a:pt x="2058215" y="-39116"/>
                    <a:pt x="2250274" y="12969"/>
                    <a:pt x="2406316" y="0"/>
                  </a:cubicBezTo>
                  <a:cubicBezTo>
                    <a:pt x="2443061" y="167834"/>
                    <a:pt x="2362605" y="254878"/>
                    <a:pt x="2406316" y="371943"/>
                  </a:cubicBezTo>
                  <a:cubicBezTo>
                    <a:pt x="2450027" y="489008"/>
                    <a:pt x="2359769" y="590224"/>
                    <a:pt x="2406316" y="774881"/>
                  </a:cubicBezTo>
                  <a:cubicBezTo>
                    <a:pt x="2186138" y="794119"/>
                    <a:pt x="2028354" y="765699"/>
                    <a:pt x="1925053" y="774881"/>
                  </a:cubicBezTo>
                  <a:cubicBezTo>
                    <a:pt x="1821752" y="784063"/>
                    <a:pt x="1582984" y="741213"/>
                    <a:pt x="1419726" y="774881"/>
                  </a:cubicBezTo>
                  <a:cubicBezTo>
                    <a:pt x="1256468" y="808549"/>
                    <a:pt x="1154252" y="759292"/>
                    <a:pt x="938463" y="774881"/>
                  </a:cubicBezTo>
                  <a:cubicBezTo>
                    <a:pt x="722674" y="790470"/>
                    <a:pt x="642077" y="761377"/>
                    <a:pt x="505326" y="774881"/>
                  </a:cubicBezTo>
                  <a:cubicBezTo>
                    <a:pt x="368575" y="788385"/>
                    <a:pt x="247347" y="764956"/>
                    <a:pt x="0" y="774881"/>
                  </a:cubicBezTo>
                  <a:cubicBezTo>
                    <a:pt x="-24975" y="586873"/>
                    <a:pt x="38624" y="543173"/>
                    <a:pt x="0" y="395189"/>
                  </a:cubicBezTo>
                  <a:cubicBezTo>
                    <a:pt x="-38624" y="247205"/>
                    <a:pt x="38623" y="185221"/>
                    <a:pt x="0" y="0"/>
                  </a:cubicBezTo>
                  <a:close/>
                </a:path>
              </a:pathLst>
            </a:custGeom>
            <a:solidFill>
              <a:srgbClr val="0D88D3"/>
            </a:solidFill>
            <a:ln w="41275" cmpd="sng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252356319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358161-17CF-15DE-7132-23B7411D49A3}"/>
                </a:ext>
              </a:extLst>
            </p:cNvPr>
            <p:cNvSpPr txBox="1"/>
            <p:nvPr userDrawn="1"/>
          </p:nvSpPr>
          <p:spPr>
            <a:xfrm>
              <a:off x="5044966" y="3105835"/>
              <a:ext cx="210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8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2BE9-BD2D-41D3-8D8A-DB8C6A9E0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96477-EA2B-4745-B52F-89304238E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9951-8907-41BD-88FA-3B1CC64E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2D534-ECC8-4048-BCA7-330D6D0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F66-9E69-418F-9F46-DAE1B453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EB81-985C-4A2B-A1B4-179C4B4E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42C5-3EDC-4E63-82E6-872AC088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CD03-83CD-4661-9CFB-1F46F761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064F9-6B1A-48E7-8256-5A15F982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3E61-702D-4331-B84C-9ACEAB54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5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F1DB-98C9-45AE-8D54-B27CF5C2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11B1-7765-44A7-B5AB-96A26A473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0690-79D0-4827-9D9C-9C6C9BD6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9B5C-ECF1-4397-9FE3-F9CE8241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8F725-BC65-4505-9639-FEF092E4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0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09FD-A0DD-43AE-9B88-EB29905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6C76-6356-4A7E-BFBD-5CF61D021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2BD5-EF2C-4A96-A9E3-7387DD9C8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E4F51-BFF5-4A2E-9ABD-E67B7E2B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1AF48-0648-4388-A125-19A03C3A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88B52-7CAB-4EFA-9C7A-ECF75C35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6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C5A7-0B9F-4E50-933F-2C729049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0B8DD-F9EB-4793-8CDC-385ED0D3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B37D0-ADBD-4F4E-A6D2-5964F6AE4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5372B-C717-4B8C-A902-67D2C5B44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A83D6-FC4E-4F87-AD77-A0BE67364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E00E8-4E74-4151-A70C-CBCB656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ED956-351C-418C-9008-D95FC04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59782-C301-464F-9421-EAD31C7B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6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7409-D74B-4B71-80EA-C73AEF38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4651-E3BE-4AD6-A49A-19D9C3F3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E9BB-1B03-40BC-9C02-F92B7334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152DD-9E67-4484-9963-0DB61ED4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AA88C-D291-4FDF-8918-8822CCF4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FB18A-D7D9-4013-90CF-0545BBCB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EE2CCC65-969A-E7B2-3E18-CF7B2E5CC3F2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3163AA"/>
          </a:solidFill>
          <a:ln w="228600" cmpd="sng">
            <a:solidFill>
              <a:srgbClr val="607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CBC898-5240-B12E-DF37-99DB3CAF1FB8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3163AA"/>
          </a:solidFill>
          <a:ln w="69850" cmpd="sng">
            <a:solidFill>
              <a:srgbClr val="607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994214-A26E-10B8-B527-021E10B8AF0C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E59CBA-13DB-3477-3ED3-8B3333D56EC8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68169E-DDAC-C800-6BE0-C3D582EC78BF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5A1DED8-5D43-6A6E-017F-BA88189AF2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0EF3388-79D2-B7EF-5C4D-7A7B7BCE7C45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F2E81F-03EC-1BBB-CECB-0EBFC17846D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1548EEB-5087-937A-8790-0866FD866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95" y="153518"/>
            <a:ext cx="3222599" cy="14886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7BCCC3-E72D-B388-837D-C02CB11A0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3489" y="5769768"/>
            <a:ext cx="804000" cy="61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7F9329-A207-7950-FB28-6232871DDA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9AD9-AD14-441E-B793-D3FEB386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248CD-D0DC-4559-B9A8-ED0C0A6FB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3A126-7D81-4CFA-B209-B3C693B4C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1539-D4F8-4E3F-8E66-50580D61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63805-4DAF-4D02-BE16-F2D51B32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D941F-FD6D-4748-BB82-B473E2EE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9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6A9-0C02-4B72-9EC5-25D64795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74733-74DE-4CAD-9D40-C3B544CEB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2404-8FBB-4B93-87A8-0B8F4D2B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5F76-D458-4881-8A21-2C351B8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75D6-0A8F-4650-AC1D-3AB235CE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5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87B7-43BF-4B6D-B9DA-88CC4CEB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BFB80-4916-43EA-A9F4-6A6A00F7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0E5E-2A5C-4BCE-927B-0E73A9ED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781E-6D51-44B8-82E0-71BE11B1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3B7A-9C62-425D-92C2-DDEE5F00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864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95BFE5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407209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EA460FC-17B2-BBAE-2ECA-57BE38EB5B4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DA4179"/>
          </a:solidFill>
          <a:ln w="228600" cmpd="sng">
            <a:solidFill>
              <a:srgbClr val="E27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6CCB79-F9C9-6996-302F-9B25506048A1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DA4179"/>
          </a:solidFill>
          <a:ln w="69850" cmpd="sng">
            <a:solidFill>
              <a:srgbClr val="E27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AB933-822D-5431-2062-5DF02470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1" y="110495"/>
            <a:ext cx="3213334" cy="154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C4394-FDE0-D97D-D601-F74F4CDE5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4161" y="5720139"/>
            <a:ext cx="956883" cy="72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96041F-E216-1063-9302-F6CBD2010595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7B5CFD0-6BB7-13AC-7AE4-82AF270C0A8F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321320-F7FC-F6E6-7AC5-7F72D955C8D3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45BD9E6D-4750-2392-4684-EA894AA09A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EAF3DBE-1B1B-D7C8-0B79-2FB5BFAFA22E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99BF83-78EC-6DA1-AA6C-E909346D1887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F7E8333-2A4C-27EC-009F-E69ABCD648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0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5CF3120-0952-5EAB-D072-A68D38DF0D20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AB96"/>
          </a:solidFill>
          <a:ln w="228600" cmpd="sng">
            <a:solidFill>
              <a:srgbClr val="69C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01ECC0-FBB7-1F33-6BBF-59CEA6B9097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AB96"/>
          </a:solidFill>
          <a:ln w="69850" cmpd="sng">
            <a:solidFill>
              <a:srgbClr val="69C1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04491-19A9-0414-C211-2AF63EBD3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9" y="5638800"/>
            <a:ext cx="972000" cy="820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4B7CA-EE07-4B4E-90A8-409C943DC1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" y="53238"/>
            <a:ext cx="3240000" cy="1594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EFE23A-B342-2DD4-DCD4-A9DBE5F50564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01FD1D7-C145-DFF0-734B-208DAEDF9389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CDC68B-E490-2967-5FF7-561113292CBC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D8EB646-B842-C7ED-A60C-67E082E688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63627F-6137-9324-45C7-71F7CAA33227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A3140D-34EE-D77D-A5E2-8C1C50A4598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45CF18D-906A-C680-CE3B-E01E61F0DD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AC1C6B37-500A-AAE3-0C49-C73CCC356EDA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9CD8"/>
          </a:solidFill>
          <a:ln w="228600" cmpd="sng">
            <a:solidFill>
              <a:srgbClr val="4F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941964-D428-9BD1-9C6F-882033EDD3F0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9CD8"/>
          </a:solidFill>
          <a:ln w="69850" cmpd="sng">
            <a:solidFill>
              <a:srgbClr val="4FB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BC636-0C1F-3A17-7F46-17CBB1F5F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1" y="80015"/>
            <a:ext cx="3312000" cy="1600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031C3-8B0C-8C14-2C7A-FEB5BDF2D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6626" y="5694103"/>
            <a:ext cx="909103" cy="792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A6416A-F584-0D71-FDC5-6F7953D44D70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544FF2-9101-FCBC-2E6A-478927341986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1B2316-481F-246B-9065-EAD358F31E29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7889B360-1542-FACB-314A-8817646C08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8E88CC7-F05B-3051-D2D8-1D45F8CE1D0A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405EBF-65F4-92CB-9447-F4CFC8A43065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7C94E5-2BB5-799F-B880-73426E3F1A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98129632-29B0-F780-62D8-8934DBB71C39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F7C0F"/>
          </a:solidFill>
          <a:ln w="228600" cmpd="sng">
            <a:solidFill>
              <a:srgbClr val="F59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logo for a book&#10;&#10;Description automatically generated with medium confidence">
            <a:extLst>
              <a:ext uri="{FF2B5EF4-FFF2-40B4-BE49-F238E27FC236}">
                <a16:creationId xmlns:a16="http://schemas.microsoft.com/office/drawing/2014/main" id="{9E7C6D21-C9C8-9A29-48DC-8A9D1F9ED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" y="100047"/>
            <a:ext cx="3312000" cy="1553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151866-5995-7A8A-47AB-891B6B7E7B57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F7C0F"/>
          </a:solidFill>
          <a:ln w="69850" cmpd="sng">
            <a:solidFill>
              <a:srgbClr val="F59D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23BC972C-68CB-DB51-1FF2-1E8CE8408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88" y="5765848"/>
            <a:ext cx="914402" cy="6918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156B69-9D2B-80E9-6062-2E1E56AFB980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505DA3D-19D2-BAE7-AD7B-5BF4E3477E65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1C5B4B-60DF-4BA0-4CB5-2E423D81D704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58369924-5E24-B002-7EE5-B61EF86F71A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3A5DD74-5650-2950-A779-034E32C51D42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3887C-2072-4AD4-9249-0FF1EE446F42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B78BA-8623-13AC-CEFB-0DBF17A6BD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0E5D6A61-A584-EFF2-AEBC-43DE0DE016EB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A74B97"/>
          </a:solidFill>
          <a:ln w="228600" cmpd="sng">
            <a:solidFill>
              <a:srgbClr val="B773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E9B25D-E7E1-639E-5E66-7CADCDA8EF8B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A74B97"/>
          </a:solidFill>
          <a:ln w="69850" cmpd="sng">
            <a:solidFill>
              <a:srgbClr val="B773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722266-B6A4-33DC-7436-4F11F627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214" y="57790"/>
            <a:ext cx="3369439" cy="1635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F0C48-2447-0E2B-A840-A98A91C8A0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999" y="5671190"/>
            <a:ext cx="952409" cy="772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D871D84-2D5B-028F-86FD-C60364562397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209C373-43A2-9D36-28E7-FB0EBB9741B6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3508EC-7176-4E33-A558-7D3E0197EE56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BEBC637E-38BC-2977-BE61-D84361B59F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0090435-E36E-E775-1A0F-BCB098505C2B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5246A9-E976-0667-2DE0-A3A11FA5E3B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CFF26E-4E6A-D1D0-248B-B05948E208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6C4696"/>
          </a:solidFill>
          <a:ln w="228600" cmpd="sng">
            <a:solidFill>
              <a:srgbClr val="8A6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D7499-6D4C-79F1-1C34-8F5AA5BDC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3" y="96103"/>
            <a:ext cx="3256823" cy="15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6C4696"/>
          </a:solidFill>
          <a:ln w="69850" cmpd="sng">
            <a:solidFill>
              <a:srgbClr val="8A6C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E286C-E3B9-7B64-5746-FA434289F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780" y="5719423"/>
            <a:ext cx="864588" cy="6928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63583B1-8CB5-E528-C0AB-5E37D30C468F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05BD063-1ECF-444A-96CD-0504B8B0AE0A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BB8A8FB-B1E6-8C71-5C98-3AE4E55AAA9E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EB717F34-F57D-D4BA-1C11-59F8B4C9BF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DD86422-111E-494E-72F6-69A6C91E79C8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2E5D8C-CE21-5787-77DD-6C96A3A06F4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E06EC-7EAA-E277-8AA9-3B5422AB81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3803A"/>
          </a:solidFill>
          <a:ln w="228600" cmpd="sng">
            <a:solidFill>
              <a:srgbClr val="5C9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3803A"/>
          </a:solidFill>
          <a:ln w="69850" cmpd="sng">
            <a:solidFill>
              <a:srgbClr val="5C97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4C609-C9DC-EA86-12FC-2F9CC0C3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6" y="-48051"/>
            <a:ext cx="3348000" cy="1745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21E4-DC0E-B721-7510-59BA8A9BE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850" y="5703961"/>
            <a:ext cx="886331" cy="7618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249DC8-2AB1-5984-4606-447796648F22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AF3602C-8A57-960B-217B-9DB3DF3564CE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294C7B-7EF4-EDF8-AFC2-D2F5886394B6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637E0A24-BE24-590D-1147-CA87F09D63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1BE0AB4-E05E-C871-D0AB-ACB9593BA5A5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C8AC02-79FC-BAC2-61BA-BB5908A9E91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8E78F4F-1CCC-1A99-495A-B7929FC4D1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F267-330C-4E82-9850-3AC3CB09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B4268-E043-49F1-890F-68810CA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9E34-66CC-4BDC-A374-DAB4617B2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C6E9-61C6-4137-B436-54E404246A3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6B1A-973B-40F8-AE99-B478D66D6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01C9-8564-4B1E-B525-8204BC565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New Pearson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662CAD4-9184-21E1-24B2-A29F70D77A2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161490"/>
            <a:ext cx="1596876" cy="5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5" r:id="rId13"/>
    <p:sldLayoutId id="2147483649" r:id="rId14"/>
    <p:sldLayoutId id="2147483650" r:id="rId15"/>
    <p:sldLayoutId id="2147483651" r:id="rId16"/>
    <p:sldLayoutId id="2147483652" r:id="rId17"/>
    <p:sldLayoutId id="2147483653" r:id="rId18"/>
    <p:sldLayoutId id="2147483656" r:id="rId19"/>
    <p:sldLayoutId id="2147483657" r:id="rId20"/>
    <p:sldLayoutId id="2147483658" r:id="rId21"/>
    <p:sldLayoutId id="2147483659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13" Type="http://schemas.openxmlformats.org/officeDocument/2006/relationships/audio" Target="../media/media8.mp3"/><Relationship Id="rId18" Type="http://schemas.openxmlformats.org/officeDocument/2006/relationships/image" Target="../media/image45.png"/><Relationship Id="rId3" Type="http://schemas.openxmlformats.org/officeDocument/2006/relationships/audio" Target="../media/media3.mp3"/><Relationship Id="rId21" Type="http://schemas.openxmlformats.org/officeDocument/2006/relationships/image" Target="../media/image34.svg"/><Relationship Id="rId7" Type="http://schemas.openxmlformats.org/officeDocument/2006/relationships/audio" Target="../media/media5.mp3"/><Relationship Id="rId12" Type="http://schemas.microsoft.com/office/2007/relationships/media" Target="../media/media8.mp3"/><Relationship Id="rId17" Type="http://schemas.openxmlformats.org/officeDocument/2006/relationships/image" Target="../media/image44.svg"/><Relationship Id="rId2" Type="http://schemas.microsoft.com/office/2007/relationships/media" Target="../media/media3.mp3"/><Relationship Id="rId16" Type="http://schemas.openxmlformats.org/officeDocument/2006/relationships/image" Target="../media/image43.png"/><Relationship Id="rId20" Type="http://schemas.openxmlformats.org/officeDocument/2006/relationships/image" Target="../media/image33.png"/><Relationship Id="rId1" Type="http://schemas.openxmlformats.org/officeDocument/2006/relationships/tags" Target="../tags/tag12.xml"/><Relationship Id="rId6" Type="http://schemas.microsoft.com/office/2007/relationships/media" Target="../media/media5.mp3"/><Relationship Id="rId11" Type="http://schemas.openxmlformats.org/officeDocument/2006/relationships/audio" Target="../media/media7.mp3"/><Relationship Id="rId5" Type="http://schemas.openxmlformats.org/officeDocument/2006/relationships/audio" Target="../media/media4.mp3"/><Relationship Id="rId15" Type="http://schemas.openxmlformats.org/officeDocument/2006/relationships/notesSlide" Target="../notesSlides/notesSlide11.xml"/><Relationship Id="rId10" Type="http://schemas.microsoft.com/office/2007/relationships/media" Target="../media/media7.mp3"/><Relationship Id="rId19" Type="http://schemas.openxmlformats.org/officeDocument/2006/relationships/image" Target="../media/image46.svg"/><Relationship Id="rId4" Type="http://schemas.microsoft.com/office/2007/relationships/media" Target="../media/media4.mp3"/><Relationship Id="rId9" Type="http://schemas.openxmlformats.org/officeDocument/2006/relationships/audio" Target="../media/media6.mp3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1.mp3"/><Relationship Id="rId7" Type="http://schemas.openxmlformats.org/officeDocument/2006/relationships/image" Target="../media/image42.png"/><Relationship Id="rId2" Type="http://schemas.openxmlformats.org/officeDocument/2006/relationships/audio" Target="NULL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2" Type="http://schemas.openxmlformats.org/officeDocument/2006/relationships/audio" Target="NULL" TargetMode="External"/><Relationship Id="rId1" Type="http://schemas.openxmlformats.org/officeDocument/2006/relationships/tags" Target="../tags/tag14.xml"/><Relationship Id="rId6" Type="http://schemas.openxmlformats.org/officeDocument/2006/relationships/image" Target="../media/image4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microsoft.com/office/2007/relationships/media" Target="../media/media1.mp3"/><Relationship Id="rId7" Type="http://schemas.openxmlformats.org/officeDocument/2006/relationships/image" Target="../media/image34.svg"/><Relationship Id="rId12" Type="http://schemas.openxmlformats.org/officeDocument/2006/relationships/customXml" Target="../ink/ink2.xml"/><Relationship Id="rId2" Type="http://schemas.openxmlformats.org/officeDocument/2006/relationships/audio" Target="NULL" TargetMode="External"/><Relationship Id="rId16" Type="http://schemas.openxmlformats.org/officeDocument/2006/relationships/image" Target="../media/image39.png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38.png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5.png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3.png"/><Relationship Id="rId3" Type="http://schemas.microsoft.com/office/2007/relationships/media" Target="../media/media1.mp3"/><Relationship Id="rId7" Type="http://schemas.openxmlformats.org/officeDocument/2006/relationships/image" Target="../media/image35.png"/><Relationship Id="rId12" Type="http://schemas.openxmlformats.org/officeDocument/2006/relationships/customXml" Target="../ink/ink6.xml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9.png"/><Relationship Id="rId10" Type="http://schemas.openxmlformats.org/officeDocument/2006/relationships/customXml" Target="../ink/ink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0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4.svg"/><Relationship Id="rId3" Type="http://schemas.microsoft.com/office/2007/relationships/media" Target="../media/media1.mp3"/><Relationship Id="rId7" Type="http://schemas.openxmlformats.org/officeDocument/2006/relationships/customXml" Target="../ink/ink7.xml"/><Relationship Id="rId12" Type="http://schemas.openxmlformats.org/officeDocument/2006/relationships/image" Target="../media/image33.png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24.xml"/><Relationship Id="rId9" Type="http://schemas.openxmlformats.org/officeDocument/2006/relationships/customXml" Target="../ink/ink8.xml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4.svg"/><Relationship Id="rId3" Type="http://schemas.microsoft.com/office/2007/relationships/media" Target="../media/media1.mp3"/><Relationship Id="rId7" Type="http://schemas.openxmlformats.org/officeDocument/2006/relationships/customXml" Target="../ink/ink9.xml"/><Relationship Id="rId12" Type="http://schemas.openxmlformats.org/officeDocument/2006/relationships/image" Target="../media/image33.png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24.xml"/><Relationship Id="rId9" Type="http://schemas.openxmlformats.org/officeDocument/2006/relationships/customXml" Target="../ink/ink10.xml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1.mp3"/><Relationship Id="rId7" Type="http://schemas.openxmlformats.org/officeDocument/2006/relationships/image" Target="../media/image32.png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967A7-C749-1C80-B7EA-F1604CF1AFAE}"/>
              </a:ext>
            </a:extLst>
          </p:cNvPr>
          <p:cNvSpPr txBox="1"/>
          <p:nvPr/>
        </p:nvSpPr>
        <p:spPr>
          <a:xfrm>
            <a:off x="4191000" y="3841093"/>
            <a:ext cx="4438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rgbClr val="002060"/>
                </a:solidFill>
              </a:rPr>
              <a:t>Make comments</a:t>
            </a:r>
            <a:endParaRPr lang="en-HK" altLang="zh-TW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C7BC1-54DB-834C-09B6-914E1D7339DC}"/>
              </a:ext>
            </a:extLst>
          </p:cNvPr>
          <p:cNvSpPr txBox="1"/>
          <p:nvPr/>
        </p:nvSpPr>
        <p:spPr>
          <a:xfrm>
            <a:off x="8886825" y="601118"/>
            <a:ext cx="3448050" cy="683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6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BC1D7B-2BB0-CE4E-BCF3-519E55104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1075" y="3930598"/>
            <a:ext cx="625475" cy="625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65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0550C-E36D-C21D-97C4-F95A75082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CB1E33E2-8EA1-1E3C-A655-296B8D2D6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627" y="1420746"/>
            <a:ext cx="5791665" cy="520865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634D4D1-577E-083B-8306-A01EC925D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9131" y="2530348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2E4AA0E-4EA0-45C7-482B-EADE5423C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9288" y="3110186"/>
            <a:ext cx="579120" cy="5486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654B800-3AA8-7B48-6A90-51D3A0E89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9288" y="3690218"/>
            <a:ext cx="579120" cy="548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00520B-F4B4-5692-59FE-05B5312AF011}"/>
              </a:ext>
            </a:extLst>
          </p:cNvPr>
          <p:cNvSpPr txBox="1"/>
          <p:nvPr/>
        </p:nvSpPr>
        <p:spPr>
          <a:xfrm>
            <a:off x="674670" y="10886"/>
            <a:ext cx="10842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We can use different adjectives with these expressions to make comments about travel experiences.</a:t>
            </a:r>
            <a:endParaRPr lang="en-HK" sz="3600" b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F637A34-97D8-365A-419D-83750B65A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2428" y="4296522"/>
            <a:ext cx="579120" cy="548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7C18614-2211-CA97-8243-16C4BAEB0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9288" y="5343702"/>
            <a:ext cx="579120" cy="548640"/>
          </a:xfrm>
          <a:prstGeom prst="rect">
            <a:avLst/>
          </a:prstGeom>
        </p:spPr>
      </p:pic>
      <p:pic>
        <p:nvPicPr>
          <p:cNvPr id="14" name="Graphic 7">
            <a:extLst>
              <a:ext uri="{FF2B5EF4-FFF2-40B4-BE49-F238E27FC236}">
                <a16:creationId xmlns:a16="http://schemas.microsoft.com/office/drawing/2014/main" id="{C069097C-EDDA-D8D1-8DF0-554769310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2428" y="2518738"/>
            <a:ext cx="579120" cy="548640"/>
          </a:xfrm>
          <a:prstGeom prst="rect">
            <a:avLst/>
          </a:prstGeom>
        </p:spPr>
      </p:pic>
      <p:pic>
        <p:nvPicPr>
          <p:cNvPr id="16" name="Graphic 7">
            <a:extLst>
              <a:ext uri="{FF2B5EF4-FFF2-40B4-BE49-F238E27FC236}">
                <a16:creationId xmlns:a16="http://schemas.microsoft.com/office/drawing/2014/main" id="{41DDABC8-62C4-4BC7-143A-D2823B985E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1113" y="2517648"/>
            <a:ext cx="579120" cy="548640"/>
          </a:xfrm>
          <a:prstGeom prst="rect">
            <a:avLst/>
          </a:prstGeom>
        </p:spPr>
      </p:pic>
      <p:pic>
        <p:nvPicPr>
          <p:cNvPr id="17" name="Graphic 7">
            <a:extLst>
              <a:ext uri="{FF2B5EF4-FFF2-40B4-BE49-F238E27FC236}">
                <a16:creationId xmlns:a16="http://schemas.microsoft.com/office/drawing/2014/main" id="{04BD97E3-AC63-3B4D-7EC8-603DE0F8F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9486" y="2516334"/>
            <a:ext cx="579120" cy="548640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D74373C9-F813-5CE5-357B-31A180A2B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6940" y="3690218"/>
            <a:ext cx="579120" cy="548640"/>
          </a:xfrm>
          <a:prstGeom prst="rect">
            <a:avLst/>
          </a:prstGeom>
        </p:spPr>
      </p:pic>
      <p:pic>
        <p:nvPicPr>
          <p:cNvPr id="19" name="Graphic 9">
            <a:extLst>
              <a:ext uri="{FF2B5EF4-FFF2-40B4-BE49-F238E27FC236}">
                <a16:creationId xmlns:a16="http://schemas.microsoft.com/office/drawing/2014/main" id="{3863D4B1-2DF9-BCBF-80F4-E9C78FF99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2998" y="3678555"/>
            <a:ext cx="579120" cy="548640"/>
          </a:xfrm>
          <a:prstGeom prst="rect">
            <a:avLst/>
          </a:prstGeom>
        </p:spPr>
      </p:pic>
      <p:pic>
        <p:nvPicPr>
          <p:cNvPr id="20" name="Graphic 9">
            <a:extLst>
              <a:ext uri="{FF2B5EF4-FFF2-40B4-BE49-F238E27FC236}">
                <a16:creationId xmlns:a16="http://schemas.microsoft.com/office/drawing/2014/main" id="{7875A59C-05BE-0D1C-3669-E7B847C2B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9261" y="3660774"/>
            <a:ext cx="579120" cy="548640"/>
          </a:xfrm>
          <a:prstGeom prst="rect">
            <a:avLst/>
          </a:prstGeom>
        </p:spPr>
      </p:pic>
      <p:pic>
        <p:nvPicPr>
          <p:cNvPr id="29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494BD0CE-328E-64C4-4C61-D3FFA7E54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041" end="77804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6202" y="685926"/>
            <a:ext cx="406400" cy="406400"/>
          </a:xfrm>
          <a:prstGeom prst="rect">
            <a:avLst/>
          </a:prstGeom>
        </p:spPr>
      </p:pic>
      <p:pic>
        <p:nvPicPr>
          <p:cNvPr id="31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51F85482-8DA1-C87A-7931-3AEA627CA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171" end="75728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6202" y="1303992"/>
            <a:ext cx="406400" cy="406400"/>
          </a:xfrm>
          <a:prstGeom prst="rect">
            <a:avLst/>
          </a:prstGeom>
        </p:spPr>
      </p:pic>
      <p:pic>
        <p:nvPicPr>
          <p:cNvPr id="32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0DE494AD-7319-0766-A332-97CE6BFF7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9059" end="7284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5103" y="2137836"/>
            <a:ext cx="406400" cy="406400"/>
          </a:xfrm>
          <a:prstGeom prst="rect">
            <a:avLst/>
          </a:prstGeom>
        </p:spPr>
      </p:pic>
      <p:pic>
        <p:nvPicPr>
          <p:cNvPr id="33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53BAAB05-8DF7-F809-E431-82D4ED347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134" end="69796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5103" y="2728382"/>
            <a:ext cx="406400" cy="406400"/>
          </a:xfrm>
          <a:prstGeom prst="rect">
            <a:avLst/>
          </a:prstGeom>
        </p:spPr>
      </p:pic>
      <p:pic>
        <p:nvPicPr>
          <p:cNvPr id="34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7DFF4C6D-064B-0E50-D802-63DBBC211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5179" end="68357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6202" y="1898135"/>
            <a:ext cx="406400" cy="406400"/>
          </a:xfrm>
          <a:prstGeom prst="rect">
            <a:avLst/>
          </a:prstGeom>
        </p:spPr>
      </p:pic>
      <p:pic>
        <p:nvPicPr>
          <p:cNvPr id="35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8907B593-867C-CD08-3FFF-180E7FE45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6618" end="65469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6202" y="2587454"/>
            <a:ext cx="406400" cy="406400"/>
          </a:xfrm>
          <a:prstGeom prst="rect">
            <a:avLst/>
          </a:prstGeom>
        </p:spPr>
      </p:pic>
      <p:pic>
        <p:nvPicPr>
          <p:cNvPr id="36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F8E4D4BD-E9B9-452E-A701-31AFE6C10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506" end="62424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6202" y="3105593"/>
            <a:ext cx="406400" cy="406400"/>
          </a:xfrm>
          <a:prstGeom prst="rect">
            <a:avLst/>
          </a:prstGeom>
        </p:spPr>
      </p:pic>
      <p:pic>
        <p:nvPicPr>
          <p:cNvPr id="37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F53A1B6A-4296-01E5-9816-F52DD8516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2551" end="60184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5103" y="3821702"/>
            <a:ext cx="406400" cy="406400"/>
          </a:xfrm>
          <a:prstGeom prst="rect">
            <a:avLst/>
          </a:prstGeom>
        </p:spPr>
      </p:pic>
      <p:pic>
        <p:nvPicPr>
          <p:cNvPr id="38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45113AC6-142D-6AB9-6DED-212708D2A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4791" end="57325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5103" y="4373981"/>
            <a:ext cx="406400" cy="406400"/>
          </a:xfrm>
          <a:prstGeom prst="rect">
            <a:avLst/>
          </a:prstGeom>
        </p:spPr>
      </p:pic>
      <p:pic>
        <p:nvPicPr>
          <p:cNvPr id="39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C96E25EF-DCAC-D3E2-0B0A-040B098BC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7650" end="51404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6202" y="3868520"/>
            <a:ext cx="406400" cy="406400"/>
          </a:xfrm>
          <a:prstGeom prst="rect">
            <a:avLst/>
          </a:prstGeom>
        </p:spPr>
      </p:pic>
      <p:pic>
        <p:nvPicPr>
          <p:cNvPr id="40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75EF55B1-1F88-13F9-DB1F-E81AAA730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3571" end="45119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6202" y="438715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1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8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92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8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7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86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625802-14E6-27CE-25DF-A74F9AC8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D6DB7E-1567-ABFE-266E-12BA240AB9B9}"/>
              </a:ext>
            </a:extLst>
          </p:cNvPr>
          <p:cNvSpPr txBox="1"/>
          <p:nvPr/>
        </p:nvSpPr>
        <p:spPr>
          <a:xfrm>
            <a:off x="674670" y="275293"/>
            <a:ext cx="10842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Here are some examples:</a:t>
            </a:r>
            <a:endParaRPr lang="en-HK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4D9AA-4DFA-0CB3-5421-E659E4B851F0}"/>
              </a:ext>
            </a:extLst>
          </p:cNvPr>
          <p:cNvSpPr txBox="1"/>
          <p:nvPr/>
        </p:nvSpPr>
        <p:spPr>
          <a:xfrm>
            <a:off x="1085634" y="1792313"/>
            <a:ext cx="4788042" cy="3456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/>
              <a:t>         Positive comments: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enorite" panose="00000500000000000000" pitchFamily="2" charset="0"/>
              </a:rPr>
              <a:t>We had a </a:t>
            </a:r>
            <a:r>
              <a:rPr lang="en-US" sz="3200" dirty="0">
                <a:solidFill>
                  <a:srgbClr val="178FCF"/>
                </a:solidFill>
                <a:latin typeface="Tenorite" panose="00000500000000000000" pitchFamily="2" charset="0"/>
              </a:rPr>
              <a:t>fabulous</a:t>
            </a:r>
            <a:r>
              <a:rPr lang="en-US" sz="3200" dirty="0">
                <a:latin typeface="Tenorite" panose="00000500000000000000" pitchFamily="2" charset="0"/>
              </a:rPr>
              <a:t> time!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enorite" panose="00000500000000000000" pitchFamily="2" charset="0"/>
              </a:rPr>
              <a:t>It was </a:t>
            </a:r>
            <a:r>
              <a:rPr lang="en-US" sz="3200" dirty="0">
                <a:solidFill>
                  <a:srgbClr val="178FCF"/>
                </a:solidFill>
                <a:latin typeface="Tenorite" panose="00000500000000000000" pitchFamily="2" charset="0"/>
              </a:rPr>
              <a:t>excellent</a:t>
            </a:r>
            <a:r>
              <a:rPr lang="en-US" sz="3200" dirty="0">
                <a:latin typeface="Tenorite" panose="00000500000000000000" pitchFamily="2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enorite" panose="00000500000000000000" pitchFamily="2" charset="0"/>
              </a:rPr>
              <a:t>It was a </a:t>
            </a:r>
            <a:r>
              <a:rPr lang="en-US" sz="3200" dirty="0">
                <a:solidFill>
                  <a:srgbClr val="178FCF"/>
                </a:solidFill>
                <a:latin typeface="Tenorite" panose="00000500000000000000" pitchFamily="2" charset="0"/>
              </a:rPr>
              <a:t>pleasant</a:t>
            </a:r>
            <a:r>
              <a:rPr lang="en-US" sz="3200" dirty="0">
                <a:latin typeface="Tenorite" panose="00000500000000000000" pitchFamily="2" charset="0"/>
              </a:rPr>
              <a:t> journey!</a:t>
            </a:r>
            <a:endParaRPr lang="en-HK" sz="3200" dirty="0">
              <a:latin typeface="Tenorite" panose="00000500000000000000" pitchFamily="2" charset="0"/>
            </a:endParaRPr>
          </a:p>
        </p:txBody>
      </p:sp>
      <p:pic>
        <p:nvPicPr>
          <p:cNvPr id="11" name="Graphic 10" descr="Smiling face outline with solid fill">
            <a:extLst>
              <a:ext uri="{FF2B5EF4-FFF2-40B4-BE49-F238E27FC236}">
                <a16:creationId xmlns:a16="http://schemas.microsoft.com/office/drawing/2014/main" id="{5F58D3B4-CFD6-EA2C-420C-EF67F1AA95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9817" y="2155665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14B3B5-445A-83BB-4789-9AAC94DD206E}"/>
              </a:ext>
            </a:extLst>
          </p:cNvPr>
          <p:cNvSpPr txBox="1"/>
          <p:nvPr/>
        </p:nvSpPr>
        <p:spPr>
          <a:xfrm>
            <a:off x="6935182" y="1792313"/>
            <a:ext cx="4741363" cy="3456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/>
              <a:t>	Negative comments: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enorite" panose="00000500000000000000" pitchFamily="2" charset="0"/>
              </a:rPr>
              <a:t>We had a </a:t>
            </a:r>
            <a:r>
              <a:rPr lang="en-US" sz="3200" dirty="0">
                <a:solidFill>
                  <a:srgbClr val="178FCF"/>
                </a:solidFill>
                <a:latin typeface="Tenorite" panose="00000500000000000000" pitchFamily="2" charset="0"/>
              </a:rPr>
              <a:t>miserable</a:t>
            </a:r>
            <a:r>
              <a:rPr lang="en-US" sz="3200" dirty="0">
                <a:latin typeface="Tenorite" panose="00000500000000000000" pitchFamily="2" charset="0"/>
              </a:rPr>
              <a:t> time!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enorite" panose="00000500000000000000" pitchFamily="2" charset="0"/>
              </a:rPr>
              <a:t>It was </a:t>
            </a:r>
            <a:r>
              <a:rPr lang="en-US" sz="3200" dirty="0">
                <a:solidFill>
                  <a:srgbClr val="178FCF"/>
                </a:solidFill>
                <a:latin typeface="Tenorite" panose="00000500000000000000" pitchFamily="2" charset="0"/>
              </a:rPr>
              <a:t>terrible</a:t>
            </a:r>
            <a:r>
              <a:rPr lang="en-US" sz="3200" dirty="0">
                <a:latin typeface="Tenorite" panose="00000500000000000000" pitchFamily="2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enorite" panose="00000500000000000000" pitchFamily="2" charset="0"/>
              </a:rPr>
              <a:t>It was a </a:t>
            </a:r>
            <a:r>
              <a:rPr lang="en-US" sz="3200" dirty="0">
                <a:solidFill>
                  <a:srgbClr val="178FCF"/>
                </a:solidFill>
                <a:latin typeface="Tenorite" panose="00000500000000000000" pitchFamily="2" charset="0"/>
              </a:rPr>
              <a:t>bad</a:t>
            </a:r>
            <a:r>
              <a:rPr lang="en-US" sz="3200" dirty="0">
                <a:latin typeface="Tenorite" panose="00000500000000000000" pitchFamily="2" charset="0"/>
              </a:rPr>
              <a:t> experience!</a:t>
            </a:r>
            <a:endParaRPr lang="en-HK" sz="3200" dirty="0">
              <a:latin typeface="Tenorite" panose="00000500000000000000" pitchFamily="2" charset="0"/>
            </a:endParaRPr>
          </a:p>
        </p:txBody>
      </p:sp>
      <p:pic>
        <p:nvPicPr>
          <p:cNvPr id="7" name="Graphic 6" descr="Sad face outline with solid fill">
            <a:extLst>
              <a:ext uri="{FF2B5EF4-FFF2-40B4-BE49-F238E27FC236}">
                <a16:creationId xmlns:a16="http://schemas.microsoft.com/office/drawing/2014/main" id="{F3A21792-3538-1653-8CF1-DE9CEC9DB2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82759" y="2155665"/>
            <a:ext cx="9144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3D17406-03E7-0723-0C4F-95920F5CFE1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2888" y="3208304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F47CA3-8EB6-5869-0342-85B850C624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2888" y="3921844"/>
            <a:ext cx="579120" cy="5486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5149A4-24E1-910D-6390-817526EDE0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0697" y="4642324"/>
            <a:ext cx="579120" cy="54864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C2E0AE0-94B9-D60B-0997-61385500B52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86390" y="3227313"/>
            <a:ext cx="579120" cy="5486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1009231-8F29-0E55-93D8-4ECCA7F479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86390" y="3999936"/>
            <a:ext cx="579120" cy="5486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D8E7323-B9E1-16FA-9205-FF4E4066A4B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03639" y="4705824"/>
            <a:ext cx="579120" cy="548640"/>
          </a:xfrm>
          <a:prstGeom prst="rect">
            <a:avLst/>
          </a:prstGeom>
        </p:spPr>
      </p:pic>
      <p:pic>
        <p:nvPicPr>
          <p:cNvPr id="3" name="ple3e_5a_c6_p56_s-0010">
            <a:hlinkClick r:id="" action="ppaction://media"/>
            <a:extLst>
              <a:ext uri="{FF2B5EF4-FFF2-40B4-BE49-F238E27FC236}">
                <a16:creationId xmlns:a16="http://schemas.microsoft.com/office/drawing/2014/main" id="{93B5D719-EE98-2C92-837E-94190F2643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48618" y="3174147"/>
            <a:ext cx="406400" cy="406400"/>
          </a:xfrm>
          <a:prstGeom prst="rect">
            <a:avLst/>
          </a:prstGeom>
        </p:spPr>
      </p:pic>
      <p:pic>
        <p:nvPicPr>
          <p:cNvPr id="4" name="ple3e_5a_c6_p56_s-0011">
            <a:hlinkClick r:id="" action="ppaction://media"/>
            <a:extLst>
              <a:ext uri="{FF2B5EF4-FFF2-40B4-BE49-F238E27FC236}">
                <a16:creationId xmlns:a16="http://schemas.microsoft.com/office/drawing/2014/main" id="{BDA52755-ACE5-00F9-1C61-BD41EB78C92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48618" y="4014625"/>
            <a:ext cx="406400" cy="406400"/>
          </a:xfrm>
          <a:prstGeom prst="rect">
            <a:avLst/>
          </a:prstGeom>
        </p:spPr>
      </p:pic>
      <p:pic>
        <p:nvPicPr>
          <p:cNvPr id="5" name="ple3e_5a_c6_p56_s-0012">
            <a:hlinkClick r:id="" action="ppaction://media"/>
            <a:extLst>
              <a:ext uri="{FF2B5EF4-FFF2-40B4-BE49-F238E27FC236}">
                <a16:creationId xmlns:a16="http://schemas.microsoft.com/office/drawing/2014/main" id="{BB479521-C742-49E1-068E-B4DFDDF7FBB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48618" y="4810599"/>
            <a:ext cx="406400" cy="406400"/>
          </a:xfrm>
          <a:prstGeom prst="rect">
            <a:avLst/>
          </a:prstGeom>
        </p:spPr>
      </p:pic>
      <p:pic>
        <p:nvPicPr>
          <p:cNvPr id="13" name="ple3e_5a_c6_p56_s-0013">
            <a:hlinkClick r:id="" action="ppaction://media"/>
            <a:extLst>
              <a:ext uri="{FF2B5EF4-FFF2-40B4-BE49-F238E27FC236}">
                <a16:creationId xmlns:a16="http://schemas.microsoft.com/office/drawing/2014/main" id="{F06CDFFE-8EAF-CBE5-2ACB-4CE088A5E22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18520" y="3174147"/>
            <a:ext cx="406400" cy="406400"/>
          </a:xfrm>
          <a:prstGeom prst="rect">
            <a:avLst/>
          </a:prstGeom>
        </p:spPr>
      </p:pic>
      <p:pic>
        <p:nvPicPr>
          <p:cNvPr id="23" name="ple3e_5a_c6_p56_s-0014">
            <a:hlinkClick r:id="" action="ppaction://media"/>
            <a:extLst>
              <a:ext uri="{FF2B5EF4-FFF2-40B4-BE49-F238E27FC236}">
                <a16:creationId xmlns:a16="http://schemas.microsoft.com/office/drawing/2014/main" id="{7A862F74-4710-ED7F-9811-B287FFDFAF4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34851" y="4025336"/>
            <a:ext cx="406400" cy="406400"/>
          </a:xfrm>
          <a:prstGeom prst="rect">
            <a:avLst/>
          </a:prstGeom>
        </p:spPr>
      </p:pic>
      <p:pic>
        <p:nvPicPr>
          <p:cNvPr id="24" name="ple3e_5a_c6_p56_s-0015">
            <a:hlinkClick r:id="" action="ppaction://media"/>
            <a:extLst>
              <a:ext uri="{FF2B5EF4-FFF2-40B4-BE49-F238E27FC236}">
                <a16:creationId xmlns:a16="http://schemas.microsoft.com/office/drawing/2014/main" id="{41F4FCC7-5835-7CDE-79DF-0E4307FE0E93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43969" y="4800439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6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A3371-B0A1-96B8-21BD-810B4014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170E21-28EC-7ACF-4A1A-8CECAF52D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879" y="2207054"/>
            <a:ext cx="6671360" cy="3533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42CAA-49A7-BBB1-35A8-1D1EF6FC184F}"/>
              </a:ext>
            </a:extLst>
          </p:cNvPr>
          <p:cNvSpPr txBox="1"/>
          <p:nvPr/>
        </p:nvSpPr>
        <p:spPr>
          <a:xfrm>
            <a:off x="674670" y="10886"/>
            <a:ext cx="10842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Well done! Let’s role-play Leo and Grace. </a:t>
            </a:r>
          </a:p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Talk about the trips.</a:t>
            </a:r>
            <a:endParaRPr lang="en-HK" sz="36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D32AE8-5E85-B6A7-18A9-76C199120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06" y="1889760"/>
            <a:ext cx="4416261" cy="3971703"/>
          </a:xfrm>
          <a:prstGeom prst="rect">
            <a:avLst/>
          </a:prstGeom>
        </p:spPr>
      </p:pic>
      <p:pic>
        <p:nvPicPr>
          <p:cNvPr id="11" name="Graphic 2">
            <a:extLst>
              <a:ext uri="{FF2B5EF4-FFF2-40B4-BE49-F238E27FC236}">
                <a16:creationId xmlns:a16="http://schemas.microsoft.com/office/drawing/2014/main" id="{7B68306E-AFDB-3EEB-1113-B70307F6C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7759" y="2265680"/>
            <a:ext cx="579120" cy="548640"/>
          </a:xfrm>
          <a:prstGeom prst="rect">
            <a:avLst/>
          </a:prstGeom>
        </p:spPr>
      </p:pic>
      <p:pic>
        <p:nvPicPr>
          <p:cNvPr id="14" name="Graphic 4">
            <a:extLst>
              <a:ext uri="{FF2B5EF4-FFF2-40B4-BE49-F238E27FC236}">
                <a16:creationId xmlns:a16="http://schemas.microsoft.com/office/drawing/2014/main" id="{F5F00537-4581-F9BF-F16A-08900B052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7759" y="2966666"/>
            <a:ext cx="579120" cy="548640"/>
          </a:xfrm>
          <a:prstGeom prst="rect">
            <a:avLst/>
          </a:prstGeom>
        </p:spPr>
      </p:pic>
      <p:pic>
        <p:nvPicPr>
          <p:cNvPr id="15" name="Graphic 6">
            <a:extLst>
              <a:ext uri="{FF2B5EF4-FFF2-40B4-BE49-F238E27FC236}">
                <a16:creationId xmlns:a16="http://schemas.microsoft.com/office/drawing/2014/main" id="{B7B02B1C-8C0B-66B0-7617-3FD3A1D92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3784" y="4043680"/>
            <a:ext cx="579120" cy="548640"/>
          </a:xfrm>
          <a:prstGeom prst="rect">
            <a:avLst/>
          </a:prstGeom>
        </p:spPr>
      </p:pic>
      <p:pic>
        <p:nvPicPr>
          <p:cNvPr id="16" name="Graphic 13">
            <a:extLst>
              <a:ext uri="{FF2B5EF4-FFF2-40B4-BE49-F238E27FC236}">
                <a16:creationId xmlns:a16="http://schemas.microsoft.com/office/drawing/2014/main" id="{DEB75D8B-63CF-15C3-7881-D332B06F9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3784" y="5181339"/>
            <a:ext cx="579120" cy="548640"/>
          </a:xfrm>
          <a:prstGeom prst="rect">
            <a:avLst/>
          </a:prstGeom>
        </p:spPr>
      </p:pic>
      <p:pic>
        <p:nvPicPr>
          <p:cNvPr id="17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FC3705FE-DCBA-029D-2661-7D221D6F7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932" end="16241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3436" y="1608862"/>
            <a:ext cx="406400" cy="406400"/>
          </a:xfrm>
          <a:prstGeom prst="rect">
            <a:avLst/>
          </a:prstGeom>
        </p:spPr>
      </p:pic>
      <p:pic>
        <p:nvPicPr>
          <p:cNvPr id="18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C4E0980C-22EE-063E-D40E-C8FC6D346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222" end="8771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3436" y="2133600"/>
            <a:ext cx="406400" cy="406400"/>
          </a:xfrm>
          <a:prstGeom prst="rect">
            <a:avLst/>
          </a:prstGeom>
        </p:spPr>
      </p:pic>
      <p:pic>
        <p:nvPicPr>
          <p:cNvPr id="19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994D20D8-12DA-521E-F537-7987D3E5B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500" end="2822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3436" y="2636520"/>
            <a:ext cx="406400" cy="406400"/>
          </a:xfrm>
          <a:prstGeom prst="rect">
            <a:avLst/>
          </a:prstGeom>
        </p:spPr>
      </p:pic>
      <p:pic>
        <p:nvPicPr>
          <p:cNvPr id="20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226C002E-5647-5BDE-9958-64CA219A9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4770" end="0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3436" y="31115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3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B569-1B08-9A6E-93B9-4A704C52C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7A386BB2-91D0-28A9-A103-25751A0E7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755" y="1624539"/>
            <a:ext cx="10104489" cy="4655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0C10B-BF8F-F60D-62A2-7FEC3B2BA5C1}"/>
              </a:ext>
            </a:extLst>
          </p:cNvPr>
          <p:cNvSpPr txBox="1"/>
          <p:nvPr/>
        </p:nvSpPr>
        <p:spPr>
          <a:xfrm>
            <a:off x="899159" y="-15530"/>
            <a:ext cx="10393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Let’s role-play the conversation talking about different things that happened during the trip. </a:t>
            </a:r>
            <a:endParaRPr lang="en-HK" sz="3600" b="1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ACBFD0-CF9F-0099-5661-4B8DD2002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6470" y="2023850"/>
            <a:ext cx="579120" cy="5486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6540A8A-B038-2D70-9329-AE269DADCF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3921" y="2023850"/>
            <a:ext cx="579120" cy="548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70AD040-0280-244E-FD1A-6A42AAD61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6470" y="3768831"/>
            <a:ext cx="579120" cy="548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212F699-68D8-4D37-EDA9-4E8AFB707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3921" y="3736871"/>
            <a:ext cx="579120" cy="548640"/>
          </a:xfrm>
          <a:prstGeom prst="rect">
            <a:avLst/>
          </a:prstGeom>
        </p:spPr>
      </p:pic>
      <p:pic>
        <p:nvPicPr>
          <p:cNvPr id="12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44BC3E45-4E01-2175-E354-766E925D2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5455" end="7457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82625" y="1891770"/>
            <a:ext cx="406400" cy="406400"/>
          </a:xfrm>
          <a:prstGeom prst="rect">
            <a:avLst/>
          </a:prstGeom>
        </p:spPr>
      </p:pic>
      <p:pic>
        <p:nvPicPr>
          <p:cNvPr id="14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329F8573-0001-B643-91D1-C96B3C6B4F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7518" end="5232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82625" y="3533671"/>
            <a:ext cx="406400" cy="406400"/>
          </a:xfrm>
          <a:prstGeom prst="rect">
            <a:avLst/>
          </a:prstGeom>
        </p:spPr>
      </p:pic>
      <p:pic>
        <p:nvPicPr>
          <p:cNvPr id="15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DC3D2C0A-4823-6A8D-D320-280D4E14B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9743" end="2797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68224" y="2023850"/>
            <a:ext cx="406400" cy="406400"/>
          </a:xfrm>
          <a:prstGeom prst="rect">
            <a:avLst/>
          </a:prstGeom>
        </p:spPr>
      </p:pic>
      <p:pic>
        <p:nvPicPr>
          <p:cNvPr id="16" name="PLE3E 5A 6f_Speaking">
            <a:hlinkClick r:id="" action="ppaction://media"/>
            <a:extLst>
              <a:ext uri="{FF2B5EF4-FFF2-40B4-BE49-F238E27FC236}">
                <a16:creationId xmlns:a16="http://schemas.microsoft.com/office/drawing/2014/main" id="{40AC9228-661F-1AE2-A19D-ECE49ED42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2178" end="0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68224" y="278585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3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7BC9E-7E00-46F5-B6DF-B41DD020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75405F-EC0C-CC4B-3FE6-EB632A760B79}"/>
              </a:ext>
            </a:extLst>
          </p:cNvPr>
          <p:cNvSpPr txBox="1"/>
          <p:nvPr/>
        </p:nvSpPr>
        <p:spPr>
          <a:xfrm>
            <a:off x="1002030" y="10886"/>
            <a:ext cx="10187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Let’s role-play the conversation talking about different things that happened during the trip.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B469C-740C-620F-085F-A706DA477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2" t="33007" r="8392" b="49690"/>
          <a:stretch>
            <a:fillRect/>
          </a:stretch>
        </p:blipFill>
        <p:spPr>
          <a:xfrm>
            <a:off x="3486847" y="4218439"/>
            <a:ext cx="5590332" cy="2533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BAA6C-6297-184F-A372-E38092787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5" t="12676" r="13542" b="70928"/>
          <a:stretch>
            <a:fillRect/>
          </a:stretch>
        </p:blipFill>
        <p:spPr>
          <a:xfrm>
            <a:off x="5179359" y="1443050"/>
            <a:ext cx="4901454" cy="2533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BD88D-397D-C7D8-32E2-F312BE948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7468" r="60303" b="71337"/>
          <a:stretch>
            <a:fillRect/>
          </a:stretch>
        </p:blipFill>
        <p:spPr>
          <a:xfrm>
            <a:off x="1293158" y="1308032"/>
            <a:ext cx="3149205" cy="2947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C725A1-DFF2-7889-4978-8462B31772F6}"/>
              </a:ext>
            </a:extLst>
          </p:cNvPr>
          <p:cNvSpPr/>
          <p:nvPr/>
        </p:nvSpPr>
        <p:spPr>
          <a:xfrm>
            <a:off x="5965315" y="2022263"/>
            <a:ext cx="2831301" cy="3153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C70225-74FE-D6E3-876A-1AF10D68D546}"/>
              </a:ext>
            </a:extLst>
          </p:cNvPr>
          <p:cNvCxnSpPr/>
          <p:nvPr/>
        </p:nvCxnSpPr>
        <p:spPr>
          <a:xfrm flipV="1">
            <a:off x="6194611" y="1910976"/>
            <a:ext cx="0" cy="1112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B66A9-7B67-CE00-34A4-90581BFF055F}"/>
              </a:ext>
            </a:extLst>
          </p:cNvPr>
          <p:cNvCxnSpPr>
            <a:cxnSpLocks/>
          </p:cNvCxnSpPr>
          <p:nvPr/>
        </p:nvCxnSpPr>
        <p:spPr>
          <a:xfrm flipH="1">
            <a:off x="4469606" y="1936537"/>
            <a:ext cx="172500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43DC681-B4DD-6D8A-DE9F-5C5EE7F0289B}"/>
              </a:ext>
            </a:extLst>
          </p:cNvPr>
          <p:cNvSpPr/>
          <p:nvPr/>
        </p:nvSpPr>
        <p:spPr>
          <a:xfrm>
            <a:off x="8962515" y="2022263"/>
            <a:ext cx="849353" cy="315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CFED57-337D-A683-29A3-F3BBF032ABB6}"/>
              </a:ext>
            </a:extLst>
          </p:cNvPr>
          <p:cNvSpPr/>
          <p:nvPr/>
        </p:nvSpPr>
        <p:spPr>
          <a:xfrm>
            <a:off x="5976123" y="2394361"/>
            <a:ext cx="1523227" cy="315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0AEA09-CF33-1101-A303-FEC85F133DBB}"/>
              </a:ext>
            </a:extLst>
          </p:cNvPr>
          <p:cNvCxnSpPr>
            <a:cxnSpLocks/>
          </p:cNvCxnSpPr>
          <p:nvPr/>
        </p:nvCxnSpPr>
        <p:spPr>
          <a:xfrm flipH="1">
            <a:off x="9081572" y="5162337"/>
            <a:ext cx="109728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285AD1-D476-580D-D75B-DBD5F8A53883}"/>
              </a:ext>
            </a:extLst>
          </p:cNvPr>
          <p:cNvCxnSpPr>
            <a:cxnSpLocks/>
          </p:cNvCxnSpPr>
          <p:nvPr/>
        </p:nvCxnSpPr>
        <p:spPr>
          <a:xfrm flipV="1">
            <a:off x="10187638" y="2203450"/>
            <a:ext cx="0" cy="2958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4C79DD-F1CF-C0C7-8172-EC35D64D5C28}"/>
              </a:ext>
            </a:extLst>
          </p:cNvPr>
          <p:cNvCxnSpPr>
            <a:cxnSpLocks/>
          </p:cNvCxnSpPr>
          <p:nvPr/>
        </p:nvCxnSpPr>
        <p:spPr>
          <a:xfrm>
            <a:off x="9826625" y="2212975"/>
            <a:ext cx="36576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69E4748-2AB7-465C-370D-5CFF5F6D41FB}"/>
              </a:ext>
            </a:extLst>
          </p:cNvPr>
          <p:cNvSpPr/>
          <p:nvPr/>
        </p:nvSpPr>
        <p:spPr>
          <a:xfrm>
            <a:off x="5965315" y="2797134"/>
            <a:ext cx="1584835" cy="3153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0AE99-C72F-DAE2-9249-FCEA8D88106C}"/>
              </a:ext>
            </a:extLst>
          </p:cNvPr>
          <p:cNvCxnSpPr>
            <a:cxnSpLocks/>
          </p:cNvCxnSpPr>
          <p:nvPr/>
        </p:nvCxnSpPr>
        <p:spPr>
          <a:xfrm flipV="1">
            <a:off x="5883276" y="2987674"/>
            <a:ext cx="0" cy="15985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5D35D6-012E-FE73-9795-6A16A111CFDD}"/>
              </a:ext>
            </a:extLst>
          </p:cNvPr>
          <p:cNvCxnSpPr>
            <a:cxnSpLocks/>
          </p:cNvCxnSpPr>
          <p:nvPr/>
        </p:nvCxnSpPr>
        <p:spPr>
          <a:xfrm flipH="1">
            <a:off x="4469606" y="3138005"/>
            <a:ext cx="142319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DB9C16-E226-9386-15E2-2D303E7A5C4D}"/>
              </a:ext>
            </a:extLst>
          </p:cNvPr>
          <p:cNvCxnSpPr>
            <a:cxnSpLocks/>
          </p:cNvCxnSpPr>
          <p:nvPr/>
        </p:nvCxnSpPr>
        <p:spPr>
          <a:xfrm>
            <a:off x="5873752" y="2978150"/>
            <a:ext cx="7956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0A0AD0B-95C9-1974-EC32-9EDE155A08B7}"/>
              </a:ext>
            </a:extLst>
          </p:cNvPr>
          <p:cNvSpPr/>
          <p:nvPr/>
        </p:nvSpPr>
        <p:spPr>
          <a:xfrm>
            <a:off x="7599892" y="2798368"/>
            <a:ext cx="1982255" cy="315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068525-3BB6-8563-17D6-A71BF659E872}"/>
              </a:ext>
            </a:extLst>
          </p:cNvPr>
          <p:cNvSpPr/>
          <p:nvPr/>
        </p:nvSpPr>
        <p:spPr>
          <a:xfrm>
            <a:off x="5976123" y="3169232"/>
            <a:ext cx="1982255" cy="315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EB528-42D4-0435-1F72-98078E57B3EB}"/>
              </a:ext>
            </a:extLst>
          </p:cNvPr>
          <p:cNvCxnSpPr>
            <a:cxnSpLocks/>
          </p:cNvCxnSpPr>
          <p:nvPr/>
        </p:nvCxnSpPr>
        <p:spPr>
          <a:xfrm>
            <a:off x="9582147" y="2938914"/>
            <a:ext cx="60231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644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9909460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9">
            <a:extLst>
              <a:ext uri="{FF2B5EF4-FFF2-40B4-BE49-F238E27FC236}">
                <a16:creationId xmlns:a16="http://schemas.microsoft.com/office/drawing/2014/main" id="{A5F5B00B-7094-43D3-A72B-8A23DB66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059" y="651842"/>
            <a:ext cx="10645261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en-US" altLang="zh-HK" sz="1400" b="1" dirty="0">
                <a:latin typeface="+mn-lt"/>
                <a:ea typeface="新細明體" pitchFamily="18" charset="-120"/>
              </a:rPr>
              <a:t>Acknowledgements</a:t>
            </a:r>
            <a:endParaRPr lang="zh-TW" altLang="zh-HK" sz="1400" b="1" dirty="0">
              <a:latin typeface="+mn-lt"/>
              <a:ea typeface="新細明體" pitchFamily="18" charset="-12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en-US" altLang="zh-HK" sz="1400" dirty="0">
                <a:latin typeface="+mn-lt"/>
                <a:ea typeface="新細明體" pitchFamily="18" charset="-120"/>
              </a:rPr>
              <a:t>We would like to thank the following organisations and people for permission to use their images: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endParaRPr lang="en-US" altLang="zh-HK" sz="1400" dirty="0">
              <a:latin typeface="+mn-lt"/>
              <a:ea typeface="新細明體" pitchFamily="18" charset="-120"/>
            </a:endParaRPr>
          </a:p>
          <a:p>
            <a:r>
              <a:rPr lang="en-US" altLang="zh-HK" sz="1400" dirty="0">
                <a:latin typeface="+mn-lt"/>
                <a:ea typeface="新細明體" pitchFamily="18" charset="-120"/>
              </a:rPr>
              <a:t>focal point / Shutterstock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>
                <a:latin typeface="+mn-lt"/>
                <a:ea typeface="新細明體" pitchFamily="18" charset="-120"/>
              </a:rPr>
              <a:t>Marcin Rosinski / Rafal </a:t>
            </a:r>
            <a:r>
              <a:rPr lang="en-US" altLang="zh-HK" sz="1400" dirty="0" err="1">
                <a:latin typeface="+mn-lt"/>
                <a:ea typeface="新細明體" pitchFamily="18" charset="-120"/>
              </a:rPr>
              <a:t>Trubisz</a:t>
            </a:r>
            <a:r>
              <a:rPr lang="en-US" altLang="zh-HK" sz="1400" dirty="0">
                <a:latin typeface="+mn-lt"/>
                <a:ea typeface="新細明體" pitchFamily="18" charset="-120"/>
              </a:rPr>
              <a:t> / Pearson Central Europe SP. Z.O.O.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>
                <a:latin typeface="+mn-lt"/>
                <a:ea typeface="新細明體" pitchFamily="18" charset="-120"/>
              </a:rPr>
              <a:t>Rafael Ben-Ari / 123RF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 err="1">
                <a:latin typeface="+mn-lt"/>
                <a:ea typeface="新細明體" pitchFamily="18" charset="-120"/>
              </a:rPr>
              <a:t>roseburn</a:t>
            </a:r>
            <a:r>
              <a:rPr lang="en-US" altLang="zh-HK" sz="1400" dirty="0">
                <a:latin typeface="+mn-lt"/>
                <a:ea typeface="新細明體" pitchFamily="18" charset="-120"/>
              </a:rPr>
              <a:t> / 123RF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>
                <a:latin typeface="+mn-lt"/>
                <a:ea typeface="新細明體" pitchFamily="18" charset="-120"/>
              </a:rPr>
              <a:t>TY Lim / Shutterstock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endParaRPr lang="en-US" altLang="zh-HK" sz="1400" dirty="0">
              <a:latin typeface="+mn-lt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0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F6F41-F6B5-4AD5-CDBA-9F1A62427D43}"/>
              </a:ext>
            </a:extLst>
          </p:cNvPr>
          <p:cNvSpPr txBox="1"/>
          <p:nvPr/>
        </p:nvSpPr>
        <p:spPr>
          <a:xfrm>
            <a:off x="0" y="-1553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Today, we are going to learn how to make comments about different topics!</a:t>
            </a:r>
            <a:endParaRPr lang="en-HK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B169C-4647-B070-9C59-C1C080145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7468" r="4920" b="49211"/>
          <a:stretch/>
        </p:blipFill>
        <p:spPr>
          <a:xfrm>
            <a:off x="1745352" y="1206480"/>
            <a:ext cx="8440040" cy="545374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E88ED4-0D31-0398-DF6A-3F81D5BF6E23}"/>
              </a:ext>
            </a:extLst>
          </p:cNvPr>
          <p:cNvSpPr/>
          <p:nvPr/>
        </p:nvSpPr>
        <p:spPr>
          <a:xfrm>
            <a:off x="1548707" y="2700230"/>
            <a:ext cx="9662878" cy="14575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3600" dirty="0"/>
              <a:t>‘Making a comment’ means saying what you think or feel about something.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61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22A9B-6E08-CC9F-AEA2-1BEF3FE19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02DD9B-8B86-D4AB-0B7E-FBE5DC2396A3}"/>
              </a:ext>
            </a:extLst>
          </p:cNvPr>
          <p:cNvSpPr txBox="1"/>
          <p:nvPr/>
        </p:nvSpPr>
        <p:spPr>
          <a:xfrm>
            <a:off x="0" y="10886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Look! Here’s Leo and Grace. </a:t>
            </a:r>
          </a:p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They are telling each other about trips they recently went on.</a:t>
            </a:r>
            <a:endParaRPr lang="en-HK" sz="36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1228131-3B19-E089-19A9-F9BAD3F69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9" y="1394451"/>
            <a:ext cx="5359401" cy="5452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85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2221A-9D4C-361A-1809-563A4913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A6C813-1755-0A3F-8E71-EFBACBFDA519}"/>
              </a:ext>
            </a:extLst>
          </p:cNvPr>
          <p:cNvSpPr txBox="1"/>
          <p:nvPr/>
        </p:nvSpPr>
        <p:spPr>
          <a:xfrm>
            <a:off x="0" y="10886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What do they say? </a:t>
            </a:r>
          </a:p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Let’s listen! </a:t>
            </a:r>
            <a:endParaRPr lang="en-HK" sz="36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17F72E3-D503-B359-F08C-5D09ED60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9" y="1394451"/>
            <a:ext cx="5359401" cy="5452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39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2">
            <a:extLst>
              <a:ext uri="{FF2B5EF4-FFF2-40B4-BE49-F238E27FC236}">
                <a16:creationId xmlns:a16="http://schemas.microsoft.com/office/drawing/2014/main" id="{EDDC2ADB-F0FF-D950-4770-E45BD1A84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7759" y="2265680"/>
            <a:ext cx="579120" cy="54864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EF4803B-7383-6BAC-0322-EB014C8AE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76" y="2301769"/>
            <a:ext cx="3857912" cy="3925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A210D4-4BFA-C9EE-04BD-DA9C586FDD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879" y="2207054"/>
            <a:ext cx="6671360" cy="353305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3410FBA-4C96-FB26-07D2-CE1CD5316B9D}"/>
              </a:ext>
            </a:extLst>
          </p:cNvPr>
          <p:cNvSpPr/>
          <p:nvPr/>
        </p:nvSpPr>
        <p:spPr>
          <a:xfrm>
            <a:off x="604655" y="1608862"/>
            <a:ext cx="3423212" cy="1375655"/>
          </a:xfrm>
          <a:prstGeom prst="wedgeRoundRectCallout">
            <a:avLst>
              <a:gd name="adj1" fmla="val 111258"/>
              <a:gd name="adj2" fmla="val 55854"/>
              <a:gd name="adj3" fmla="val 16667"/>
            </a:avLst>
          </a:prstGeom>
          <a:solidFill>
            <a:schemeClr val="accent2"/>
          </a:solidFill>
          <a:ln w="38100">
            <a:solidFill>
              <a:srgbClr val="DE84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This is Grace’s comment on her trip. </a:t>
            </a:r>
            <a:endParaRPr lang="en-HK" sz="280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2AC3C-4D50-522E-108B-59EB3B7E36BA}"/>
              </a:ext>
            </a:extLst>
          </p:cNvPr>
          <p:cNvSpPr txBox="1"/>
          <p:nvPr/>
        </p:nvSpPr>
        <p:spPr>
          <a:xfrm>
            <a:off x="0" y="10886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What did Grace do on her trip?</a:t>
            </a:r>
          </a:p>
          <a:p>
            <a:pPr algn="ctr"/>
            <a:r>
              <a:rPr lang="en-HK" sz="3600" b="1" dirty="0"/>
              <a:t>What did she think about the trip?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06D1D8E-38F9-DE48-7B93-45665917BBDF}"/>
                  </a:ext>
                </a:extLst>
              </p14:cNvPr>
              <p14:cNvContentPartPr/>
              <p14:nvPr/>
            </p14:nvContentPartPr>
            <p14:xfrm>
              <a:off x="6267094" y="3236627"/>
              <a:ext cx="399564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06D1D8E-38F9-DE48-7B93-45665917BB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7102" y="3056627"/>
                <a:ext cx="4175264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BB83417-0AC6-2FB5-75A5-D77B64A0C999}"/>
                  </a:ext>
                </a:extLst>
              </p14:cNvPr>
              <p14:cNvContentPartPr/>
              <p14:nvPr/>
            </p14:nvContentPartPr>
            <p14:xfrm>
              <a:off x="10428334" y="3236711"/>
              <a:ext cx="13554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BB83417-0AC6-2FB5-75A5-D77B64A0C9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38358" y="3056711"/>
                <a:ext cx="1534992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995791C-2BDB-EDC4-76CA-C28BB97666C3}"/>
                  </a:ext>
                </a:extLst>
              </p14:cNvPr>
              <p14:cNvContentPartPr/>
              <p14:nvPr/>
            </p14:nvContentPartPr>
            <p14:xfrm>
              <a:off x="6287614" y="3698951"/>
              <a:ext cx="220788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995791C-2BDB-EDC4-76CA-C28BB97666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7614" y="3518951"/>
                <a:ext cx="238752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Graphic 4">
            <a:extLst>
              <a:ext uri="{FF2B5EF4-FFF2-40B4-BE49-F238E27FC236}">
                <a16:creationId xmlns:a16="http://schemas.microsoft.com/office/drawing/2014/main" id="{F050FAD0-7A18-7A68-C0E7-798D1356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7759" y="2966666"/>
            <a:ext cx="579120" cy="548640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F8E43591-B760-4B6F-F9E4-CD2EEDE31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3784" y="4043680"/>
            <a:ext cx="579120" cy="548640"/>
          </a:xfrm>
          <a:prstGeom prst="rect">
            <a:avLst/>
          </a:prstGeom>
        </p:spPr>
      </p:pic>
      <p:pic>
        <p:nvPicPr>
          <p:cNvPr id="20" name="Graphic 13">
            <a:extLst>
              <a:ext uri="{FF2B5EF4-FFF2-40B4-BE49-F238E27FC236}">
                <a16:creationId xmlns:a16="http://schemas.microsoft.com/office/drawing/2014/main" id="{72E8774B-788F-9DD8-0F57-33FFE0614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3784" y="5181339"/>
            <a:ext cx="579120" cy="548640"/>
          </a:xfrm>
          <a:prstGeom prst="rect">
            <a:avLst/>
          </a:prstGeom>
        </p:spPr>
      </p:pic>
      <p:pic>
        <p:nvPicPr>
          <p:cNvPr id="4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17D4043B-A90C-C6B4-BCAF-C012BD0191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932" end="16241.8367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3436" y="1608862"/>
            <a:ext cx="406400" cy="406400"/>
          </a:xfrm>
          <a:prstGeom prst="rect">
            <a:avLst/>
          </a:prstGeom>
        </p:spPr>
      </p:pic>
      <p:pic>
        <p:nvPicPr>
          <p:cNvPr id="5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31F36C8D-5E09-694B-FD62-9A8AEA61F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222" end="8771.8367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3436" y="2133600"/>
            <a:ext cx="406400" cy="406400"/>
          </a:xfrm>
          <a:prstGeom prst="rect">
            <a:avLst/>
          </a:prstGeom>
        </p:spPr>
      </p:pic>
      <p:pic>
        <p:nvPicPr>
          <p:cNvPr id="6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3F5FDF34-7D9E-6B1E-7D6B-A0B10ED79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600" end="2822.8367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3436" y="2636520"/>
            <a:ext cx="406400" cy="406400"/>
          </a:xfrm>
          <a:prstGeom prst="rect">
            <a:avLst/>
          </a:prstGeom>
        </p:spPr>
      </p:pic>
      <p:pic>
        <p:nvPicPr>
          <p:cNvPr id="7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C1E6D79E-FA5D-2658-50AD-7790E1FA8F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4770" end="0.8367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3436" y="31115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6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8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E42651-A2DC-DFD1-6DFD-3809B69EC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0B2EA1-D429-EE5E-0344-FA5B19225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76" y="2301769"/>
            <a:ext cx="3857912" cy="3925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FED790-A429-5AB4-F7BD-F2BB0AC58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879" y="2207054"/>
            <a:ext cx="6671360" cy="3533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2C89F-49A7-66AB-5622-9DCAFF74B7D3}"/>
              </a:ext>
            </a:extLst>
          </p:cNvPr>
          <p:cNvSpPr txBox="1"/>
          <p:nvPr/>
        </p:nvSpPr>
        <p:spPr>
          <a:xfrm>
            <a:off x="0" y="10886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What happened to Leo on his trip?</a:t>
            </a:r>
          </a:p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What did he think about the trip?</a:t>
            </a:r>
            <a:endParaRPr lang="en-HK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58AA8F-F34B-1B16-DBDE-C181C1C218B8}"/>
                  </a:ext>
                </a:extLst>
              </p14:cNvPr>
              <p14:cNvContentPartPr/>
              <p14:nvPr/>
            </p14:nvContentPartPr>
            <p14:xfrm>
              <a:off x="6267094" y="4294862"/>
              <a:ext cx="2116618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58AA8F-F34B-1B16-DBDE-C181C1C218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7102" y="4114862"/>
                <a:ext cx="2296243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73691F-4D99-626A-B8FC-2839DF84CD99}"/>
                  </a:ext>
                </a:extLst>
              </p14:cNvPr>
              <p14:cNvContentPartPr/>
              <p14:nvPr/>
            </p14:nvContentPartPr>
            <p14:xfrm>
              <a:off x="8602558" y="4294502"/>
              <a:ext cx="2750385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73691F-4D99-626A-B8FC-2839DF84CD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12570" y="4114502"/>
                <a:ext cx="2930001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71C1AE-67B5-3F87-7DD1-1CFE4F4F407D}"/>
                  </a:ext>
                </a:extLst>
              </p14:cNvPr>
              <p14:cNvContentPartPr/>
              <p14:nvPr/>
            </p14:nvContentPartPr>
            <p14:xfrm>
              <a:off x="6267094" y="4798286"/>
              <a:ext cx="2750384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71C1AE-67B5-3F87-7DD1-1CFE4F4F40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7095" y="4618286"/>
                <a:ext cx="2930023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D864B8C-EDC0-E875-3F09-D90A74D5C45B}"/>
              </a:ext>
            </a:extLst>
          </p:cNvPr>
          <p:cNvSpPr/>
          <p:nvPr/>
        </p:nvSpPr>
        <p:spPr>
          <a:xfrm>
            <a:off x="604655" y="1608862"/>
            <a:ext cx="3423212" cy="1375655"/>
          </a:xfrm>
          <a:prstGeom prst="wedgeRoundRectCallout">
            <a:avLst>
              <a:gd name="adj1" fmla="val 113313"/>
              <a:gd name="adj2" fmla="val 134084"/>
              <a:gd name="adj3" fmla="val 16667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This is Leo’s comment on his trip. </a:t>
            </a:r>
            <a:endParaRPr lang="en-HK" sz="2800" dirty="0">
              <a:solidFill>
                <a:sysClr val="windowText" lastClr="000000"/>
              </a:solidFill>
            </a:endParaRP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6434596B-D56C-7785-257B-DC05267565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7759" y="2265680"/>
            <a:ext cx="579120" cy="548640"/>
          </a:xfrm>
          <a:prstGeom prst="rect">
            <a:avLst/>
          </a:prstGeom>
        </p:spPr>
      </p:pic>
      <p:pic>
        <p:nvPicPr>
          <p:cNvPr id="6" name="Graphic 4">
            <a:extLst>
              <a:ext uri="{FF2B5EF4-FFF2-40B4-BE49-F238E27FC236}">
                <a16:creationId xmlns:a16="http://schemas.microsoft.com/office/drawing/2014/main" id="{A738BCCC-F48A-EACD-63C1-82014BACE6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7759" y="2966666"/>
            <a:ext cx="579120" cy="548640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610A630-2749-FFD0-9994-A780F0ECAF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3784" y="4043680"/>
            <a:ext cx="579120" cy="548640"/>
          </a:xfrm>
          <a:prstGeom prst="rect">
            <a:avLst/>
          </a:prstGeom>
        </p:spPr>
      </p:pic>
      <p:pic>
        <p:nvPicPr>
          <p:cNvPr id="16" name="Graphic 13">
            <a:extLst>
              <a:ext uri="{FF2B5EF4-FFF2-40B4-BE49-F238E27FC236}">
                <a16:creationId xmlns:a16="http://schemas.microsoft.com/office/drawing/2014/main" id="{FB090149-212F-97AF-4912-FDDC314B84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3784" y="5181339"/>
            <a:ext cx="579120" cy="548640"/>
          </a:xfrm>
          <a:prstGeom prst="rect">
            <a:avLst/>
          </a:prstGeom>
        </p:spPr>
      </p:pic>
      <p:pic>
        <p:nvPicPr>
          <p:cNvPr id="21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8313EDEB-0557-D6EC-02C0-1CCDD9FF04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932" end="16241.836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23436" y="1608862"/>
            <a:ext cx="406400" cy="406400"/>
          </a:xfrm>
          <a:prstGeom prst="rect">
            <a:avLst/>
          </a:prstGeom>
        </p:spPr>
      </p:pic>
      <p:pic>
        <p:nvPicPr>
          <p:cNvPr id="22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4FE3C5C5-DE9A-51BA-B6A6-210F3DAAA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222" end="8771.836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23436" y="2133600"/>
            <a:ext cx="406400" cy="406400"/>
          </a:xfrm>
          <a:prstGeom prst="rect">
            <a:avLst/>
          </a:prstGeom>
        </p:spPr>
      </p:pic>
      <p:pic>
        <p:nvPicPr>
          <p:cNvPr id="23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16053420-C759-4962-EC86-EFBE4AB3E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600" end="2822.836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23436" y="2636520"/>
            <a:ext cx="406400" cy="406400"/>
          </a:xfrm>
          <a:prstGeom prst="rect">
            <a:avLst/>
          </a:prstGeom>
        </p:spPr>
      </p:pic>
      <p:pic>
        <p:nvPicPr>
          <p:cNvPr id="24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3B24DBBB-597E-CC5B-C935-6C2D4A7AB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4770" end="0.836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23436" y="31115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52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2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84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50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C3C19-AB98-AA7A-A786-D45F3DC4C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11F53C-E246-85AA-1638-1CBE9AAAC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879" y="2207054"/>
            <a:ext cx="6671360" cy="3533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49783-9C10-838A-24A7-7D8C80621154}"/>
              </a:ext>
            </a:extLst>
          </p:cNvPr>
          <p:cNvSpPr txBox="1"/>
          <p:nvPr/>
        </p:nvSpPr>
        <p:spPr>
          <a:xfrm>
            <a:off x="674670" y="10886"/>
            <a:ext cx="10842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Let’s look at how the children talk about their feelings about their trips.</a:t>
            </a:r>
            <a:endParaRPr lang="en-HK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A3EC27-8066-E372-3325-002033F8E9ED}"/>
                  </a:ext>
                </a:extLst>
              </p14:cNvPr>
              <p14:cNvContentPartPr/>
              <p14:nvPr/>
            </p14:nvContentPartPr>
            <p14:xfrm>
              <a:off x="6267094" y="3236627"/>
              <a:ext cx="399564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A3EC27-8066-E372-3325-002033F8E9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7102" y="3056627"/>
                <a:ext cx="4175264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C0BDC8-4BAE-D21D-A92B-BAA25E49C58D}"/>
                  </a:ext>
                </a:extLst>
              </p14:cNvPr>
              <p14:cNvContentPartPr/>
              <p14:nvPr/>
            </p14:nvContentPartPr>
            <p14:xfrm>
              <a:off x="6267094" y="4294862"/>
              <a:ext cx="2116618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C0BDC8-4BAE-D21D-A92B-BAA25E49C5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77102" y="4114862"/>
                <a:ext cx="2296243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1DE38E-D3DF-BC61-530B-AC06B256B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76" y="2301769"/>
            <a:ext cx="3857912" cy="3925046"/>
          </a:xfrm>
          <a:prstGeom prst="rect">
            <a:avLst/>
          </a:prstGeom>
        </p:spPr>
      </p:pic>
      <p:pic>
        <p:nvPicPr>
          <p:cNvPr id="14" name="Graphic 2">
            <a:extLst>
              <a:ext uri="{FF2B5EF4-FFF2-40B4-BE49-F238E27FC236}">
                <a16:creationId xmlns:a16="http://schemas.microsoft.com/office/drawing/2014/main" id="{A8E4858D-E9F7-63E9-64FD-11BBB87D6D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87759" y="2265680"/>
            <a:ext cx="579120" cy="548640"/>
          </a:xfrm>
          <a:prstGeom prst="rect">
            <a:avLst/>
          </a:prstGeom>
        </p:spPr>
      </p:pic>
      <p:pic>
        <p:nvPicPr>
          <p:cNvPr id="16" name="Graphic 4">
            <a:extLst>
              <a:ext uri="{FF2B5EF4-FFF2-40B4-BE49-F238E27FC236}">
                <a16:creationId xmlns:a16="http://schemas.microsoft.com/office/drawing/2014/main" id="{8CF56252-1B7E-707D-236C-7E4F90BBC3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87759" y="2966666"/>
            <a:ext cx="579120" cy="548640"/>
          </a:xfrm>
          <a:prstGeom prst="rect">
            <a:avLst/>
          </a:prstGeom>
        </p:spPr>
      </p:pic>
      <p:pic>
        <p:nvPicPr>
          <p:cNvPr id="17" name="Graphic 6">
            <a:extLst>
              <a:ext uri="{FF2B5EF4-FFF2-40B4-BE49-F238E27FC236}">
                <a16:creationId xmlns:a16="http://schemas.microsoft.com/office/drawing/2014/main" id="{74D6729A-545A-EA3E-DC6D-B8628F769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73784" y="4043680"/>
            <a:ext cx="579120" cy="548640"/>
          </a:xfrm>
          <a:prstGeom prst="rect">
            <a:avLst/>
          </a:prstGeom>
        </p:spPr>
      </p:pic>
      <p:pic>
        <p:nvPicPr>
          <p:cNvPr id="18" name="Graphic 13">
            <a:extLst>
              <a:ext uri="{FF2B5EF4-FFF2-40B4-BE49-F238E27FC236}">
                <a16:creationId xmlns:a16="http://schemas.microsoft.com/office/drawing/2014/main" id="{E6123E2F-A12F-1CE4-DD05-4BFC68EA44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73784" y="5181339"/>
            <a:ext cx="579120" cy="548640"/>
          </a:xfrm>
          <a:prstGeom prst="rect">
            <a:avLst/>
          </a:prstGeom>
        </p:spPr>
      </p:pic>
      <p:pic>
        <p:nvPicPr>
          <p:cNvPr id="19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5057E1E2-1AC5-B252-DFE2-5A8AB5619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932" end="16241.8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3436" y="1608862"/>
            <a:ext cx="406400" cy="406400"/>
          </a:xfrm>
          <a:prstGeom prst="rect">
            <a:avLst/>
          </a:prstGeom>
        </p:spPr>
      </p:pic>
      <p:pic>
        <p:nvPicPr>
          <p:cNvPr id="20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14E43255-93A6-B2AF-F101-8649AAC5A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222" end="8771.8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3436" y="2133600"/>
            <a:ext cx="406400" cy="406400"/>
          </a:xfrm>
          <a:prstGeom prst="rect">
            <a:avLst/>
          </a:prstGeom>
        </p:spPr>
      </p:pic>
      <p:pic>
        <p:nvPicPr>
          <p:cNvPr id="21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300268ED-DCEA-AD98-7A51-187946D30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600" end="2822.8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3436" y="2636520"/>
            <a:ext cx="406400" cy="406400"/>
          </a:xfrm>
          <a:prstGeom prst="rect">
            <a:avLst/>
          </a:prstGeom>
        </p:spPr>
      </p:pic>
      <p:pic>
        <p:nvPicPr>
          <p:cNvPr id="22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953D822D-0517-9090-7D35-BEC1BE96F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4770" end="0.8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3436" y="31115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1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2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8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E7885-E265-8C10-F6CE-B06662EE0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1C49BA-7E0F-2064-E5E8-E72C89CB7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879" y="2207054"/>
            <a:ext cx="6671360" cy="3533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FF322D-89A4-A11E-B583-8283F91EC7EE}"/>
              </a:ext>
            </a:extLst>
          </p:cNvPr>
          <p:cNvSpPr txBox="1"/>
          <p:nvPr/>
        </p:nvSpPr>
        <p:spPr>
          <a:xfrm>
            <a:off x="674670" y="10886"/>
            <a:ext cx="10842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 children are making comments about their trips by using different adjectives.</a:t>
            </a:r>
            <a:endParaRPr lang="en-HK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97FFF23-1A45-B7EB-62B9-76607006D96B}"/>
                  </a:ext>
                </a:extLst>
              </p14:cNvPr>
              <p14:cNvContentPartPr/>
              <p14:nvPr/>
            </p14:nvContentPartPr>
            <p14:xfrm>
              <a:off x="6267094" y="3236627"/>
              <a:ext cx="399564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97FFF23-1A45-B7EB-62B9-76607006D9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7102" y="3056627"/>
                <a:ext cx="4175264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3170EE-7DA2-400F-C86E-B3CF3745A7F8}"/>
                  </a:ext>
                </a:extLst>
              </p14:cNvPr>
              <p14:cNvContentPartPr/>
              <p14:nvPr/>
            </p14:nvContentPartPr>
            <p14:xfrm>
              <a:off x="6267094" y="4294862"/>
              <a:ext cx="2116618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3170EE-7DA2-400F-C86E-B3CF3745A7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77102" y="4114862"/>
                <a:ext cx="2296243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5CC52241-28E2-4C6A-0029-37353029BD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76" y="2301769"/>
            <a:ext cx="3857912" cy="3925046"/>
          </a:xfrm>
          <a:prstGeom prst="rect">
            <a:avLst/>
          </a:prstGeom>
        </p:spPr>
      </p:pic>
      <p:pic>
        <p:nvPicPr>
          <p:cNvPr id="14" name="Graphic 2">
            <a:extLst>
              <a:ext uri="{FF2B5EF4-FFF2-40B4-BE49-F238E27FC236}">
                <a16:creationId xmlns:a16="http://schemas.microsoft.com/office/drawing/2014/main" id="{DA398286-C06E-F910-7A41-AE5044860A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87759" y="2265680"/>
            <a:ext cx="579120" cy="548640"/>
          </a:xfrm>
          <a:prstGeom prst="rect">
            <a:avLst/>
          </a:prstGeom>
        </p:spPr>
      </p:pic>
      <p:pic>
        <p:nvPicPr>
          <p:cNvPr id="16" name="Graphic 4">
            <a:extLst>
              <a:ext uri="{FF2B5EF4-FFF2-40B4-BE49-F238E27FC236}">
                <a16:creationId xmlns:a16="http://schemas.microsoft.com/office/drawing/2014/main" id="{E70D6470-4ACB-1CDC-9981-05AAE9AA91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87759" y="2966666"/>
            <a:ext cx="579120" cy="548640"/>
          </a:xfrm>
          <a:prstGeom prst="rect">
            <a:avLst/>
          </a:prstGeom>
        </p:spPr>
      </p:pic>
      <p:pic>
        <p:nvPicPr>
          <p:cNvPr id="17" name="Graphic 6">
            <a:extLst>
              <a:ext uri="{FF2B5EF4-FFF2-40B4-BE49-F238E27FC236}">
                <a16:creationId xmlns:a16="http://schemas.microsoft.com/office/drawing/2014/main" id="{C9FFD78D-87BE-146B-93F7-36FF402C53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73784" y="4043680"/>
            <a:ext cx="579120" cy="548640"/>
          </a:xfrm>
          <a:prstGeom prst="rect">
            <a:avLst/>
          </a:prstGeom>
        </p:spPr>
      </p:pic>
      <p:pic>
        <p:nvPicPr>
          <p:cNvPr id="18" name="Graphic 13">
            <a:extLst>
              <a:ext uri="{FF2B5EF4-FFF2-40B4-BE49-F238E27FC236}">
                <a16:creationId xmlns:a16="http://schemas.microsoft.com/office/drawing/2014/main" id="{13A1F3E9-02E6-18E4-A4D7-B860BE599F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73784" y="5181339"/>
            <a:ext cx="579120" cy="548640"/>
          </a:xfrm>
          <a:prstGeom prst="rect">
            <a:avLst/>
          </a:prstGeom>
        </p:spPr>
      </p:pic>
      <p:pic>
        <p:nvPicPr>
          <p:cNvPr id="19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ED60102B-F985-C18A-0F0F-50BDCD3F8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932" end="16241.8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3436" y="1608862"/>
            <a:ext cx="406400" cy="406400"/>
          </a:xfrm>
          <a:prstGeom prst="rect">
            <a:avLst/>
          </a:prstGeom>
        </p:spPr>
      </p:pic>
      <p:pic>
        <p:nvPicPr>
          <p:cNvPr id="20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C2DA348B-6A10-D6E1-1115-52FB8D42C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222" end="8771.8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3436" y="2133600"/>
            <a:ext cx="406400" cy="406400"/>
          </a:xfrm>
          <a:prstGeom prst="rect">
            <a:avLst/>
          </a:prstGeom>
        </p:spPr>
      </p:pic>
      <p:pic>
        <p:nvPicPr>
          <p:cNvPr id="21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63D3462A-5CF8-CC8A-AFC8-9A6602642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600" end="2822.8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3436" y="2636520"/>
            <a:ext cx="406400" cy="406400"/>
          </a:xfrm>
          <a:prstGeom prst="rect">
            <a:avLst/>
          </a:prstGeom>
        </p:spPr>
      </p:pic>
      <p:pic>
        <p:nvPicPr>
          <p:cNvPr id="22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24258065-7A08-E8CA-736A-888490A4D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4770" end="0.8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3436" y="31115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8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8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20670-D32D-1F06-6EC5-B5B5C4CF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AEAAE9-CA9A-C68D-D206-72ADEE400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879" y="2207054"/>
            <a:ext cx="6671360" cy="3533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6D7FE-F228-4FF9-2A0F-449B0E7A7DC0}"/>
              </a:ext>
            </a:extLst>
          </p:cNvPr>
          <p:cNvSpPr txBox="1"/>
          <p:nvPr/>
        </p:nvSpPr>
        <p:spPr>
          <a:xfrm>
            <a:off x="674670" y="10886"/>
            <a:ext cx="10842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Grace has used a positive adjective </a:t>
            </a:r>
          </a:p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and Leo has used a negative adjective.</a:t>
            </a:r>
            <a:endParaRPr lang="en-HK" sz="3600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581848F-0F4F-E75D-7006-8E1F5F8B1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576" y="2301769"/>
            <a:ext cx="3857912" cy="392504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437C8A-C21F-B04D-A4E6-C49F07D51098}"/>
              </a:ext>
            </a:extLst>
          </p:cNvPr>
          <p:cNvSpPr/>
          <p:nvPr/>
        </p:nvSpPr>
        <p:spPr>
          <a:xfrm>
            <a:off x="7902089" y="2995110"/>
            <a:ext cx="1554480" cy="441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BF1DBC2B-84DF-CCD2-BF48-FF9D7B1BEB1B}"/>
              </a:ext>
            </a:extLst>
          </p:cNvPr>
          <p:cNvSpPr/>
          <p:nvPr/>
        </p:nvSpPr>
        <p:spPr>
          <a:xfrm>
            <a:off x="7144538" y="4083008"/>
            <a:ext cx="1222714" cy="441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B64C174E-5DD7-A201-3459-8B35DFB338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7759" y="2265680"/>
            <a:ext cx="579120" cy="548640"/>
          </a:xfrm>
          <a:prstGeom prst="rect">
            <a:avLst/>
          </a:prstGeom>
        </p:spPr>
      </p:pic>
      <p:pic>
        <p:nvPicPr>
          <p:cNvPr id="10" name="Graphic 4">
            <a:extLst>
              <a:ext uri="{FF2B5EF4-FFF2-40B4-BE49-F238E27FC236}">
                <a16:creationId xmlns:a16="http://schemas.microsoft.com/office/drawing/2014/main" id="{90A681B9-5721-3D9C-95AF-E77B96633B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7759" y="2966666"/>
            <a:ext cx="579120" cy="548640"/>
          </a:xfrm>
          <a:prstGeom prst="rect">
            <a:avLst/>
          </a:prstGeom>
        </p:spPr>
      </p:pic>
      <p:pic>
        <p:nvPicPr>
          <p:cNvPr id="16" name="Graphic 6">
            <a:extLst>
              <a:ext uri="{FF2B5EF4-FFF2-40B4-BE49-F238E27FC236}">
                <a16:creationId xmlns:a16="http://schemas.microsoft.com/office/drawing/2014/main" id="{1B4E0AB1-D7CD-42AC-FDBE-5BC38E86B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3784" y="4043680"/>
            <a:ext cx="579120" cy="548640"/>
          </a:xfrm>
          <a:prstGeom prst="rect">
            <a:avLst/>
          </a:prstGeom>
        </p:spPr>
      </p:pic>
      <p:pic>
        <p:nvPicPr>
          <p:cNvPr id="17" name="Graphic 13">
            <a:extLst>
              <a:ext uri="{FF2B5EF4-FFF2-40B4-BE49-F238E27FC236}">
                <a16:creationId xmlns:a16="http://schemas.microsoft.com/office/drawing/2014/main" id="{D22356DC-FA29-EE21-9075-2D29D17F3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3784" y="5181339"/>
            <a:ext cx="579120" cy="548640"/>
          </a:xfrm>
          <a:prstGeom prst="rect">
            <a:avLst/>
          </a:prstGeom>
        </p:spPr>
      </p:pic>
      <p:pic>
        <p:nvPicPr>
          <p:cNvPr id="18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75439837-2BB9-AC13-05A9-90B3B810F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932" end="16241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3436" y="1608862"/>
            <a:ext cx="406400" cy="406400"/>
          </a:xfrm>
          <a:prstGeom prst="rect">
            <a:avLst/>
          </a:prstGeom>
        </p:spPr>
      </p:pic>
      <p:pic>
        <p:nvPicPr>
          <p:cNvPr id="19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558FE2B2-988B-721F-3868-37E2E9CED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222" end="8771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3436" y="2133600"/>
            <a:ext cx="406400" cy="406400"/>
          </a:xfrm>
          <a:prstGeom prst="rect">
            <a:avLst/>
          </a:prstGeom>
        </p:spPr>
      </p:pic>
      <p:pic>
        <p:nvPicPr>
          <p:cNvPr id="23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6EB0288A-E0EC-5C95-5F9A-FD34CE1C0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600" end="2822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3436" y="2636520"/>
            <a:ext cx="406400" cy="406400"/>
          </a:xfrm>
          <a:prstGeom prst="rect">
            <a:avLst/>
          </a:prstGeom>
        </p:spPr>
      </p:pic>
      <p:pic>
        <p:nvPicPr>
          <p:cNvPr id="24" name="PLE3E 5A 6f_Speaking_01">
            <a:hlinkClick r:id="" action="ppaction://media"/>
            <a:extLst>
              <a:ext uri="{FF2B5EF4-FFF2-40B4-BE49-F238E27FC236}">
                <a16:creationId xmlns:a16="http://schemas.microsoft.com/office/drawing/2014/main" id="{30E7E858-CC92-3C7F-1B95-D377BB269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4770" end="0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23436" y="31115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3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84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0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CURRENT_PLAYER_ID" val="universal"/>
  <p:tag name="ISPRING_PRESENTATION_COURSE_TITLE" val="plet2e_1b_c4_p42_s"/>
  <p:tag name="ISPRING_LMS_API_VERSION" val="SCORM 2004 (4th edition)"/>
  <p:tag name="ISPRING_ULTRA_SCORM_COURSE_ID" val="F83B7F8B-C627-4DC8-B5FB-A44049F566F7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FIRST_PUBLISH" val="1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SubtitlesButton&quot;:false,&quot;showTimer&quot;:fals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rotatePromptEnabled&quot;:false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3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AUDIO_SUBTITLES_LABEL&quot;:&quot;Closed Captions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ONTROL_PANEL_CLOSED_CAPTIONS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SUBTITLES&quot;:&quot;Closed Captions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OPUP_ROTATE_SCREEN_PROMPT_LANDSCAPE&quot;:&quot;Rotate your device to landscape mode&quot;,&quot;PB_POPUP_ROTATE_SCREEN_PROMPT_PORTRAIT&quot;:&quot;Rotate your device to the portrait mode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4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false,&quot;texts&quot;:[&quot;DT_SLIDE_TITLE&quot;,&quot;DT_SLIDE_NOTES_TEXT&quot;,&quot;DT_SLIDE_TEXT&quot;,&quot;DT_HYPERLINK_TOOLTIP&quot;]},&quot;resources&quot;:{&quot;attachments&quot;:false,&quot;fonts&quot;:[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fullscreen,slideNumber,goToPrev,goToNext&quot;,&quot;playerLayoutHeader&quot;:&quot;markerTools,outline,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never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_ULTRA_SCORM_COURCE_TITLE" val="PLE3E 5A Chapter 6 Speaking PPT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invertReadingOrder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}}"/>
  <p:tag name="ISPRING_PRESENTATION_TITLE" val="PLE3E 5A Chapter 6 Speaking PPT"/>
  <p:tag name="ISPRING_OUTPUT_FOLDER" val="[[&quot;\uFFFD#\uFFFD\u0000{1BB5593B-751D-49A6-B6B3-FD998CCA9F0F}&quot;,&quot;C:\\Users\\HK1-UCatherineLeung\\OneDrive - Pearson PLC\\Digital\\PLE3E\\ePub\\5A&quot;],[&quot;\uFFFD_\uFFFD\u000E{5F9A7829-1E97-428D-BE66-302A644CD4A7}&quot;,&quot;C:\\Users\\HK1-UCatherineLeung\\OneDrive - Pearson PLC\\Digital\\ePub\\1B\\01_SB\\03_Tagged resources&quot;]]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342A51-686E-4CAA-9344-2D9299634B3C}: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A582AA-7233-46B9-8ED1-57DE82281A3B}:3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916076-F383-48B8-B30D-620CFBA68C68}:3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55F12-A536-4FC0-A7E7-C3D35CEE0962}:3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E64F04-52C9-4343-B961-0B13774B02C6}:3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28E7C1-D8A4-49A5-9B4F-F9B6A0F1C7C8}:3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9C9593-7C5E-4E30-B0A0-A83D11D028AE}: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231055-1572-411B-BBF8-DF75EC48BC5A}: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B30688-D15D-4FAB-9A66-D160FC7BC208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161B3A-7189-4D6A-8E58-35D1E7CC81D4}:3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1C7012-628D-424C-9C64-02A4C1AF87E2}:3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21202D-2440-4A42-8701-90C7A8B4104D}:3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462F51-A119-4DAC-A8B1-4C75FAC11CFC}:3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DE0C45-2514-4B64-8997-A9EEE69E618C}:3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C0E9DC-0A2C-49FA-8CC1-DA7EEEADBDB6}:3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3A5F0C-735F-41E7-BB5A-20DA04E05BC9}:3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44B0A76C4084CA3186D7728ADCBD0" ma:contentTypeVersion="13" ma:contentTypeDescription="Create a new document." ma:contentTypeScope="" ma:versionID="77d846f48fa6d3914ffde1cefecd4c50">
  <xsd:schema xmlns:xsd="http://www.w3.org/2001/XMLSchema" xmlns:xs="http://www.w3.org/2001/XMLSchema" xmlns:p="http://schemas.microsoft.com/office/2006/metadata/properties" xmlns:ns2="6a719dc3-2774-4bb3-bd51-e2fea1f33844" xmlns:ns3="ea194019-af41-4f5f-90aa-3f3df5d17659" targetNamespace="http://schemas.microsoft.com/office/2006/metadata/properties" ma:root="true" ma:fieldsID="29a37b74a8c481784ee7ca4e0b0e2957" ns2:_="" ns3:_="">
    <xsd:import namespace="6a719dc3-2774-4bb3-bd51-e2fea1f33844"/>
    <xsd:import namespace="ea194019-af41-4f5f-90aa-3f3df5d17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19dc3-2774-4bb3-bd51-e2fea1f33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4019-af41-4f5f-90aa-3f3df5d176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126e43-fa45-48bc-ae95-bd46f43df1a2}" ma:internalName="TaxCatchAll" ma:showField="CatchAllData" ma:web="ea194019-af41-4f5f-90aa-3f3df5d17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194019-af41-4f5f-90aa-3f3df5d17659" xsi:nil="true"/>
    <lcf76f155ced4ddcb4097134ff3c332f xmlns="6a719dc3-2774-4bb3-bd51-e2fea1f338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8A1FB6-7F34-4D0C-9C08-0E53346F2F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92A096-2034-4B27-9D79-64594E287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19dc3-2774-4bb3-bd51-e2fea1f33844"/>
    <ds:schemaRef ds:uri="ea194019-af41-4f5f-90aa-3f3df5d17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2886C7-D235-42F9-A479-901AEB593829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6a719dc3-2774-4bb3-bd51-e2fea1f33844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a194019-af41-4f5f-90aa-3f3df5d1765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317</Words>
  <Application>Microsoft Office PowerPoint</Application>
  <PresentationFormat>Widescreen</PresentationFormat>
  <Paragraphs>55</Paragraphs>
  <Slides>16</Slides>
  <Notes>16</Notes>
  <HiddenSlides>0</HiddenSlides>
  <MMClips>45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Tenorite</vt:lpstr>
      <vt:lpstr>Calibri Light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PLE3E 5A Chapter 6 Speaking PPT</dc:title>
  <dc:creator>Wendy So</dc:creator>
  <cp:lastModifiedBy>Catherine Leung</cp:lastModifiedBy>
  <cp:revision>18</cp:revision>
  <dcterms:created xsi:type="dcterms:W3CDTF">2022-06-28T02:17:12Z</dcterms:created>
  <dcterms:modified xsi:type="dcterms:W3CDTF">2025-10-27T03:06:58Z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0x010100C3A44B0A76C4084CA3186D7728ADCBD0</vt:lpwstr>
  </property>
  <property fmtid="{D5CDD505-2E9C-101B-9397-08002B2CF9AE}" pid="3" name="MediaServiceImageTags">
    <vt:lpwstr/>
  </property>
  <property fmtid="{D5CDD505-2E9C-101B-9397-08002B2CF9AE}" pid="4" name="Order">
    <vt:r8>44650900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