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48" r:id="rId5"/>
    <p:sldMasterId id="2147483725" r:id="rId6"/>
  </p:sldMasterIdLst>
  <p:notesMasterIdLst>
    <p:notesMasterId r:id="rId26"/>
  </p:notesMasterIdLst>
  <p:sldIdLst>
    <p:sldId id="404" r:id="rId7"/>
    <p:sldId id="403" r:id="rId8"/>
    <p:sldId id="378" r:id="rId9"/>
    <p:sldId id="425" r:id="rId10"/>
    <p:sldId id="426" r:id="rId11"/>
    <p:sldId id="429" r:id="rId12"/>
    <p:sldId id="411" r:id="rId13"/>
    <p:sldId id="431" r:id="rId14"/>
    <p:sldId id="368" r:id="rId15"/>
    <p:sldId id="434" r:id="rId16"/>
    <p:sldId id="427" r:id="rId17"/>
    <p:sldId id="428" r:id="rId18"/>
    <p:sldId id="430" r:id="rId19"/>
    <p:sldId id="432" r:id="rId20"/>
    <p:sldId id="433" r:id="rId21"/>
    <p:sldId id="415" r:id="rId22"/>
    <p:sldId id="416" r:id="rId23"/>
    <p:sldId id="396" r:id="rId24"/>
    <p:sldId id="39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803B"/>
    <a:srgbClr val="3366FF"/>
    <a:srgbClr val="246198"/>
    <a:srgbClr val="95BFE5"/>
    <a:srgbClr val="006BBC"/>
    <a:srgbClr val="235D8C"/>
    <a:srgbClr val="235D91"/>
    <a:srgbClr val="256197"/>
    <a:srgbClr val="79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F6ED8-DEA1-4AF8-92EA-30DCA0515B89}" v="1" dt="2025-08-30T06:58:1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36" y="2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2CE0C-465C-473A-A5BB-908E1D6BA98D}" type="datetimeFigureOut">
              <a:rPr lang="zh-HK" altLang="en-US" smtClean="0"/>
              <a:t>30/8/2025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FB74E-FAB8-4132-88E9-5D88D4CB9CC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321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B74E-FAB8-4132-88E9-5D88D4CB9CC8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324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3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56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6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B74E-FAB8-4132-88E9-5D88D4CB9CC8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1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B74E-FAB8-4132-88E9-5D88D4CB9CC8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6766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B74E-FAB8-4132-88E9-5D88D4CB9CC8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493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8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53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C2C6-7C0D-4FF8-B64E-190A241A7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77F0444-471A-1A9E-0717-041AE324145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18A74B"/>
          </a:solidFill>
          <a:ln w="228600" cmpd="sng">
            <a:solidFill>
              <a:srgbClr val="66B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09FFC-B512-DF25-93FF-301F7F2CF9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6055" y="5543550"/>
            <a:ext cx="1082620" cy="1082702"/>
            <a:chOff x="9525000" y="4057649"/>
            <a:chExt cx="2016000" cy="20161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73319E-6389-22F9-F5E6-CCBE20F14B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525000" y="4057649"/>
              <a:ext cx="2016000" cy="2016154"/>
            </a:xfrm>
            <a:prstGeom prst="ellipse">
              <a:avLst/>
            </a:prstGeom>
            <a:solidFill>
              <a:srgbClr val="18A74B"/>
            </a:solidFill>
            <a:ln w="69850" cmpd="sng">
              <a:solidFill>
                <a:srgbClr val="66B8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CF04B7-0031-44C1-F0C2-9C01AF89E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5168" y="4227526"/>
              <a:ext cx="1775662" cy="1676401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E47CD-A209-4B0C-0ADD-440B5D21A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6" y="129113"/>
            <a:ext cx="3240000" cy="1556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36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C6282C"/>
          </a:solidFill>
          <a:ln w="228600" cmpd="sng">
            <a:solidFill>
              <a:srgbClr val="D4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C6282C"/>
          </a:solidFill>
          <a:ln w="69850" cmpd="sng">
            <a:solidFill>
              <a:srgbClr val="D45E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21D62-C245-F7AE-60B6-1E1F7B020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9" y="115153"/>
            <a:ext cx="3230092" cy="1492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F687-D824-FFEB-80E8-2CE76D718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593" y="5699708"/>
            <a:ext cx="980247" cy="7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94C11"/>
          </a:solidFill>
          <a:ln w="228600" cmpd="sng">
            <a:solidFill>
              <a:srgbClr val="EF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94C11"/>
          </a:solidFill>
          <a:ln w="69850" cmpd="sng">
            <a:solidFill>
              <a:srgbClr val="EF7B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220AC-F224-AC2D-EB7D-5C818D527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1" y="99700"/>
            <a:ext cx="3223857" cy="1486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22117-AED8-2274-7DAA-C7EF8ECA9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982" y="5718687"/>
            <a:ext cx="958285" cy="7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7D83"/>
          </a:solidFill>
          <a:ln w="228600" cmpd="sng">
            <a:solidFill>
              <a:srgbClr val="2A9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7D83"/>
          </a:solidFill>
          <a:ln w="69850" cmpd="sng">
            <a:solidFill>
              <a:srgbClr val="2A97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9654C-A662-CA61-BADA-DD6C75C2D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47" y="108803"/>
            <a:ext cx="3193078" cy="1492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7BA76-79E9-2894-921C-D3618BA7D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444" y="5710867"/>
            <a:ext cx="923490" cy="7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1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D75C1E-832F-BFC5-9AB4-090C61944F60}"/>
              </a:ext>
            </a:extLst>
          </p:cNvPr>
          <p:cNvGrpSpPr/>
          <p:nvPr userDrawn="1"/>
        </p:nvGrpSpPr>
        <p:grpSpPr>
          <a:xfrm>
            <a:off x="4892842" y="3041560"/>
            <a:ext cx="2406316" cy="774881"/>
            <a:chOff x="4892842" y="3041560"/>
            <a:chExt cx="2406316" cy="7748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52A63E-C7EB-4E25-40C2-41E6E03655E5}"/>
                </a:ext>
              </a:extLst>
            </p:cNvPr>
            <p:cNvSpPr/>
            <p:nvPr userDrawn="1"/>
          </p:nvSpPr>
          <p:spPr>
            <a:xfrm>
              <a:off x="4892842" y="3041560"/>
              <a:ext cx="2406316" cy="774881"/>
            </a:xfrm>
            <a:custGeom>
              <a:avLst/>
              <a:gdLst>
                <a:gd name="connsiteX0" fmla="*/ 0 w 2406316"/>
                <a:gd name="connsiteY0" fmla="*/ 0 h 774881"/>
                <a:gd name="connsiteX1" fmla="*/ 409074 w 2406316"/>
                <a:gd name="connsiteY1" fmla="*/ 0 h 774881"/>
                <a:gd name="connsiteX2" fmla="*/ 890337 w 2406316"/>
                <a:gd name="connsiteY2" fmla="*/ 0 h 774881"/>
                <a:gd name="connsiteX3" fmla="*/ 1419726 w 2406316"/>
                <a:gd name="connsiteY3" fmla="*/ 0 h 774881"/>
                <a:gd name="connsiteX4" fmla="*/ 1828800 w 2406316"/>
                <a:gd name="connsiteY4" fmla="*/ 0 h 774881"/>
                <a:gd name="connsiteX5" fmla="*/ 2406316 w 2406316"/>
                <a:gd name="connsiteY5" fmla="*/ 0 h 774881"/>
                <a:gd name="connsiteX6" fmla="*/ 2406316 w 2406316"/>
                <a:gd name="connsiteY6" fmla="*/ 379692 h 774881"/>
                <a:gd name="connsiteX7" fmla="*/ 2406316 w 2406316"/>
                <a:gd name="connsiteY7" fmla="*/ 774881 h 774881"/>
                <a:gd name="connsiteX8" fmla="*/ 1949116 w 2406316"/>
                <a:gd name="connsiteY8" fmla="*/ 774881 h 774881"/>
                <a:gd name="connsiteX9" fmla="*/ 1515979 w 2406316"/>
                <a:gd name="connsiteY9" fmla="*/ 774881 h 774881"/>
                <a:gd name="connsiteX10" fmla="*/ 1034716 w 2406316"/>
                <a:gd name="connsiteY10" fmla="*/ 774881 h 774881"/>
                <a:gd name="connsiteX11" fmla="*/ 553453 w 2406316"/>
                <a:gd name="connsiteY11" fmla="*/ 774881 h 774881"/>
                <a:gd name="connsiteX12" fmla="*/ 0 w 2406316"/>
                <a:gd name="connsiteY12" fmla="*/ 774881 h 774881"/>
                <a:gd name="connsiteX13" fmla="*/ 0 w 2406316"/>
                <a:gd name="connsiteY13" fmla="*/ 387441 h 774881"/>
                <a:gd name="connsiteX14" fmla="*/ 0 w 2406316"/>
                <a:gd name="connsiteY14" fmla="*/ 0 h 7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6316" h="774881" fill="none" extrusionOk="0">
                  <a:moveTo>
                    <a:pt x="0" y="0"/>
                  </a:moveTo>
                  <a:cubicBezTo>
                    <a:pt x="194364" y="-31830"/>
                    <a:pt x="235146" y="11035"/>
                    <a:pt x="409074" y="0"/>
                  </a:cubicBezTo>
                  <a:cubicBezTo>
                    <a:pt x="583002" y="-11035"/>
                    <a:pt x="711054" y="37081"/>
                    <a:pt x="890337" y="0"/>
                  </a:cubicBezTo>
                  <a:cubicBezTo>
                    <a:pt x="1069620" y="-37081"/>
                    <a:pt x="1214472" y="30236"/>
                    <a:pt x="1419726" y="0"/>
                  </a:cubicBezTo>
                  <a:cubicBezTo>
                    <a:pt x="1624980" y="-30236"/>
                    <a:pt x="1666413" y="41479"/>
                    <a:pt x="1828800" y="0"/>
                  </a:cubicBezTo>
                  <a:cubicBezTo>
                    <a:pt x="1991187" y="-41479"/>
                    <a:pt x="2230636" y="10614"/>
                    <a:pt x="2406316" y="0"/>
                  </a:cubicBezTo>
                  <a:cubicBezTo>
                    <a:pt x="2448559" y="160476"/>
                    <a:pt x="2378624" y="265187"/>
                    <a:pt x="2406316" y="379692"/>
                  </a:cubicBezTo>
                  <a:cubicBezTo>
                    <a:pt x="2434008" y="494197"/>
                    <a:pt x="2387776" y="682639"/>
                    <a:pt x="2406316" y="774881"/>
                  </a:cubicBezTo>
                  <a:cubicBezTo>
                    <a:pt x="2286220" y="797293"/>
                    <a:pt x="2166484" y="721591"/>
                    <a:pt x="1949116" y="774881"/>
                  </a:cubicBezTo>
                  <a:cubicBezTo>
                    <a:pt x="1731748" y="828171"/>
                    <a:pt x="1705358" y="759543"/>
                    <a:pt x="1515979" y="774881"/>
                  </a:cubicBezTo>
                  <a:cubicBezTo>
                    <a:pt x="1326600" y="790219"/>
                    <a:pt x="1257841" y="737081"/>
                    <a:pt x="1034716" y="774881"/>
                  </a:cubicBezTo>
                  <a:cubicBezTo>
                    <a:pt x="811591" y="812681"/>
                    <a:pt x="687099" y="757171"/>
                    <a:pt x="553453" y="774881"/>
                  </a:cubicBezTo>
                  <a:cubicBezTo>
                    <a:pt x="419807" y="792591"/>
                    <a:pt x="189956" y="735547"/>
                    <a:pt x="0" y="774881"/>
                  </a:cubicBezTo>
                  <a:cubicBezTo>
                    <a:pt x="-22423" y="665689"/>
                    <a:pt x="7745" y="542671"/>
                    <a:pt x="0" y="387441"/>
                  </a:cubicBezTo>
                  <a:cubicBezTo>
                    <a:pt x="-7745" y="232211"/>
                    <a:pt x="29851" y="175436"/>
                    <a:pt x="0" y="0"/>
                  </a:cubicBezTo>
                  <a:close/>
                </a:path>
                <a:path w="2406316" h="774881" stroke="0" extrusionOk="0">
                  <a:moveTo>
                    <a:pt x="0" y="0"/>
                  </a:moveTo>
                  <a:cubicBezTo>
                    <a:pt x="139917" y="-47797"/>
                    <a:pt x="303419" y="19270"/>
                    <a:pt x="457200" y="0"/>
                  </a:cubicBezTo>
                  <a:cubicBezTo>
                    <a:pt x="610981" y="-19270"/>
                    <a:pt x="803116" y="40661"/>
                    <a:pt x="962526" y="0"/>
                  </a:cubicBezTo>
                  <a:cubicBezTo>
                    <a:pt x="1121936" y="-40661"/>
                    <a:pt x="1350156" y="39439"/>
                    <a:pt x="1491916" y="0"/>
                  </a:cubicBezTo>
                  <a:cubicBezTo>
                    <a:pt x="1633676" y="-39439"/>
                    <a:pt x="1791891" y="39116"/>
                    <a:pt x="1925053" y="0"/>
                  </a:cubicBezTo>
                  <a:cubicBezTo>
                    <a:pt x="2058215" y="-39116"/>
                    <a:pt x="2250274" y="12969"/>
                    <a:pt x="2406316" y="0"/>
                  </a:cubicBezTo>
                  <a:cubicBezTo>
                    <a:pt x="2443061" y="167834"/>
                    <a:pt x="2362605" y="254878"/>
                    <a:pt x="2406316" y="371943"/>
                  </a:cubicBezTo>
                  <a:cubicBezTo>
                    <a:pt x="2450027" y="489008"/>
                    <a:pt x="2359769" y="590224"/>
                    <a:pt x="2406316" y="774881"/>
                  </a:cubicBezTo>
                  <a:cubicBezTo>
                    <a:pt x="2186138" y="794119"/>
                    <a:pt x="2028354" y="765699"/>
                    <a:pt x="1925053" y="774881"/>
                  </a:cubicBezTo>
                  <a:cubicBezTo>
                    <a:pt x="1821752" y="784063"/>
                    <a:pt x="1582984" y="741213"/>
                    <a:pt x="1419726" y="774881"/>
                  </a:cubicBezTo>
                  <a:cubicBezTo>
                    <a:pt x="1256468" y="808549"/>
                    <a:pt x="1154252" y="759292"/>
                    <a:pt x="938463" y="774881"/>
                  </a:cubicBezTo>
                  <a:cubicBezTo>
                    <a:pt x="722674" y="790470"/>
                    <a:pt x="642077" y="761377"/>
                    <a:pt x="505326" y="774881"/>
                  </a:cubicBezTo>
                  <a:cubicBezTo>
                    <a:pt x="368575" y="788385"/>
                    <a:pt x="247347" y="764956"/>
                    <a:pt x="0" y="774881"/>
                  </a:cubicBezTo>
                  <a:cubicBezTo>
                    <a:pt x="-24975" y="586873"/>
                    <a:pt x="38624" y="543173"/>
                    <a:pt x="0" y="395189"/>
                  </a:cubicBezTo>
                  <a:cubicBezTo>
                    <a:pt x="-38624" y="247205"/>
                    <a:pt x="38623" y="185221"/>
                    <a:pt x="0" y="0"/>
                  </a:cubicBezTo>
                  <a:close/>
                </a:path>
              </a:pathLst>
            </a:custGeom>
            <a:solidFill>
              <a:srgbClr val="0D88D3"/>
            </a:solidFill>
            <a:ln w="41275" cmpd="sng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52356319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8BB1E9-DA8A-170E-6E65-7A04FD654FD5}"/>
                </a:ext>
              </a:extLst>
            </p:cNvPr>
            <p:cNvSpPr txBox="1"/>
            <p:nvPr userDrawn="1"/>
          </p:nvSpPr>
          <p:spPr>
            <a:xfrm>
              <a:off x="5044966" y="3105835"/>
              <a:ext cx="210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88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2BE9-BD2D-41D3-8D8A-DB8C6A9E0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96477-EA2B-4745-B52F-89304238E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9951-8907-41BD-88FA-3B1CC64E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2D534-ECC8-4048-BCA7-330D6D0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F66-9E69-418F-9F46-DAE1B453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4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EB81-985C-4A2B-A1B4-179C4B4E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42C5-3EDC-4E63-82E6-872AC088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CD03-83CD-4661-9CFB-1F46F761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64F9-6B1A-48E7-8256-5A15F982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3E61-702D-4331-B84C-9ACEAB54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9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F1DB-98C9-45AE-8D54-B27CF5C2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11B1-7765-44A7-B5AB-96A26A473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0690-79D0-4827-9D9C-9C6C9BD6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9B5C-ECF1-4397-9FE3-F9CE8241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8F725-BC65-4505-9639-FEF092E4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3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09FD-A0DD-43AE-9B88-EB29905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6C76-6356-4A7E-BFBD-5CF61D021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2BD5-EF2C-4A96-A9E3-7387DD9C8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E4F51-BFF5-4A2E-9ABD-E67B7E2B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1AF48-0648-4388-A125-19A03C3A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88B52-7CAB-4EFA-9C7A-ECF75C3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C5A7-0B9F-4E50-933F-2C729049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B8DD-F9EB-4793-8CDC-385ED0D3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37D0-ADBD-4F4E-A6D2-5964F6AE4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5372B-C717-4B8C-A902-67D2C5B44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A83D6-FC4E-4F87-AD77-A0BE67364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E00E8-4E74-4151-A70C-CBCB656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ED956-351C-418C-9008-D95FC04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59782-C301-464F-9421-EAD31C7B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7409-D74B-4B71-80EA-C73AEF38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4651-E3BE-4AD6-A49A-19D9C3F3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E9BB-1B03-40BC-9C02-F92B7334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52DD-9E67-4484-9963-0DB61ED4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AA88C-D291-4FDF-8918-8822CCF4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FB18A-D7D9-4013-90CF-0545BBCB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6AA07241-F941-BB7A-61BC-5EB89343BDD0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3163AA"/>
          </a:solidFill>
          <a:ln w="228600" cmpd="sng">
            <a:solidFill>
              <a:srgbClr val="607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E107D2-50EE-6628-3757-F363E36195C5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3163AA"/>
          </a:solidFill>
          <a:ln w="69850" cmpd="sng">
            <a:solidFill>
              <a:srgbClr val="607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F0CF0E-F7CB-B4E0-1ED8-B90A05356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5" y="153518"/>
            <a:ext cx="3222599" cy="14886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89A46-B9AF-103F-D98F-A97371B44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89" y="5769768"/>
            <a:ext cx="804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95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9AD9-AD14-441E-B793-D3FEB386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248CD-D0DC-4559-B9A8-ED0C0A6F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3A126-7D81-4CFA-B209-B3C693B4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1539-D4F8-4E3F-8E66-50580D61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3805-4DAF-4D02-BE16-F2D51B32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D941F-FD6D-4748-BB82-B473E2E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6A9-0C02-4B72-9EC5-25D64795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74733-74DE-4CAD-9D40-C3B544CEB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2404-8FBB-4B93-87A8-0B8F4D2B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5F76-D458-4881-8A21-2C351B8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75D6-0A8F-4650-AC1D-3AB235CE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87B7-43BF-4B6D-B9DA-88CC4CEB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BFB80-4916-43EA-A9F4-6A6A00F7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0E5E-2A5C-4BCE-927B-0E73A9ED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781E-6D51-44B8-82E0-71BE11B1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3B7A-9C62-425D-92C2-DDEE5F00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noFill/>
          <a:ln w="38100">
            <a:solidFill>
              <a:srgbClr val="00B3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1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7ED3F7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04572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Post-reading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42E91-F5A6-19B5-FACC-D64A0C6F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2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265271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AAD69C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8" name="object 81">
            <a:extLst>
              <a:ext uri="{FF2B5EF4-FFF2-40B4-BE49-F238E27FC236}">
                <a16:creationId xmlns:a16="http://schemas.microsoft.com/office/drawing/2014/main" id="{EE56C48F-AEF9-64B7-01B1-2EFB0534C8EC}"/>
              </a:ext>
            </a:extLst>
          </p:cNvPr>
          <p:cNvSpPr txBox="1"/>
          <p:nvPr userDrawn="1"/>
        </p:nvSpPr>
        <p:spPr>
          <a:xfrm>
            <a:off x="681816" y="54364"/>
            <a:ext cx="2684823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sz="3600" b="1" spc="73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sz="3600" b="1" spc="64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48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skill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79983-080A-31B1-67EC-21E8339D7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9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D9EFD7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283387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350E3-B81B-0483-4852-0A97D8F67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EA460FC-17B2-BBAE-2ECA-57BE38EB5B4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DA4179"/>
          </a:solidFill>
          <a:ln w="228600" cmpd="sng">
            <a:solidFill>
              <a:srgbClr val="E27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6CCB79-F9C9-6996-302F-9B25506048A1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DA4179"/>
          </a:solidFill>
          <a:ln w="69850" cmpd="sng">
            <a:solidFill>
              <a:srgbClr val="E27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AB933-822D-5431-2062-5DF02470E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1" y="110495"/>
            <a:ext cx="3213334" cy="154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C4394-FDE0-D97D-D601-F74F4CDE5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161" y="5720139"/>
            <a:ext cx="956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FDE3DF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20981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57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C65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words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A2B8B-20DC-70F1-C129-3A909BBD0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DDA6CC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142531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 booster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2F1EFE-D217-C461-6F55-FA27AD5F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1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19062-8E8B-3E36-668B-F021B6383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2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265271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100963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129413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1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8135FC-388D-A394-0A3F-71662C40E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7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393960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2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C4272-4325-E9F6-26C5-A17F00A0D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5CF3120-0952-5EAB-D072-A68D38DF0D20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AB96"/>
          </a:solidFill>
          <a:ln w="228600" cmpd="sng">
            <a:solidFill>
              <a:srgbClr val="69C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01ECC0-FBB7-1F33-6BBF-59CEA6B9097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AB96"/>
          </a:solidFill>
          <a:ln w="69850" cmpd="sng">
            <a:solidFill>
              <a:srgbClr val="69C1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04491-19A9-0414-C211-2AF63EBD3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1779" y="5638800"/>
            <a:ext cx="972000" cy="820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4B7CA-EE07-4B4E-90A8-409C943DC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6" y="53238"/>
            <a:ext cx="3240000" cy="1594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392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265271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3010666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2828145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2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95616-0B1C-D0EF-D965-61B5F493B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2638191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91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3F7E06-E764-C1AA-D729-4F78D5BD7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5BFE5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314963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5AA53-BA3B-B607-9008-7CA14445FA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Culture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2A651-C343-4618-2F78-A67835B54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4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56631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Technology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9F976-C34E-4AD6-F1B1-48860E4D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type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6FC9D-B215-80F4-E258-6423D919E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4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AC1C6B37-500A-AAE3-0C49-C73CCC356EDA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9CD8"/>
          </a:solidFill>
          <a:ln w="228600" cmpd="sng">
            <a:solidFill>
              <a:srgbClr val="4F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941964-D428-9BD1-9C6F-882033EDD3F0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9CD8"/>
          </a:solidFill>
          <a:ln w="69850" cmpd="sng">
            <a:solidFill>
              <a:srgbClr val="4FB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BC636-0C1F-3A17-7F46-17CBB1F5F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1" y="80015"/>
            <a:ext cx="3312000" cy="1600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031C3-8B0C-8C14-2C7A-FEB5BDF2D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626" y="5694103"/>
            <a:ext cx="90910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79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0CE9C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1045893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61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7961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807E1-1948-AC5C-9299-87765596D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B1A3CF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323635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663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2965B-3D8D-13F5-0287-777110EC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9" b="96450" l="3129" r="99249">
                        <a14:foregroundMark x1="26909" y1="21893" x2="26789" y2="81817"/>
                        <a14:foregroundMark x1="37547" y1="25444" x2="38298" y2="77515"/>
                        <a14:foregroundMark x1="47309" y1="20710" x2="48185" y2="76923"/>
                        <a14:foregroundMark x1="60826" y1="15385" x2="59700" y2="71006"/>
                        <a14:foregroundMark x1="59700" y1="71006" x2="59950" y2="72781"/>
                        <a14:foregroundMark x1="46683" y1="16568" x2="85732" y2="42604"/>
                        <a14:foregroundMark x1="85732" y1="42604" x2="76721" y2="70414"/>
                        <a14:foregroundMark x1="22653" y1="29586" x2="85482" y2="29586"/>
                        <a14:foregroundMark x1="77722" y1="68639" x2="89688" y2="67696"/>
                        <a14:foregroundMark x1="90139" y1="59990" x2="73841" y2="80971"/>
                        <a14:foregroundMark x1="5506" y1="65175" x2="3390" y2="60969"/>
                        <a14:foregroundMark x1="13994" y1="82047" x2="9630" y2="73373"/>
                        <a14:foregroundMark x1="9763" y1="58580" x2="23905" y2="58580"/>
                        <a14:foregroundMark x1="88998" y1="45562" x2="91008" y2="45160"/>
                        <a14:foregroundMark x1="23905" y1="58580" x2="88998" y2="45562"/>
                        <a14:foregroundMark x1="15269" y1="27811" x2="15269" y2="27811"/>
                        <a14:foregroundMark x1="35169" y1="18935" x2="35169" y2="18935"/>
                        <a14:foregroundMark x1="34793" y1="61538" x2="34793" y2="61538"/>
                        <a14:foregroundMark x1="36045" y1="19527" x2="36045" y2="19527"/>
                        <a14:foregroundMark x1="35419" y1="65680" x2="35419" y2="65680"/>
                        <a14:foregroundMark x1="34043" y1="74556" x2="34043" y2="74556"/>
                        <a14:foregroundMark x1="35044" y1="44970" x2="35044" y2="44970"/>
                        <a14:backgroundMark x1="98498" y1="1775" x2="98498" y2="1775"/>
                        <a14:backgroundMark x1="97747" y1="91124" x2="97747" y2="91124"/>
                        <a14:backgroundMark x1="99124" y1="8876" x2="99124" y2="8876"/>
                        <a14:backgroundMark x1="2128" y1="94675" x2="2128" y2="94675"/>
                        <a14:backgroundMark x1="8010" y1="97633" x2="8010" y2="97633"/>
                        <a14:backgroundMark x1="5006" y1="95858" x2="11389" y2="95858"/>
                        <a14:backgroundMark x1="88022" y1="98026" x2="95745" y2="97633"/>
                        <a14:backgroundMark x1="84105" y1="98225" x2="86293" y2="98114"/>
                        <a14:backgroundMark x1="95745" y1="97633" x2="97121" y2="90533"/>
                        <a14:backgroundMark x1="97247" y1="8284" x2="99249" y2="6509"/>
                        <a14:backgroundMark x1="86717" y1="94700" x2="86233" y2="95266"/>
                        <a14:backgroundMark x1="98373" y1="81065" x2="95177" y2="84804"/>
                        <a14:backgroundMark x1="86233" y1="95266" x2="82478" y2="94675"/>
                        <a14:backgroundMark x1="99249" y1="90533" x2="98748" y2="93491"/>
                        <a14:backgroundMark x1="98498" y1="93491" x2="98498" y2="93491"/>
                        <a14:backgroundMark x1="93492" y1="1775" x2="93492" y2="1775"/>
                        <a14:backgroundMark x1="92491" y1="1183" x2="92491" y2="1183"/>
                        <a14:backgroundMark x1="6758" y1="20118" x2="6758" y2="20118"/>
                        <a14:backgroundMark x1="94869" y1="4734" x2="2628" y2="4142"/>
                        <a14:backgroundMark x1="2628" y1="4142" x2="501" y2="91716"/>
                        <a14:backgroundMark x1="93367" y1="33728" x2="93367" y2="33728"/>
                        <a14:backgroundMark x1="94994" y1="14793" x2="91114" y2="81065"/>
                        <a14:backgroundMark x1="91114" y1="81065" x2="80851" y2="89349"/>
                        <a14:backgroundMark x1="80851" y1="89349" x2="15019" y2="90533"/>
                        <a14:backgroundMark x1="15019" y1="90533" x2="14768" y2="89941"/>
                        <a14:backgroundMark x1="91239" y1="15976" x2="93867" y2="21893"/>
                        <a14:backgroundMark x1="91489" y1="13609" x2="91489" y2="13609"/>
                        <a14:backgroundMark x1="96746" y1="41420" x2="93367" y2="89941"/>
                        <a14:backgroundMark x1="93367" y1="89941" x2="94243" y2="83432"/>
                        <a14:backgroundMark x1="91114" y1="11243" x2="93742" y2="25444"/>
                        <a14:backgroundMark x1="90989" y1="45562" x2="90989" y2="45562"/>
                        <a14:backgroundMark x1="31039" y1="32544" x2="31039" y2="32544"/>
                        <a14:backgroundMark x1="7635" y1="53254" x2="7635" y2="733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044" y="2099917"/>
            <a:ext cx="5073911" cy="10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539794-927D-4216-D2B5-F8F14197A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28831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663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45B17-5BAB-EEBF-9D92-33CB634B1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3864" y="2176734"/>
            <a:ext cx="4311872" cy="901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5E7373-E2C1-0FEC-E936-BC48464C9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123439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9">
            <a:extLst>
              <a:ext uri="{FF2B5EF4-FFF2-40B4-BE49-F238E27FC236}">
                <a16:creationId xmlns:a16="http://schemas.microsoft.com/office/drawing/2014/main" id="{8A80BF77-BDCF-D46C-B6AD-91F60F122C50}"/>
              </a:ext>
            </a:extLst>
          </p:cNvPr>
          <p:cNvSpPr/>
          <p:nvPr userDrawn="1"/>
        </p:nvSpPr>
        <p:spPr>
          <a:xfrm>
            <a:off x="4495874" y="2854460"/>
            <a:ext cx="3200252" cy="9174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79"/>
              <a:gd name="connsiteY0" fmla="*/ 9627 h 10000"/>
              <a:gd name="connsiteX1" fmla="*/ 479 w 8479"/>
              <a:gd name="connsiteY1" fmla="*/ 0 h 10000"/>
              <a:gd name="connsiteX2" fmla="*/ 8479 w 8479"/>
              <a:gd name="connsiteY2" fmla="*/ 0 h 10000"/>
              <a:gd name="connsiteX3" fmla="*/ 6479 w 8479"/>
              <a:gd name="connsiteY3" fmla="*/ 10000 h 10000"/>
              <a:gd name="connsiteX4" fmla="*/ 0 w 8479"/>
              <a:gd name="connsiteY4" fmla="*/ 9627 h 10000"/>
              <a:gd name="connsiteX0" fmla="*/ 0 w 8599"/>
              <a:gd name="connsiteY0" fmla="*/ 9751 h 10124"/>
              <a:gd name="connsiteX1" fmla="*/ 565 w 8599"/>
              <a:gd name="connsiteY1" fmla="*/ 124 h 10124"/>
              <a:gd name="connsiteX2" fmla="*/ 8599 w 8599"/>
              <a:gd name="connsiteY2" fmla="*/ 0 h 10124"/>
              <a:gd name="connsiteX3" fmla="*/ 7641 w 8599"/>
              <a:gd name="connsiteY3" fmla="*/ 10124 h 10124"/>
              <a:gd name="connsiteX4" fmla="*/ 0 w 8599"/>
              <a:gd name="connsiteY4" fmla="*/ 9751 h 10124"/>
              <a:gd name="connsiteX0" fmla="*/ 0 w 9943"/>
              <a:gd name="connsiteY0" fmla="*/ 9510 h 9878"/>
              <a:gd name="connsiteX1" fmla="*/ 657 w 9943"/>
              <a:gd name="connsiteY1" fmla="*/ 0 h 9878"/>
              <a:gd name="connsiteX2" fmla="*/ 9943 w 9943"/>
              <a:gd name="connsiteY2" fmla="*/ 369 h 9878"/>
              <a:gd name="connsiteX3" fmla="*/ 8886 w 9943"/>
              <a:gd name="connsiteY3" fmla="*/ 9878 h 9878"/>
              <a:gd name="connsiteX4" fmla="*/ 0 w 9943"/>
              <a:gd name="connsiteY4" fmla="*/ 9510 h 9878"/>
              <a:gd name="connsiteX0" fmla="*/ 0 w 10057"/>
              <a:gd name="connsiteY0" fmla="*/ 9627 h 10000"/>
              <a:gd name="connsiteX1" fmla="*/ 661 w 10057"/>
              <a:gd name="connsiteY1" fmla="*/ 0 h 10000"/>
              <a:gd name="connsiteX2" fmla="*/ 10057 w 10057"/>
              <a:gd name="connsiteY2" fmla="*/ 125 h 10000"/>
              <a:gd name="connsiteX3" fmla="*/ 8937 w 10057"/>
              <a:gd name="connsiteY3" fmla="*/ 10000 h 10000"/>
              <a:gd name="connsiteX4" fmla="*/ 0 w 10057"/>
              <a:gd name="connsiteY4" fmla="*/ 9627 h 10000"/>
              <a:gd name="connsiteX0" fmla="*/ 0 w 10057"/>
              <a:gd name="connsiteY0" fmla="*/ 10000 h 10000"/>
              <a:gd name="connsiteX1" fmla="*/ 661 w 10057"/>
              <a:gd name="connsiteY1" fmla="*/ 0 h 10000"/>
              <a:gd name="connsiteX2" fmla="*/ 10057 w 10057"/>
              <a:gd name="connsiteY2" fmla="*/ 125 h 10000"/>
              <a:gd name="connsiteX3" fmla="*/ 8937 w 10057"/>
              <a:gd name="connsiteY3" fmla="*/ 10000 h 10000"/>
              <a:gd name="connsiteX4" fmla="*/ 0 w 10057"/>
              <a:gd name="connsiteY4" fmla="*/ 10000 h 10000"/>
              <a:gd name="connsiteX0" fmla="*/ 0 w 10057"/>
              <a:gd name="connsiteY0" fmla="*/ 9875 h 9875"/>
              <a:gd name="connsiteX1" fmla="*/ 747 w 10057"/>
              <a:gd name="connsiteY1" fmla="*/ 124 h 9875"/>
              <a:gd name="connsiteX2" fmla="*/ 10057 w 10057"/>
              <a:gd name="connsiteY2" fmla="*/ 0 h 9875"/>
              <a:gd name="connsiteX3" fmla="*/ 8937 w 10057"/>
              <a:gd name="connsiteY3" fmla="*/ 9875 h 9875"/>
              <a:gd name="connsiteX4" fmla="*/ 0 w 10057"/>
              <a:gd name="connsiteY4" fmla="*/ 9875 h 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7" h="9875">
                <a:moveTo>
                  <a:pt x="0" y="9875"/>
                </a:moveTo>
                <a:cubicBezTo>
                  <a:pt x="221" y="6666"/>
                  <a:pt x="526" y="3333"/>
                  <a:pt x="747" y="124"/>
                </a:cubicBezTo>
                <a:lnTo>
                  <a:pt x="10057" y="0"/>
                </a:lnTo>
                <a:lnTo>
                  <a:pt x="8937" y="9875"/>
                </a:lnTo>
                <a:lnTo>
                  <a:pt x="0" y="9875"/>
                </a:lnTo>
                <a:close/>
              </a:path>
            </a:pathLst>
          </a:custGeom>
          <a:solidFill>
            <a:srgbClr val="0080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</a:t>
            </a:r>
            <a:endParaRPr lang="en-HK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5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4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noFill/>
          <a:ln w="38100">
            <a:solidFill>
              <a:srgbClr val="00B3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55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8129632-29B0-F780-62D8-8934DBB71C39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F7C0F"/>
          </a:solidFill>
          <a:ln w="228600" cmpd="sng">
            <a:solidFill>
              <a:srgbClr val="F59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ogo for a book&#10;&#10;Description automatically generated with medium confidence">
            <a:extLst>
              <a:ext uri="{FF2B5EF4-FFF2-40B4-BE49-F238E27FC236}">
                <a16:creationId xmlns:a16="http://schemas.microsoft.com/office/drawing/2014/main" id="{9E7C6D21-C9C8-9A29-48DC-8A9D1F9ED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4" y="100047"/>
            <a:ext cx="3312000" cy="1553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51866-5995-7A8A-47AB-891B6B7E7B57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F7C0F"/>
          </a:solidFill>
          <a:ln w="69850" cmpd="sng">
            <a:solidFill>
              <a:srgbClr val="F59D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23BC972C-68CB-DB51-1FF2-1E8CE8408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888" y="5765848"/>
            <a:ext cx="914402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5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7ED3F7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172101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Post-reading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42E91-F5A6-19B5-FACC-D64A0C6F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4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265271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AAD69C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8" name="object 81">
            <a:extLst>
              <a:ext uri="{FF2B5EF4-FFF2-40B4-BE49-F238E27FC236}">
                <a16:creationId xmlns:a16="http://schemas.microsoft.com/office/drawing/2014/main" id="{EE56C48F-AEF9-64B7-01B1-2EFB0534C8EC}"/>
              </a:ext>
            </a:extLst>
          </p:cNvPr>
          <p:cNvSpPr txBox="1"/>
          <p:nvPr userDrawn="1"/>
        </p:nvSpPr>
        <p:spPr>
          <a:xfrm>
            <a:off x="681816" y="54364"/>
            <a:ext cx="2684823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sz="3600" b="1" spc="73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sz="3600" b="1" spc="64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176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skill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79983-080A-31B1-67EC-21E8339D7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D9EFD7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96109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350E3-B81B-0483-4852-0A97D8F67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FDE3DF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195403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57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C65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words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A2B8B-20DC-70F1-C129-3A909BBD0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9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DDA6CC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507247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 booster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2F1EFE-D217-C461-6F55-FA27AD5F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5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0E5D6A61-A584-EFF2-AEBC-43DE0DE016EB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A74B97"/>
          </a:solidFill>
          <a:ln w="228600" cmpd="sng">
            <a:solidFill>
              <a:srgbClr val="B773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E9B25D-E7E1-639E-5E66-7CADCDA8EF8B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A74B97"/>
          </a:solidFill>
          <a:ln w="69850" cmpd="sng">
            <a:solidFill>
              <a:srgbClr val="B773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722266-B6A4-33DC-7436-4F11F6278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14" y="57790"/>
            <a:ext cx="3369439" cy="1635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F0C48-2447-0E2B-A840-A98A91C8A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9" y="5671190"/>
            <a:ext cx="952409" cy="7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49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1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19062-8E8B-3E36-668B-F021B6383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4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265271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0469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7474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1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8135FC-388D-A394-0A3F-71662C40E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5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19859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2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C4272-4325-E9F6-26C5-A17F00A0D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6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265271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20887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solidFill>
          <a:srgbClr val="61A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E95272-4974-06F6-A06A-E1BEE58ED982}"/>
              </a:ext>
            </a:extLst>
          </p:cNvPr>
          <p:cNvSpPr/>
          <p:nvPr userDrawn="1"/>
        </p:nvSpPr>
        <p:spPr>
          <a:xfrm>
            <a:off x="431800" y="406400"/>
            <a:ext cx="11366500" cy="5829300"/>
          </a:xfrm>
          <a:prstGeom prst="roundRect">
            <a:avLst>
              <a:gd name="adj" fmla="val 7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792466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81882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2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95616-0B1C-D0EF-D965-61B5F493B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6C4696"/>
          </a:solidFill>
          <a:ln w="228600" cmpd="sng">
            <a:solidFill>
              <a:srgbClr val="8A6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7499-6D4C-79F1-1C34-8F5AA5BDC3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3" y="96103"/>
            <a:ext cx="3256823" cy="15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6C4696"/>
          </a:solidFill>
          <a:ln w="69850" cmpd="sng">
            <a:solidFill>
              <a:srgbClr val="8A6C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E286C-E3B9-7B64-5746-FA434289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780" y="5719423"/>
            <a:ext cx="864588" cy="6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67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2976143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91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3F7E06-E764-C1AA-D729-4F78D5BD7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5BFE5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329963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5AA53-BA3B-B607-9008-7CA14445FA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6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Culture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2A651-C343-4618-2F78-A67835B54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02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56631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Technology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9F976-C34E-4AD6-F1B1-48860E4D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type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6FC9D-B215-80F4-E258-6423D919E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0CE9C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57634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61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7961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807E1-1948-AC5C-9299-87765596D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B1A3CF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365511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3803A"/>
          </a:solidFill>
          <a:ln w="228600" cmpd="sng">
            <a:solidFill>
              <a:srgbClr val="5C9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3803A"/>
          </a:solidFill>
          <a:ln w="69850" cmpd="sng">
            <a:solidFill>
              <a:srgbClr val="5C97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4C609-C9DC-EA86-12FC-2F9CC0C3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" y="-48051"/>
            <a:ext cx="3348000" cy="1745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21E4-DC0E-B721-7510-59BA8A9BE7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850" y="5703961"/>
            <a:ext cx="886331" cy="7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21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663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2965B-3D8D-13F5-0287-777110EC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9" b="96450" l="3129" r="99249">
                        <a14:foregroundMark x1="26909" y1="21893" x2="26789" y2="81817"/>
                        <a14:foregroundMark x1="37547" y1="25444" x2="38298" y2="77515"/>
                        <a14:foregroundMark x1="47309" y1="20710" x2="48185" y2="76923"/>
                        <a14:foregroundMark x1="60826" y1="15385" x2="59700" y2="71006"/>
                        <a14:foregroundMark x1="59700" y1="71006" x2="59950" y2="72781"/>
                        <a14:foregroundMark x1="46683" y1="16568" x2="85732" y2="42604"/>
                        <a14:foregroundMark x1="85732" y1="42604" x2="76721" y2="70414"/>
                        <a14:foregroundMark x1="22653" y1="29586" x2="85482" y2="29586"/>
                        <a14:foregroundMark x1="77722" y1="68639" x2="89688" y2="67696"/>
                        <a14:foregroundMark x1="90139" y1="59990" x2="73841" y2="80971"/>
                        <a14:foregroundMark x1="5506" y1="65175" x2="3390" y2="60969"/>
                        <a14:foregroundMark x1="13994" y1="82047" x2="9630" y2="73373"/>
                        <a14:foregroundMark x1="9763" y1="58580" x2="23905" y2="58580"/>
                        <a14:foregroundMark x1="88998" y1="45562" x2="91008" y2="45160"/>
                        <a14:foregroundMark x1="23905" y1="58580" x2="88998" y2="45562"/>
                        <a14:foregroundMark x1="15269" y1="27811" x2="15269" y2="27811"/>
                        <a14:foregroundMark x1="35169" y1="18935" x2="35169" y2="18935"/>
                        <a14:foregroundMark x1="34793" y1="61538" x2="34793" y2="61538"/>
                        <a14:foregroundMark x1="36045" y1="19527" x2="36045" y2="19527"/>
                        <a14:foregroundMark x1="35419" y1="65680" x2="35419" y2="65680"/>
                        <a14:foregroundMark x1="34043" y1="74556" x2="34043" y2="74556"/>
                        <a14:foregroundMark x1="35044" y1="44970" x2="35044" y2="44970"/>
                        <a14:backgroundMark x1="98498" y1="1775" x2="98498" y2="1775"/>
                        <a14:backgroundMark x1="97747" y1="91124" x2="97747" y2="91124"/>
                        <a14:backgroundMark x1="99124" y1="8876" x2="99124" y2="8876"/>
                        <a14:backgroundMark x1="2128" y1="94675" x2="2128" y2="94675"/>
                        <a14:backgroundMark x1="8010" y1="97633" x2="8010" y2="97633"/>
                        <a14:backgroundMark x1="5006" y1="95858" x2="11389" y2="95858"/>
                        <a14:backgroundMark x1="88022" y1="98026" x2="95745" y2="97633"/>
                        <a14:backgroundMark x1="84105" y1="98225" x2="86293" y2="98114"/>
                        <a14:backgroundMark x1="95745" y1="97633" x2="97121" y2="90533"/>
                        <a14:backgroundMark x1="97247" y1="8284" x2="99249" y2="6509"/>
                        <a14:backgroundMark x1="86717" y1="94700" x2="86233" y2="95266"/>
                        <a14:backgroundMark x1="98373" y1="81065" x2="95177" y2="84804"/>
                        <a14:backgroundMark x1="86233" y1="95266" x2="82478" y2="94675"/>
                        <a14:backgroundMark x1="99249" y1="90533" x2="98748" y2="93491"/>
                        <a14:backgroundMark x1="98498" y1="93491" x2="98498" y2="93491"/>
                        <a14:backgroundMark x1="93492" y1="1775" x2="93492" y2="1775"/>
                        <a14:backgroundMark x1="92491" y1="1183" x2="92491" y2="1183"/>
                        <a14:backgroundMark x1="6758" y1="20118" x2="6758" y2="20118"/>
                        <a14:backgroundMark x1="94869" y1="4734" x2="2628" y2="4142"/>
                        <a14:backgroundMark x1="2628" y1="4142" x2="501" y2="91716"/>
                        <a14:backgroundMark x1="93367" y1="33728" x2="93367" y2="33728"/>
                        <a14:backgroundMark x1="94994" y1="14793" x2="91114" y2="81065"/>
                        <a14:backgroundMark x1="91114" y1="81065" x2="80851" y2="89349"/>
                        <a14:backgroundMark x1="80851" y1="89349" x2="15019" y2="90533"/>
                        <a14:backgroundMark x1="15019" y1="90533" x2="14768" y2="89941"/>
                        <a14:backgroundMark x1="91239" y1="15976" x2="93867" y2="21893"/>
                        <a14:backgroundMark x1="91489" y1="13609" x2="91489" y2="13609"/>
                        <a14:backgroundMark x1="96746" y1="41420" x2="93367" y2="89941"/>
                        <a14:backgroundMark x1="93367" y1="89941" x2="94243" y2="83432"/>
                        <a14:backgroundMark x1="91114" y1="11243" x2="93742" y2="25444"/>
                        <a14:backgroundMark x1="90989" y1="45562" x2="90989" y2="45562"/>
                        <a14:backgroundMark x1="31039" y1="32544" x2="31039" y2="32544"/>
                        <a14:backgroundMark x1="7635" y1="53254" x2="7635" y2="733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044" y="2099917"/>
            <a:ext cx="5073911" cy="10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539794-927D-4216-D2B5-F8F14197A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151136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663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45B17-5BAB-EEBF-9D92-33CB634B1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3864" y="2176734"/>
            <a:ext cx="4311872" cy="901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5E7373-E2C1-0FEC-E936-BC48464C9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333251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9">
            <a:extLst>
              <a:ext uri="{FF2B5EF4-FFF2-40B4-BE49-F238E27FC236}">
                <a16:creationId xmlns:a16="http://schemas.microsoft.com/office/drawing/2014/main" id="{8A80BF77-BDCF-D46C-B6AD-91F60F122C50}"/>
              </a:ext>
            </a:extLst>
          </p:cNvPr>
          <p:cNvSpPr/>
          <p:nvPr userDrawn="1"/>
        </p:nvSpPr>
        <p:spPr>
          <a:xfrm>
            <a:off x="4495874" y="2854460"/>
            <a:ext cx="3200252" cy="9174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79"/>
              <a:gd name="connsiteY0" fmla="*/ 9627 h 10000"/>
              <a:gd name="connsiteX1" fmla="*/ 479 w 8479"/>
              <a:gd name="connsiteY1" fmla="*/ 0 h 10000"/>
              <a:gd name="connsiteX2" fmla="*/ 8479 w 8479"/>
              <a:gd name="connsiteY2" fmla="*/ 0 h 10000"/>
              <a:gd name="connsiteX3" fmla="*/ 6479 w 8479"/>
              <a:gd name="connsiteY3" fmla="*/ 10000 h 10000"/>
              <a:gd name="connsiteX4" fmla="*/ 0 w 8479"/>
              <a:gd name="connsiteY4" fmla="*/ 9627 h 10000"/>
              <a:gd name="connsiteX0" fmla="*/ 0 w 8599"/>
              <a:gd name="connsiteY0" fmla="*/ 9751 h 10124"/>
              <a:gd name="connsiteX1" fmla="*/ 565 w 8599"/>
              <a:gd name="connsiteY1" fmla="*/ 124 h 10124"/>
              <a:gd name="connsiteX2" fmla="*/ 8599 w 8599"/>
              <a:gd name="connsiteY2" fmla="*/ 0 h 10124"/>
              <a:gd name="connsiteX3" fmla="*/ 7641 w 8599"/>
              <a:gd name="connsiteY3" fmla="*/ 10124 h 10124"/>
              <a:gd name="connsiteX4" fmla="*/ 0 w 8599"/>
              <a:gd name="connsiteY4" fmla="*/ 9751 h 10124"/>
              <a:gd name="connsiteX0" fmla="*/ 0 w 9943"/>
              <a:gd name="connsiteY0" fmla="*/ 9510 h 9878"/>
              <a:gd name="connsiteX1" fmla="*/ 657 w 9943"/>
              <a:gd name="connsiteY1" fmla="*/ 0 h 9878"/>
              <a:gd name="connsiteX2" fmla="*/ 9943 w 9943"/>
              <a:gd name="connsiteY2" fmla="*/ 369 h 9878"/>
              <a:gd name="connsiteX3" fmla="*/ 8886 w 9943"/>
              <a:gd name="connsiteY3" fmla="*/ 9878 h 9878"/>
              <a:gd name="connsiteX4" fmla="*/ 0 w 9943"/>
              <a:gd name="connsiteY4" fmla="*/ 9510 h 9878"/>
              <a:gd name="connsiteX0" fmla="*/ 0 w 10057"/>
              <a:gd name="connsiteY0" fmla="*/ 9627 h 10000"/>
              <a:gd name="connsiteX1" fmla="*/ 661 w 10057"/>
              <a:gd name="connsiteY1" fmla="*/ 0 h 10000"/>
              <a:gd name="connsiteX2" fmla="*/ 10057 w 10057"/>
              <a:gd name="connsiteY2" fmla="*/ 125 h 10000"/>
              <a:gd name="connsiteX3" fmla="*/ 8937 w 10057"/>
              <a:gd name="connsiteY3" fmla="*/ 10000 h 10000"/>
              <a:gd name="connsiteX4" fmla="*/ 0 w 10057"/>
              <a:gd name="connsiteY4" fmla="*/ 9627 h 10000"/>
              <a:gd name="connsiteX0" fmla="*/ 0 w 10057"/>
              <a:gd name="connsiteY0" fmla="*/ 10000 h 10000"/>
              <a:gd name="connsiteX1" fmla="*/ 661 w 10057"/>
              <a:gd name="connsiteY1" fmla="*/ 0 h 10000"/>
              <a:gd name="connsiteX2" fmla="*/ 10057 w 10057"/>
              <a:gd name="connsiteY2" fmla="*/ 125 h 10000"/>
              <a:gd name="connsiteX3" fmla="*/ 8937 w 10057"/>
              <a:gd name="connsiteY3" fmla="*/ 10000 h 10000"/>
              <a:gd name="connsiteX4" fmla="*/ 0 w 10057"/>
              <a:gd name="connsiteY4" fmla="*/ 10000 h 10000"/>
              <a:gd name="connsiteX0" fmla="*/ 0 w 10057"/>
              <a:gd name="connsiteY0" fmla="*/ 9875 h 9875"/>
              <a:gd name="connsiteX1" fmla="*/ 747 w 10057"/>
              <a:gd name="connsiteY1" fmla="*/ 124 h 9875"/>
              <a:gd name="connsiteX2" fmla="*/ 10057 w 10057"/>
              <a:gd name="connsiteY2" fmla="*/ 0 h 9875"/>
              <a:gd name="connsiteX3" fmla="*/ 8937 w 10057"/>
              <a:gd name="connsiteY3" fmla="*/ 9875 h 9875"/>
              <a:gd name="connsiteX4" fmla="*/ 0 w 10057"/>
              <a:gd name="connsiteY4" fmla="*/ 9875 h 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7" h="9875">
                <a:moveTo>
                  <a:pt x="0" y="9875"/>
                </a:moveTo>
                <a:cubicBezTo>
                  <a:pt x="221" y="6666"/>
                  <a:pt x="526" y="3333"/>
                  <a:pt x="747" y="124"/>
                </a:cubicBezTo>
                <a:lnTo>
                  <a:pt x="10057" y="0"/>
                </a:lnTo>
                <a:lnTo>
                  <a:pt x="8937" y="9875"/>
                </a:lnTo>
                <a:lnTo>
                  <a:pt x="0" y="9875"/>
                </a:lnTo>
                <a:close/>
              </a:path>
            </a:pathLst>
          </a:custGeom>
          <a:solidFill>
            <a:srgbClr val="0080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</a:t>
            </a:r>
            <a:endParaRPr lang="en-HK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0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F267-330C-4E82-9850-3AC3CB09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4268-E043-49F1-890F-68810CA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9E34-66CC-4BDC-A374-DAB4617B2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C6E9-61C6-4137-B436-54E404246A3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6B1A-973B-40F8-AE99-B478D66D6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01C9-8564-4B1E-B525-8204BC565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96BA127-B372-A2F2-7A5A-C262D6A04AB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161490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EABDA-AD1C-4DB8-D131-EB1A5636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5CFD-65EC-CA2B-E07F-BC261A6E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43B0-16B6-855C-6A89-9775277A4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CC24D-91B2-4E65-A086-1353CF621295}" type="datetimeFigureOut">
              <a:rPr lang="en-HK" smtClean="0"/>
              <a:t>30/8/2025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A90E-23E3-0B6F-2C3D-3AD93E100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8962-FA93-A1D1-0E03-16334ADB5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7ED19-E071-422C-B089-65AD9DBFCD4D}" type="slidenum">
              <a:rPr lang="en-HK" smtClean="0"/>
              <a:t>‹#›</a:t>
            </a:fld>
            <a:endParaRPr lang="en-HK"/>
          </a:p>
        </p:txBody>
      </p:sp>
      <p:pic>
        <p:nvPicPr>
          <p:cNvPr id="7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4578595-519A-0959-C62C-2271AD150EE3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161490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55" r:id="rId3"/>
    <p:sldLayoutId id="2147483661" r:id="rId4"/>
    <p:sldLayoutId id="2147483668" r:id="rId5"/>
    <p:sldLayoutId id="2147483666" r:id="rId6"/>
    <p:sldLayoutId id="2147483670" r:id="rId7"/>
    <p:sldLayoutId id="2147483671" r:id="rId8"/>
    <p:sldLayoutId id="2147483678" r:id="rId9"/>
    <p:sldLayoutId id="2147483679" r:id="rId10"/>
    <p:sldLayoutId id="2147483696" r:id="rId11"/>
    <p:sldLayoutId id="2147483672" r:id="rId12"/>
    <p:sldLayoutId id="2147483699" r:id="rId13"/>
    <p:sldLayoutId id="2147483673" r:id="rId14"/>
    <p:sldLayoutId id="2147483680" r:id="rId15"/>
    <p:sldLayoutId id="2147483681" r:id="rId16"/>
    <p:sldLayoutId id="2147483674" r:id="rId17"/>
    <p:sldLayoutId id="2147483700" r:id="rId18"/>
    <p:sldLayoutId id="2147483675" r:id="rId19"/>
    <p:sldLayoutId id="2147483682" r:id="rId20"/>
    <p:sldLayoutId id="2147483683" r:id="rId21"/>
    <p:sldLayoutId id="2147483676" r:id="rId22"/>
    <p:sldLayoutId id="2147483686" r:id="rId23"/>
    <p:sldLayoutId id="2147483684" r:id="rId24"/>
    <p:sldLayoutId id="2147483697" r:id="rId25"/>
    <p:sldLayoutId id="2147483698" r:id="rId26"/>
    <p:sldLayoutId id="2147483685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4" r:id="rId33"/>
    <p:sldLayoutId id="2147483695" r:id="rId34"/>
    <p:sldLayoutId id="2147483662" r:id="rId35"/>
    <p:sldLayoutId id="214748370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EABDA-AD1C-4DB8-D131-EB1A5636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5CFD-65EC-CA2B-E07F-BC261A6E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43B0-16B6-855C-6A89-9775277A4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CC24D-91B2-4E65-A086-1353CF621295}" type="datetimeFigureOut">
              <a:rPr lang="en-HK" smtClean="0"/>
              <a:t>30/8/2025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A90E-23E3-0B6F-2C3D-3AD93E100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8962-FA93-A1D1-0E03-16334ADB5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7ED19-E071-422C-B089-65AD9DBFCD4D}" type="slidenum">
              <a:rPr lang="en-HK" smtClean="0"/>
              <a:t>‹#›</a:t>
            </a:fld>
            <a:endParaRPr lang="en-HK"/>
          </a:p>
        </p:txBody>
      </p:sp>
      <p:pic>
        <p:nvPicPr>
          <p:cNvPr id="7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35EDCAA9-59A1-E11B-FC45-796C5C221884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161490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11.xml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2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3.xml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14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15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16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9.xml"/><Relationship Id="rId6" Type="http://schemas.openxmlformats.org/officeDocument/2006/relationships/slide" Target="slide1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slide" Target="slide2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20.xml"/><Relationship Id="rId6" Type="http://schemas.openxmlformats.org/officeDocument/2006/relationships/slide" Target="slide18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slide" Target="slide18.xml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Relationship Id="rId9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6.xml"/><Relationship Id="rId6" Type="http://schemas.openxmlformats.org/officeDocument/2006/relationships/image" Target="../media/image45.jpeg"/><Relationship Id="rId5" Type="http://schemas.microsoft.com/office/2007/relationships/hdphoto" Target="../media/hdphoto2.wdp"/><Relationship Id="rId4" Type="http://schemas.openxmlformats.org/officeDocument/2006/relationships/image" Target="../media/image41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7.xml"/><Relationship Id="rId6" Type="http://schemas.openxmlformats.org/officeDocument/2006/relationships/image" Target="../media/image49.jpeg"/><Relationship Id="rId5" Type="http://schemas.microsoft.com/office/2007/relationships/hdphoto" Target="../media/hdphoto5.wdp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8.xml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9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10.xml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5D1DF7-0080-B671-B24D-CE0E5FC785B0}"/>
              </a:ext>
            </a:extLst>
          </p:cNvPr>
          <p:cNvGrpSpPr/>
          <p:nvPr/>
        </p:nvGrpSpPr>
        <p:grpSpPr>
          <a:xfrm>
            <a:off x="1137317" y="2783819"/>
            <a:ext cx="9917366" cy="2766975"/>
            <a:chOff x="2456674" y="2651574"/>
            <a:chExt cx="9917366" cy="27669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FBB8892-4386-064A-5F7A-1E0FE683667A}"/>
                </a:ext>
              </a:extLst>
            </p:cNvPr>
            <p:cNvSpPr/>
            <p:nvPr/>
          </p:nvSpPr>
          <p:spPr>
            <a:xfrm>
              <a:off x="2456674" y="2651574"/>
              <a:ext cx="9917366" cy="2766975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A7D4653-8C43-75E4-4C01-7309BF0F7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7255" y="2651574"/>
              <a:ext cx="2375542" cy="584234"/>
            </a:xfrm>
            <a:prstGeom prst="rect">
              <a:avLst/>
            </a:prstGeom>
            <a:effectLst/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EC4BA2-12D5-0416-0F73-DF74E840B561}"/>
                </a:ext>
              </a:extLst>
            </p:cNvPr>
            <p:cNvSpPr/>
            <p:nvPr/>
          </p:nvSpPr>
          <p:spPr>
            <a:xfrm>
              <a:off x="2456674" y="2651574"/>
              <a:ext cx="1554496" cy="582655"/>
            </a:xfrm>
            <a:prstGeom prst="roundRect">
              <a:avLst>
                <a:gd name="adj" fmla="val 37869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C770A7-EAA6-9F0F-C31C-6DBD105ECD63}"/>
                </a:ext>
              </a:extLst>
            </p:cNvPr>
            <p:cNvSpPr/>
            <p:nvPr/>
          </p:nvSpPr>
          <p:spPr>
            <a:xfrm>
              <a:off x="2456674" y="2927126"/>
              <a:ext cx="968934" cy="308682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C9C51D-3C66-A53B-4673-33BA1B054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3910" y="2712719"/>
              <a:ext cx="2376000" cy="48504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EA2C42-1220-9143-1208-8570DE9B829C}"/>
              </a:ext>
            </a:extLst>
          </p:cNvPr>
          <p:cNvSpPr txBox="1"/>
          <p:nvPr/>
        </p:nvSpPr>
        <p:spPr>
          <a:xfrm>
            <a:off x="8886825" y="601118"/>
            <a:ext cx="3448050" cy="68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6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19C8D26-5462-6E96-36F9-899DD958EBD2}"/>
              </a:ext>
            </a:extLst>
          </p:cNvPr>
          <p:cNvGrpSpPr/>
          <p:nvPr/>
        </p:nvGrpSpPr>
        <p:grpSpPr>
          <a:xfrm>
            <a:off x="1332955" y="3689418"/>
            <a:ext cx="9526089" cy="1673159"/>
            <a:chOff x="2532145" y="3553084"/>
            <a:chExt cx="9802730" cy="166594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D886835-8176-A368-F4C9-8BA866CAE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E6F4FE"/>
                </a:clrFrom>
                <a:clrTo>
                  <a:srgbClr val="E6F4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146" y="3553084"/>
              <a:ext cx="3503642" cy="90007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BDF1D99-7EF7-5B67-CD10-207559E1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E6F4FE"/>
                </a:clrFrom>
                <a:clrTo>
                  <a:srgbClr val="E6F4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9724" y="3571185"/>
              <a:ext cx="6015151" cy="880411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BAC649-E936-5B94-8803-5FF443AD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E6F4FE"/>
                </a:clrFrom>
                <a:clrTo>
                  <a:srgbClr val="E6F4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145" y="4662156"/>
              <a:ext cx="5471833" cy="55686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1882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16C8D2A-0F17-560C-F979-A8311DA6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8778">
            <a:off x="4310580" y="1699639"/>
            <a:ext cx="3856947" cy="257129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DE50856-AD87-A9FC-3D27-61E576520A9F}"/>
              </a:ext>
            </a:extLst>
          </p:cNvPr>
          <p:cNvSpPr txBox="1"/>
          <p:nvPr/>
        </p:nvSpPr>
        <p:spPr>
          <a:xfrm>
            <a:off x="285750" y="118708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check</a:t>
            </a:r>
            <a:endParaRPr lang="zh-HK" altLang="en-US" sz="36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字方塊 28">
            <a:extLst>
              <a:ext uri="{FF2B5EF4-FFF2-40B4-BE49-F238E27FC236}">
                <a16:creationId xmlns:a16="http://schemas.microsoft.com/office/drawing/2014/main" id="{2636944C-B37D-660E-0BDC-187D16AD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883" y="4541295"/>
            <a:ext cx="8763000" cy="13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: ___________________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San Francisco?</a:t>
            </a:r>
          </a:p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	: ___________________ there.			</a:t>
            </a:r>
            <a:endParaRPr lang="zh-HK" altLang="en-US" sz="32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8" name="文字方塊 16">
            <a:extLst>
              <a:ext uri="{FF2B5EF4-FFF2-40B4-BE49-F238E27FC236}">
                <a16:creationId xmlns:a16="http://schemas.microsoft.com/office/drawing/2014/main" id="{4C73D40A-15A9-4330-5A5A-E5FB713D9705}"/>
              </a:ext>
            </a:extLst>
          </p:cNvPr>
          <p:cNvSpPr txBox="1"/>
          <p:nvPr/>
        </p:nvSpPr>
        <p:spPr>
          <a:xfrm>
            <a:off x="3220448" y="4620204"/>
            <a:ext cx="34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Have you ever been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字方塊 22">
            <a:extLst>
              <a:ext uri="{FF2B5EF4-FFF2-40B4-BE49-F238E27FC236}">
                <a16:creationId xmlns:a16="http://schemas.microsoft.com/office/drawing/2014/main" id="{25684753-0534-4A36-29BB-EB143660DE2B}"/>
              </a:ext>
            </a:extLst>
          </p:cNvPr>
          <p:cNvSpPr txBox="1"/>
          <p:nvPr/>
        </p:nvSpPr>
        <p:spPr>
          <a:xfrm>
            <a:off x="3271248" y="5316438"/>
            <a:ext cx="349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No, I’ve never been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51836BF-EB5D-A864-FCA3-CAC2E66AF730}"/>
              </a:ext>
            </a:extLst>
          </p:cNvPr>
          <p:cNvSpPr txBox="1"/>
          <p:nvPr/>
        </p:nvSpPr>
        <p:spPr>
          <a:xfrm>
            <a:off x="8262051" y="2910079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00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zh-HK" altLang="en-US" sz="10000" b="1" dirty="0">
              <a:solidFill>
                <a:srgbClr val="FF0000"/>
              </a:solidFill>
            </a:endParaRPr>
          </a:p>
        </p:txBody>
      </p:sp>
      <p:sp>
        <p:nvSpPr>
          <p:cNvPr id="2" name="文字方塊 28">
            <a:extLst>
              <a:ext uri="{FF2B5EF4-FFF2-40B4-BE49-F238E27FC236}">
                <a16:creationId xmlns:a16="http://schemas.microsoft.com/office/drawing/2014/main" id="{1A13DE5C-F274-E700-2FF2-50EE9EAF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055429"/>
            <a:ext cx="1145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44500" indent="-444500" eaLnBrk="1" hangingPunct="1">
              <a:lnSpc>
                <a:spcPct val="100000"/>
              </a:lnSpc>
              <a:buSzTx/>
              <a:tabLst>
                <a:tab pos="444500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Fill in the blanks.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17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A84546B3-5480-CDD3-D664-FA8E7122D2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0223" y="1798388"/>
            <a:ext cx="3259430" cy="26093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3141300" y="3255191"/>
            <a:ext cx="4023360" cy="483326"/>
          </a:xfrm>
          <a:prstGeom prst="rect">
            <a:avLst/>
          </a:prstGeom>
          <a:solidFill>
            <a:srgbClr val="FFFF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02112" y="3829957"/>
            <a:ext cx="3108960" cy="483326"/>
          </a:xfrm>
          <a:prstGeom prst="rect">
            <a:avLst/>
          </a:prstGeom>
          <a:solidFill>
            <a:srgbClr val="FFFF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文字方塊 10"/>
          <p:cNvSpPr txBox="1">
            <a:spLocks noChangeArrowheads="1"/>
          </p:cNvSpPr>
          <p:nvPr/>
        </p:nvSpPr>
        <p:spPr bwMode="auto">
          <a:xfrm>
            <a:off x="3074895" y="1955769"/>
            <a:ext cx="5802274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you </a:t>
            </a:r>
            <a:r>
              <a:rPr lang="en-US" altLang="zh-HK" sz="2800" dirty="0">
                <a:solidFill>
                  <a:srgbClr val="008000"/>
                </a:solidFill>
                <a:latin typeface="Comic Sans MS" pitchFamily="66" charset="0"/>
              </a:rPr>
              <a:t>ever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been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to Japan?</a:t>
            </a:r>
          </a:p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Yes, I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What </a:t>
            </a:r>
            <a:r>
              <a:rPr lang="en-US" altLang="zh-HK" sz="2800" dirty="0">
                <a:solidFill>
                  <a:srgbClr val="008000"/>
                </a:solidFill>
                <a:latin typeface="Comic Sans MS" pitchFamily="66" charset="0"/>
              </a:rPr>
              <a:t>did 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you </a:t>
            </a:r>
            <a:r>
              <a:rPr lang="en-US" altLang="zh-HK" sz="2800" dirty="0">
                <a:solidFill>
                  <a:srgbClr val="008000"/>
                </a:solidFill>
                <a:latin typeface="Comic Sans MS" pitchFamily="66" charset="0"/>
              </a:rPr>
              <a:t>do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there?</a:t>
            </a:r>
          </a:p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I </a:t>
            </a:r>
            <a:r>
              <a:rPr lang="en-US" altLang="zh-HK" sz="2800" dirty="0">
                <a:solidFill>
                  <a:srgbClr val="008000"/>
                </a:solidFill>
                <a:latin typeface="Comic Sans MS" pitchFamily="66" charset="0"/>
              </a:rPr>
              <a:t>visited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a temple.</a:t>
            </a:r>
            <a:endParaRPr lang="zh-HK" altLang="en-U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文字方塊 10"/>
          <p:cNvSpPr txBox="1">
            <a:spLocks noChangeArrowheads="1"/>
          </p:cNvSpPr>
          <p:nvPr/>
        </p:nvSpPr>
        <p:spPr bwMode="auto">
          <a:xfrm>
            <a:off x="1807292" y="1955769"/>
            <a:ext cx="1315844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  <a:tabLst>
                <a:tab pos="981075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Ken 	:</a:t>
            </a:r>
          </a:p>
          <a:p>
            <a:pPr eaLnBrk="1" hangingPunct="1">
              <a:lnSpc>
                <a:spcPts val="4600"/>
              </a:lnSpc>
              <a:buSzTx/>
              <a:tabLst>
                <a:tab pos="981075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Chloe	:</a:t>
            </a:r>
          </a:p>
          <a:p>
            <a:pPr eaLnBrk="1" hangingPunct="1">
              <a:lnSpc>
                <a:spcPts val="4600"/>
              </a:lnSpc>
              <a:buSzTx/>
              <a:tabLst>
                <a:tab pos="981075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Ken	:</a:t>
            </a:r>
          </a:p>
          <a:p>
            <a:pPr eaLnBrk="1" hangingPunct="1">
              <a:lnSpc>
                <a:spcPts val="4600"/>
              </a:lnSpc>
              <a:buSzTx/>
              <a:tabLst>
                <a:tab pos="981075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Chloe	:</a:t>
            </a:r>
            <a:endParaRPr lang="zh-HK" altLang="en-U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076919" y="4560386"/>
            <a:ext cx="7680324" cy="1493053"/>
            <a:chOff x="3037509" y="2029070"/>
            <a:chExt cx="7680324" cy="1493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圓角矩形 26"/>
            <p:cNvSpPr/>
            <p:nvPr/>
          </p:nvSpPr>
          <p:spPr>
            <a:xfrm>
              <a:off x="3384701" y="2112849"/>
              <a:ext cx="7271825" cy="1409274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3037509" y="2029070"/>
              <a:ext cx="7680324" cy="1490740"/>
              <a:chOff x="4345609" y="1355970"/>
              <a:chExt cx="7680324" cy="1490740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4907890" y="1554048"/>
                <a:ext cx="711804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use the simple past tense here because they are talking about what they did at </a:t>
                </a:r>
                <a:r>
                  <a:rPr lang="en-US" sz="2600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certain time in the past</a:t>
                </a:r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i.e. the last time Chloe went to Japan.</a:t>
                </a:r>
                <a:endParaRPr lang="en-GB" sz="2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1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0891D10-AB8F-1A7B-333D-98168FF2F406}"/>
              </a:ext>
            </a:extLst>
          </p:cNvPr>
          <p:cNvSpPr/>
          <p:nvPr/>
        </p:nvSpPr>
        <p:spPr>
          <a:xfrm>
            <a:off x="883580" y="1530707"/>
            <a:ext cx="11308420" cy="45985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grpSp>
        <p:nvGrpSpPr>
          <p:cNvPr id="40" name="群組 39"/>
          <p:cNvGrpSpPr/>
          <p:nvPr/>
        </p:nvGrpSpPr>
        <p:grpSpPr>
          <a:xfrm>
            <a:off x="2770117" y="2575558"/>
            <a:ext cx="7044277" cy="1984828"/>
            <a:chOff x="3808011" y="3232175"/>
            <a:chExt cx="7044277" cy="1984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圓角矩形 40"/>
            <p:cNvSpPr/>
            <p:nvPr/>
          </p:nvSpPr>
          <p:spPr>
            <a:xfrm>
              <a:off x="4778142" y="3831858"/>
              <a:ext cx="6074146" cy="1272934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808011" y="3232175"/>
              <a:ext cx="1813651" cy="19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字方塊 42"/>
            <p:cNvSpPr txBox="1"/>
            <p:nvPr/>
          </p:nvSpPr>
          <p:spPr>
            <a:xfrm>
              <a:off x="5127828" y="3903156"/>
              <a:ext cx="560600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Let’s take a closer look at the difference between the present perfect tense and the simple past tense.</a:t>
              </a:r>
              <a:endParaRPr lang="en-GB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FE3B55-FC51-CCAB-19C5-34F5C571E635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did you do there?</a:t>
            </a:r>
          </a:p>
        </p:txBody>
      </p:sp>
      <p:sp>
        <p:nvSpPr>
          <p:cNvPr id="15" name="文字方塊 28">
            <a:extLst>
              <a:ext uri="{FF2B5EF4-FFF2-40B4-BE49-F238E27FC236}">
                <a16:creationId xmlns:a16="http://schemas.microsoft.com/office/drawing/2014/main" id="{3D6F29FE-1EDE-CE5B-5543-38B28995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77" y="1007524"/>
            <a:ext cx="116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 and Chloe are talking about their travel experiences.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7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51" grpId="0" uiExpand="1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1028700" y="4452124"/>
            <a:ext cx="10188000" cy="172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D8EACC"/>
              </a:gs>
              <a:gs pos="100000">
                <a:srgbClr val="CAE8AA"/>
              </a:gs>
            </a:gsLst>
            <a:lin ang="5400000" scaled="1"/>
            <a:tileRect/>
          </a:gradFill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</a:pPr>
            <a:endParaRPr lang="zh-HK" altLang="en-US" sz="1000">
              <a:solidFill>
                <a:srgbClr val="007FA3"/>
              </a:solidFill>
            </a:endParaRPr>
          </a:p>
        </p:txBody>
      </p:sp>
      <p:sp>
        <p:nvSpPr>
          <p:cNvPr id="54" name="矩形 48"/>
          <p:cNvSpPr>
            <a:spLocks noChangeArrowheads="1"/>
          </p:cNvSpPr>
          <p:nvPr/>
        </p:nvSpPr>
        <p:spPr bwMode="auto">
          <a:xfrm>
            <a:off x="1028700" y="1083062"/>
            <a:ext cx="10188000" cy="2520000"/>
          </a:xfrm>
          <a:prstGeom prst="rect">
            <a:avLst/>
          </a:prstGeom>
          <a:gradFill flip="none" rotWithShape="1">
            <a:gsLst>
              <a:gs pos="52300">
                <a:srgbClr val="D9FFFF"/>
              </a:gs>
              <a:gs pos="0">
                <a:schemeClr val="bg1"/>
              </a:gs>
              <a:gs pos="100000">
                <a:srgbClr val="93E3FF"/>
              </a:gs>
            </a:gsLst>
            <a:lin ang="16200000" scaled="1"/>
            <a:tileRect/>
          </a:gradFill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</a:pPr>
            <a:endParaRPr lang="zh-HK" altLang="en-US" sz="1000">
              <a:solidFill>
                <a:srgbClr val="007FA3"/>
              </a:solidFill>
            </a:endParaRPr>
          </a:p>
        </p:txBody>
      </p:sp>
      <p:grpSp>
        <p:nvGrpSpPr>
          <p:cNvPr id="17" name="群組 37"/>
          <p:cNvGrpSpPr>
            <a:grpSpLocks/>
          </p:cNvGrpSpPr>
          <p:nvPr/>
        </p:nvGrpSpPr>
        <p:grpSpPr bwMode="auto">
          <a:xfrm>
            <a:off x="2203961" y="3497253"/>
            <a:ext cx="7640204" cy="708025"/>
            <a:chOff x="962695" y="2046484"/>
            <a:chExt cx="7640032" cy="707565"/>
          </a:xfrm>
        </p:grpSpPr>
        <p:sp>
          <p:nvSpPr>
            <p:cNvPr id="18" name="橢圓 40"/>
            <p:cNvSpPr>
              <a:spLocks noChangeArrowheads="1"/>
            </p:cNvSpPr>
            <p:nvPr/>
          </p:nvSpPr>
          <p:spPr bwMode="auto">
            <a:xfrm>
              <a:off x="962695" y="2502049"/>
              <a:ext cx="252000" cy="252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endParaRPr lang="zh-HK" altLang="en-US" sz="1000">
                <a:solidFill>
                  <a:srgbClr val="007FA3"/>
                </a:solidFill>
              </a:endParaRPr>
            </a:p>
          </p:txBody>
        </p:sp>
        <p:cxnSp>
          <p:nvCxnSpPr>
            <p:cNvPr id="19" name="直線單箭頭接點 41"/>
            <p:cNvCxnSpPr>
              <a:cxnSpLocks noChangeShapeType="1"/>
            </p:cNvCxnSpPr>
            <p:nvPr/>
          </p:nvCxnSpPr>
          <p:spPr bwMode="auto">
            <a:xfrm flipV="1">
              <a:off x="1139205" y="2622519"/>
              <a:ext cx="7441298" cy="0"/>
            </a:xfrm>
            <a:prstGeom prst="straightConnector1">
              <a:avLst/>
            </a:prstGeom>
            <a:noFill/>
            <a:ln w="76200" algn="ctr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文字方塊 19"/>
            <p:cNvSpPr txBox="1"/>
            <p:nvPr/>
          </p:nvSpPr>
          <p:spPr bwMode="auto">
            <a:xfrm>
              <a:off x="7720097" y="2046484"/>
              <a:ext cx="882630" cy="4613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HK" sz="2400" b="1" dirty="0">
                  <a:ln w="1905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now</a:t>
              </a:r>
              <a:endParaRPr lang="zh-HK" altLang="en-US" sz="2400" b="1" dirty="0">
                <a:ln w="1905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22" name="等腰三角形 21"/>
          <p:cNvSpPr/>
          <p:nvPr/>
        </p:nvSpPr>
        <p:spPr bwMode="auto">
          <a:xfrm rot="10800000">
            <a:off x="9214980" y="3922216"/>
            <a:ext cx="231775" cy="327025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solidFill>
                <a:srgbClr val="007FA3"/>
              </a:solidFill>
              <a:latin typeface="Arial"/>
              <a:ea typeface="新細明體" charset="-120"/>
            </a:endParaRPr>
          </a:p>
        </p:txBody>
      </p:sp>
      <p:grpSp>
        <p:nvGrpSpPr>
          <p:cNvPr id="41" name="群組 40"/>
          <p:cNvGrpSpPr>
            <a:grpSpLocks/>
          </p:cNvGrpSpPr>
          <p:nvPr/>
        </p:nvGrpSpPr>
        <p:grpSpPr bwMode="auto">
          <a:xfrm>
            <a:off x="1149505" y="1213434"/>
            <a:ext cx="10067195" cy="977719"/>
            <a:chOff x="208230" y="1058989"/>
            <a:chExt cx="10067122" cy="977527"/>
          </a:xfrm>
        </p:grpSpPr>
        <p:sp>
          <p:nvSpPr>
            <p:cNvPr id="42" name="文字方塊 28"/>
            <p:cNvSpPr txBox="1">
              <a:spLocks noChangeArrowheads="1"/>
            </p:cNvSpPr>
            <p:nvPr/>
          </p:nvSpPr>
          <p:spPr bwMode="auto">
            <a:xfrm>
              <a:off x="494557" y="1058989"/>
              <a:ext cx="9780795" cy="977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 can use the </a:t>
              </a:r>
              <a:r>
                <a:rPr lang="en-US" altLang="zh-HK" sz="2800" b="1" dirty="0">
                  <a:solidFill>
                    <a:srgbClr val="0066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present perfect tense</a:t>
              </a: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to talk about an experience up to the present moment (now).</a:t>
              </a:r>
              <a:endParaRPr lang="zh-HK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endParaRPr>
            </a:p>
          </p:txBody>
        </p:sp>
        <p:sp>
          <p:nvSpPr>
            <p:cNvPr id="43" name="文字方塊 3"/>
            <p:cNvSpPr txBox="1">
              <a:spLocks noChangeArrowheads="1"/>
            </p:cNvSpPr>
            <p:nvPr/>
          </p:nvSpPr>
          <p:spPr bwMode="auto">
            <a:xfrm>
              <a:off x="208230" y="1059256"/>
              <a:ext cx="5613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kumimoji="1" lang="zh-HK" altLang="en-US" sz="1800">
                  <a:solidFill>
                    <a:srgbClr val="000000"/>
                  </a:solidFill>
                  <a:ea typeface="新細明體" pitchFamily="18" charset="-120"/>
                  <a:sym typeface="Wingdings" pitchFamily="2" charset="2"/>
                </a:rPr>
                <a:t></a:t>
              </a:r>
              <a:endParaRPr kumimoji="1" lang="zh-HK" altLang="en-US" sz="180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44" name="群組 43"/>
          <p:cNvGrpSpPr>
            <a:grpSpLocks/>
          </p:cNvGrpSpPr>
          <p:nvPr/>
        </p:nvGrpSpPr>
        <p:grpSpPr bwMode="auto">
          <a:xfrm>
            <a:off x="1149506" y="2074206"/>
            <a:ext cx="8748713" cy="523220"/>
            <a:chOff x="208230" y="1819479"/>
            <a:chExt cx="8748666" cy="523298"/>
          </a:xfrm>
        </p:grpSpPr>
        <p:sp>
          <p:nvSpPr>
            <p:cNvPr id="45" name="文字方塊 28"/>
            <p:cNvSpPr txBox="1">
              <a:spLocks noChangeArrowheads="1"/>
            </p:cNvSpPr>
            <p:nvPr/>
          </p:nvSpPr>
          <p:spPr bwMode="auto">
            <a:xfrm>
              <a:off x="494558" y="1819479"/>
              <a:ext cx="8462338" cy="52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 don’t say when it happened.</a:t>
              </a:r>
              <a:endParaRPr lang="zh-HK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endParaRPr>
            </a:p>
          </p:txBody>
        </p:sp>
        <p:sp>
          <p:nvSpPr>
            <p:cNvPr id="46" name="文字方塊 54"/>
            <p:cNvSpPr txBox="1">
              <a:spLocks noChangeArrowheads="1"/>
            </p:cNvSpPr>
            <p:nvPr/>
          </p:nvSpPr>
          <p:spPr bwMode="auto">
            <a:xfrm>
              <a:off x="208230" y="1828801"/>
              <a:ext cx="5613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kumimoji="1" lang="zh-HK" altLang="en-US" sz="1800">
                  <a:solidFill>
                    <a:srgbClr val="000000"/>
                  </a:solidFill>
                  <a:ea typeface="新細明體" pitchFamily="18" charset="-120"/>
                  <a:sym typeface="Wingdings" pitchFamily="2" charset="2"/>
                </a:rPr>
                <a:t></a:t>
              </a:r>
              <a:endParaRPr kumimoji="1" lang="zh-HK" altLang="en-US" sz="180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48" name="群組 47"/>
          <p:cNvGrpSpPr>
            <a:grpSpLocks/>
          </p:cNvGrpSpPr>
          <p:nvPr/>
        </p:nvGrpSpPr>
        <p:grpSpPr bwMode="auto">
          <a:xfrm>
            <a:off x="1198756" y="5176758"/>
            <a:ext cx="9972000" cy="954107"/>
            <a:chOff x="208230" y="1058988"/>
            <a:chExt cx="8718487" cy="968885"/>
          </a:xfrm>
        </p:grpSpPr>
        <p:sp>
          <p:nvSpPr>
            <p:cNvPr id="49" name="文字方塊 28"/>
            <p:cNvSpPr txBox="1">
              <a:spLocks noChangeArrowheads="1"/>
            </p:cNvSpPr>
            <p:nvPr/>
          </p:nvSpPr>
          <p:spPr bwMode="auto">
            <a:xfrm>
              <a:off x="494558" y="1058988"/>
              <a:ext cx="8432159" cy="96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 can use the </a:t>
              </a:r>
              <a:r>
                <a:rPr lang="en-US" altLang="zh-HK" sz="2800" b="1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simple past tense </a:t>
              </a: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when we say exactly when it happened, e.g. </a:t>
              </a:r>
              <a:r>
                <a:rPr lang="en-US" altLang="zh-HK" sz="28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yesterday</a:t>
              </a: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zh-HK" sz="28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last winter</a:t>
              </a: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zh-HK" sz="28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three years ago</a:t>
              </a: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zh-HK" sz="28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2024</a:t>
              </a:r>
              <a:r>
                <a:rPr lang="en-US" altLang="zh-HK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zh-HK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endParaRPr>
            </a:p>
          </p:txBody>
        </p:sp>
        <p:sp>
          <p:nvSpPr>
            <p:cNvPr id="50" name="文字方塊 61"/>
            <p:cNvSpPr txBox="1">
              <a:spLocks noChangeArrowheads="1"/>
            </p:cNvSpPr>
            <p:nvPr/>
          </p:nvSpPr>
          <p:spPr bwMode="auto">
            <a:xfrm>
              <a:off x="208230" y="1059256"/>
              <a:ext cx="5613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kumimoji="1" lang="zh-HK" altLang="en-US" sz="1800">
                  <a:solidFill>
                    <a:srgbClr val="000000"/>
                  </a:solidFill>
                  <a:ea typeface="新細明體" pitchFamily="18" charset="-120"/>
                  <a:sym typeface="Wingdings" pitchFamily="2" charset="2"/>
                </a:rPr>
                <a:t></a:t>
              </a:r>
              <a:endParaRPr kumimoji="1" lang="zh-HK" altLang="en-US" sz="180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096000" y="2648727"/>
            <a:ext cx="3560744" cy="501805"/>
            <a:chOff x="2330606" y="2553628"/>
            <a:chExt cx="3560744" cy="501805"/>
          </a:xfrm>
        </p:grpSpPr>
        <p:sp>
          <p:nvSpPr>
            <p:cNvPr id="3" name="圓角矩形圖說文字 2"/>
            <p:cNvSpPr/>
            <p:nvPr/>
          </p:nvSpPr>
          <p:spPr>
            <a:xfrm>
              <a:off x="2330606" y="2553628"/>
              <a:ext cx="3560744" cy="501805"/>
            </a:xfrm>
            <a:prstGeom prst="wedgeRoundRectCallout">
              <a:avLst>
                <a:gd name="adj1" fmla="val -57826"/>
                <a:gd name="adj2" fmla="val -4233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" name="文字方塊 10"/>
            <p:cNvSpPr txBox="1">
              <a:spLocks noChangeArrowheads="1"/>
            </p:cNvSpPr>
            <p:nvPr/>
          </p:nvSpPr>
          <p:spPr bwMode="auto">
            <a:xfrm>
              <a:off x="2425929" y="2588479"/>
              <a:ext cx="34523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  <a:tabLst>
                  <a:tab pos="446088" algn="l"/>
                </a:tabLst>
              </a:pPr>
              <a:r>
                <a:rPr lang="en-US" altLang="zh-HK" sz="2400" dirty="0">
                  <a:solidFill>
                    <a:srgbClr val="000000"/>
                  </a:solidFill>
                  <a:latin typeface="Comic Sans MS" pitchFamily="66" charset="0"/>
                </a:rPr>
                <a:t>I </a:t>
              </a:r>
              <a:r>
                <a:rPr lang="en-US" altLang="zh-HK" sz="2400" dirty="0">
                  <a:solidFill>
                    <a:srgbClr val="0066FF"/>
                  </a:solidFill>
                  <a:latin typeface="Comic Sans MS" pitchFamily="66" charset="0"/>
                </a:rPr>
                <a:t>have visited </a:t>
              </a:r>
              <a:r>
                <a:rPr lang="en-US" altLang="zh-HK" sz="2400" dirty="0">
                  <a:solidFill>
                    <a:srgbClr val="000000"/>
                  </a:solidFill>
                  <a:latin typeface="Comic Sans MS" pitchFamily="66" charset="0"/>
                </a:rPr>
                <a:t>a castle.</a:t>
              </a:r>
              <a:endParaRPr lang="zh-HK" alt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607404" y="4658218"/>
            <a:ext cx="4694664" cy="501805"/>
            <a:chOff x="2230244" y="4460487"/>
            <a:chExt cx="4694664" cy="501805"/>
          </a:xfrm>
        </p:grpSpPr>
        <p:sp>
          <p:nvSpPr>
            <p:cNvPr id="56" name="圓角矩形圖說文字 55"/>
            <p:cNvSpPr/>
            <p:nvPr/>
          </p:nvSpPr>
          <p:spPr>
            <a:xfrm>
              <a:off x="2230244" y="4460487"/>
              <a:ext cx="4672361" cy="501805"/>
            </a:xfrm>
            <a:prstGeom prst="wedgeRoundRectCallout">
              <a:avLst>
                <a:gd name="adj1" fmla="val -57587"/>
                <a:gd name="adj2" fmla="val -44558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文字方塊 10"/>
            <p:cNvSpPr txBox="1">
              <a:spLocks noChangeArrowheads="1"/>
            </p:cNvSpPr>
            <p:nvPr/>
          </p:nvSpPr>
          <p:spPr bwMode="auto">
            <a:xfrm>
              <a:off x="2336721" y="4495334"/>
              <a:ext cx="45881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  <a:tabLst>
                  <a:tab pos="446088" algn="l"/>
                </a:tabLst>
              </a:pPr>
              <a:r>
                <a:rPr lang="en-US" altLang="zh-HK" sz="2400" dirty="0">
                  <a:solidFill>
                    <a:srgbClr val="000000"/>
                  </a:solidFill>
                  <a:latin typeface="Comic Sans MS" pitchFamily="66" charset="0"/>
                </a:rPr>
                <a:t>I </a:t>
              </a:r>
              <a:r>
                <a:rPr lang="en-US" altLang="zh-HK" sz="2400" dirty="0">
                  <a:solidFill>
                    <a:srgbClr val="008000"/>
                  </a:solidFill>
                  <a:latin typeface="Comic Sans MS" pitchFamily="66" charset="0"/>
                </a:rPr>
                <a:t>visited</a:t>
              </a:r>
              <a:r>
                <a:rPr lang="en-US" altLang="zh-HK" sz="2400" dirty="0">
                  <a:solidFill>
                    <a:srgbClr val="000000"/>
                  </a:solidFill>
                  <a:latin typeface="Comic Sans MS" pitchFamily="66" charset="0"/>
                </a:rPr>
                <a:t> a castle </a:t>
              </a:r>
              <a:r>
                <a:rPr lang="en-US" altLang="zh-HK" sz="2400" dirty="0">
                  <a:solidFill>
                    <a:srgbClr val="008000"/>
                  </a:solidFill>
                  <a:latin typeface="Comic Sans MS" pitchFamily="66" charset="0"/>
                </a:rPr>
                <a:t>last summer</a:t>
              </a:r>
              <a:r>
                <a:rPr lang="en-US" altLang="zh-HK" sz="2400" dirty="0">
                  <a:solidFill>
                    <a:srgbClr val="000000"/>
                  </a:solidFill>
                  <a:latin typeface="Comic Sans MS" pitchFamily="66" charset="0"/>
                </a:rPr>
                <a:t>.</a:t>
              </a:r>
              <a:endParaRPr lang="zh-HK" alt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3844" y="3249992"/>
            <a:ext cx="1308586" cy="13087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60BA584-967F-2152-25E8-80308855A943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present perfect vs the simple past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99F0226-0854-8853-B4DF-DBE92C511ED1}"/>
              </a:ext>
            </a:extLst>
          </p:cNvPr>
          <p:cNvSpPr txBox="1"/>
          <p:nvPr/>
        </p:nvSpPr>
        <p:spPr>
          <a:xfrm>
            <a:off x="1950719" y="3520821"/>
            <a:ext cx="152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>
                <a:solidFill>
                  <a:srgbClr val="0080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born</a:t>
            </a:r>
            <a:endParaRPr lang="zh-HK" altLang="en-US" sz="2400" b="1" dirty="0">
              <a:solidFill>
                <a:srgbClr val="008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2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2273300" y="4089329"/>
            <a:ext cx="8483600" cy="20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: I 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(go)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Australia last month.</a:t>
            </a:r>
          </a:p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	: What ______ you 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there?</a:t>
            </a:r>
          </a:p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	:	 I ______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(take)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ride in a hot-air balloon.</a:t>
            </a:r>
            <a:endParaRPr lang="zh-HK" altLang="en-US" sz="32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123579" y="4225949"/>
            <a:ext cx="111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went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84340" y="4885789"/>
            <a:ext cx="8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127440" y="4873089"/>
            <a:ext cx="8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346140" y="5546189"/>
            <a:ext cx="107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took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5140" y="1475452"/>
            <a:ext cx="3839139" cy="255942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DE50856-AD87-A9FC-3D27-61E576520A9F}"/>
              </a:ext>
            </a:extLst>
          </p:cNvPr>
          <p:cNvSpPr txBox="1"/>
          <p:nvPr/>
        </p:nvSpPr>
        <p:spPr>
          <a:xfrm>
            <a:off x="285750" y="118708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check</a:t>
            </a:r>
            <a:endParaRPr lang="zh-HK" altLang="en-US" sz="36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28">
            <a:extLst>
              <a:ext uri="{FF2B5EF4-FFF2-40B4-BE49-F238E27FC236}">
                <a16:creationId xmlns:a16="http://schemas.microsoft.com/office/drawing/2014/main" id="{1EF7C540-E748-6B4E-5A83-36326B458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055429"/>
            <a:ext cx="1145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44500" indent="-444500" eaLnBrk="1" hangingPunct="1">
              <a:lnSpc>
                <a:spcPct val="100000"/>
              </a:lnSpc>
              <a:buSzTx/>
              <a:tabLst>
                <a:tab pos="444500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Fill in the blanks.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10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BCEDBE5-F61D-26FA-8353-F43CEAE29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7840" y="1559292"/>
            <a:ext cx="3983575" cy="26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2362200" y="4155424"/>
            <a:ext cx="8483600" cy="20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: I 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(go)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Vietnam three years ago.</a:t>
            </a:r>
          </a:p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	: What ______ you 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there?</a:t>
            </a:r>
          </a:p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	:	 I _________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(explore)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cave.</a:t>
            </a:r>
            <a:endParaRPr lang="zh-HK" altLang="en-US" sz="32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214573" y="4274594"/>
            <a:ext cx="111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went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247840" y="4916983"/>
            <a:ext cx="8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289854" y="4916983"/>
            <a:ext cx="8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395127" y="5577384"/>
            <a:ext cx="186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explored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DE50856-AD87-A9FC-3D27-61E576520A9F}"/>
              </a:ext>
            </a:extLst>
          </p:cNvPr>
          <p:cNvSpPr txBox="1"/>
          <p:nvPr/>
        </p:nvSpPr>
        <p:spPr>
          <a:xfrm>
            <a:off x="285750" y="118708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check</a:t>
            </a:r>
            <a:endParaRPr lang="zh-HK" altLang="en-US" sz="36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28">
            <a:extLst>
              <a:ext uri="{FF2B5EF4-FFF2-40B4-BE49-F238E27FC236}">
                <a16:creationId xmlns:a16="http://schemas.microsoft.com/office/drawing/2014/main" id="{FCA92DE3-7351-DBDD-E67C-86D9CBBDA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055429"/>
            <a:ext cx="1145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44500" indent="-444500" eaLnBrk="1" hangingPunct="1">
              <a:lnSpc>
                <a:spcPct val="100000"/>
              </a:lnSpc>
              <a:buSzTx/>
              <a:tabLst>
                <a:tab pos="444500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Fill in the blanks.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97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0AD5499F-ACA9-0C17-A147-99FA6C6B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9547" y="1791222"/>
            <a:ext cx="3879011" cy="25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DE50856-AD87-A9FC-3D27-61E576520A9F}"/>
              </a:ext>
            </a:extLst>
          </p:cNvPr>
          <p:cNvSpPr txBox="1"/>
          <p:nvPr/>
        </p:nvSpPr>
        <p:spPr>
          <a:xfrm>
            <a:off x="285750" y="118708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check</a:t>
            </a:r>
            <a:endParaRPr lang="zh-HK" altLang="en-US" sz="36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28">
            <a:extLst>
              <a:ext uri="{FF2B5EF4-FFF2-40B4-BE49-F238E27FC236}">
                <a16:creationId xmlns:a16="http://schemas.microsoft.com/office/drawing/2014/main" id="{BB4B573A-2FBC-E8F2-F5CD-0A81EDE1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143" y="4548779"/>
            <a:ext cx="8305800" cy="13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: _____ you _________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Japan?</a:t>
            </a:r>
          </a:p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	: Yes, _______. I ______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(go)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there in 2020.</a:t>
            </a:r>
            <a:endParaRPr lang="zh-HK" altLang="en-US" sz="2800" dirty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A67589-CDD2-4A1B-473F-99777DBE6B21}"/>
              </a:ext>
            </a:extLst>
          </p:cNvPr>
          <p:cNvSpPr txBox="1"/>
          <p:nvPr/>
        </p:nvSpPr>
        <p:spPr>
          <a:xfrm>
            <a:off x="3375615" y="4625863"/>
            <a:ext cx="106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9356B38-DDED-9E07-0597-D5FF3E6BEC6B}"/>
              </a:ext>
            </a:extLst>
          </p:cNvPr>
          <p:cNvSpPr txBox="1"/>
          <p:nvPr/>
        </p:nvSpPr>
        <p:spPr>
          <a:xfrm>
            <a:off x="5153770" y="4668747"/>
            <a:ext cx="196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ever been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6A555A-518F-CA3C-B19D-2D42B58D8645}"/>
              </a:ext>
            </a:extLst>
          </p:cNvPr>
          <p:cNvSpPr txBox="1"/>
          <p:nvPr/>
        </p:nvSpPr>
        <p:spPr>
          <a:xfrm>
            <a:off x="4223340" y="5319838"/>
            <a:ext cx="140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have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F012B1-3807-63DB-3D06-F93397FCD8BD}"/>
              </a:ext>
            </a:extLst>
          </p:cNvPr>
          <p:cNvSpPr txBox="1"/>
          <p:nvPr/>
        </p:nvSpPr>
        <p:spPr>
          <a:xfrm>
            <a:off x="6108700" y="5328267"/>
            <a:ext cx="140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went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910480A-F2CC-C3D7-98CA-84479DAB7C52}"/>
              </a:ext>
            </a:extLst>
          </p:cNvPr>
          <p:cNvSpPr txBox="1"/>
          <p:nvPr/>
        </p:nvSpPr>
        <p:spPr>
          <a:xfrm>
            <a:off x="8281857" y="2980256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0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HK" altLang="en-US" sz="10000" b="1" dirty="0">
              <a:solidFill>
                <a:srgbClr val="00B050"/>
              </a:solidFill>
            </a:endParaRPr>
          </a:p>
        </p:txBody>
      </p:sp>
      <p:sp>
        <p:nvSpPr>
          <p:cNvPr id="8" name="文字方塊 28">
            <a:extLst>
              <a:ext uri="{FF2B5EF4-FFF2-40B4-BE49-F238E27FC236}">
                <a16:creationId xmlns:a16="http://schemas.microsoft.com/office/drawing/2014/main" id="{CA20B700-E394-AF8A-FEA6-823550F59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055429"/>
            <a:ext cx="1145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44500" indent="-444500" eaLnBrk="1" hangingPunct="1">
              <a:lnSpc>
                <a:spcPct val="100000"/>
              </a:lnSpc>
              <a:buSzTx/>
              <a:tabLst>
                <a:tab pos="444500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Fill in the blanks.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97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680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9">
            <a:extLst>
              <a:ext uri="{FF2B5EF4-FFF2-40B4-BE49-F238E27FC236}">
                <a16:creationId xmlns:a16="http://schemas.microsoft.com/office/drawing/2014/main" id="{42708603-A6D4-F11D-53DF-4AEFA283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033" y="292500"/>
            <a:ext cx="8108825" cy="627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zh-TW" altLang="zh-HK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would like to thank the following organisations and people for permission to use their images:</a:t>
            </a:r>
          </a:p>
          <a:p>
            <a:endParaRPr lang="en-US" altLang="zh-H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127500" algn="l"/>
              </a:tabLst>
            </a:pP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2xSamara.com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Andrii_M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Shutterstock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anekoho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AntonioDiaz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carlusgg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deagreez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Frédéric </a:t>
            </a: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Prochasson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gstockstudio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ikostudio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InsideCreativeHouse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Nonwarit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redlinevector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123RF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Sergii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Figurnyi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structuresxx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thanksforbuying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TTstudio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umike_foto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Victor </a:t>
            </a: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zastol'skiy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r>
              <a:rPr lang="en-GB" altLang="zh-H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wajan</a:t>
            </a:r>
            <a:r>
              <a:rPr lang="en-GB" altLang="zh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>
              <a:tabLst>
                <a:tab pos="4127500" algn="l"/>
              </a:tabLst>
            </a:pPr>
            <a:endParaRPr lang="en-GB" altLang="zh-H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2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00471"/>
              </p:ext>
            </p:extLst>
          </p:nvPr>
        </p:nvGraphicFramePr>
        <p:xfrm>
          <a:off x="2061819" y="1020262"/>
          <a:ext cx="8171541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8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lang="en-GB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lang="en-GB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participle</a:t>
                      </a:r>
                      <a:endParaRPr lang="en-GB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bring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brought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brought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buy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bought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bought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feel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felt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felt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get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had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had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keep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kept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kept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learn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learnt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learnt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paid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paid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spent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spent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teach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taught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taught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think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thought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thought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4514" y="6180137"/>
            <a:ext cx="1037422" cy="58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92754" y="6194596"/>
            <a:ext cx="1011064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動作按鈕: 自訂 31">
            <a:hlinkClick r:id="rId6" action="ppaction://hlinksldjump" highlightClick="1"/>
          </p:cNvPr>
          <p:cNvSpPr/>
          <p:nvPr/>
        </p:nvSpPr>
        <p:spPr>
          <a:xfrm>
            <a:off x="9699215" y="6105505"/>
            <a:ext cx="1129553" cy="683111"/>
          </a:xfrm>
          <a:prstGeom prst="actionButtonBlank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動作按鈕: 自訂 34">
            <a:hlinkClick r:id="rId7" action="ppaction://hlinksldjump" highlightClick="1"/>
          </p:cNvPr>
          <p:cNvSpPr/>
          <p:nvPr/>
        </p:nvSpPr>
        <p:spPr>
          <a:xfrm>
            <a:off x="10871799" y="6105505"/>
            <a:ext cx="1129553" cy="683111"/>
          </a:xfrm>
          <a:prstGeom prst="actionButtonBlank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3C40C44-2C60-1543-2359-4C120F67F17E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Verb table: Irregular verbs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32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30745"/>
              </p:ext>
            </p:extLst>
          </p:nvPr>
        </p:nvGraphicFramePr>
        <p:xfrm>
          <a:off x="2129408" y="1447800"/>
          <a:ext cx="817154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8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lang="en-GB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lang="en-GB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participle</a:t>
                      </a:r>
                      <a:endParaRPr lang="en-GB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 (is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am / are)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 / were</a:t>
                      </a:r>
                      <a:endParaRPr lang="en-GB" sz="2000" dirty="0">
                        <a:solidFill>
                          <a:srgbClr val="008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been</a:t>
                      </a:r>
                      <a:endParaRPr lang="en-GB" sz="20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become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became</a:t>
                      </a:r>
                      <a:endParaRPr lang="en-GB" sz="2000" dirty="0">
                        <a:solidFill>
                          <a:srgbClr val="008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become</a:t>
                      </a:r>
                      <a:endParaRPr lang="en-GB" sz="20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choose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chose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ate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eaten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fall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fell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fallen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went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gone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saw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seen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2505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take</a:t>
                      </a:r>
                    </a:p>
                  </a:txBody>
                  <a:tcPr anchor="ctr"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took</a:t>
                      </a:r>
                    </a:p>
                  </a:txBody>
                  <a:tcPr anchor="ctr">
                    <a:solidFill>
                      <a:srgbClr val="E5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taken</a:t>
                      </a:r>
                    </a:p>
                  </a:txBody>
                  <a:tcPr anchor="ctr">
                    <a:solidFill>
                      <a:srgbClr val="F5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217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2238" y="6180137"/>
            <a:ext cx="1037422" cy="58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75821" y="6194596"/>
            <a:ext cx="1011064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動作按鈕: 自訂 10">
            <a:hlinkClick r:id="rId6" action="ppaction://hlinksldjump" highlightClick="1"/>
          </p:cNvPr>
          <p:cNvSpPr/>
          <p:nvPr/>
        </p:nvSpPr>
        <p:spPr>
          <a:xfrm>
            <a:off x="9725313" y="6105505"/>
            <a:ext cx="1129553" cy="683111"/>
          </a:xfrm>
          <a:prstGeom prst="actionButtonBlank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動作按鈕: 自訂 3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B352C9B-6FF9-873D-B66B-2B2CF206B090}"/>
              </a:ext>
            </a:extLst>
          </p:cNvPr>
          <p:cNvSpPr/>
          <p:nvPr/>
        </p:nvSpPr>
        <p:spPr>
          <a:xfrm>
            <a:off x="10871799" y="6105505"/>
            <a:ext cx="1129553" cy="683111"/>
          </a:xfrm>
          <a:prstGeom prst="actionButtonBlank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9C67BF-F3AF-9CE2-BF3C-E02F5BE049B3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Verb table: Irregular verbs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77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65FAEA-DCBB-4AC9-9447-B095910BBB8D}"/>
              </a:ext>
            </a:extLst>
          </p:cNvPr>
          <p:cNvSpPr/>
          <p:nvPr/>
        </p:nvSpPr>
        <p:spPr>
          <a:xfrm>
            <a:off x="400050" y="330150"/>
            <a:ext cx="11371036" cy="3924000"/>
          </a:xfrm>
          <a:prstGeom prst="roundRect">
            <a:avLst>
              <a:gd name="adj" fmla="val 8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F18B00DF-160C-406A-A778-BDC5723FB79C}"/>
              </a:ext>
            </a:extLst>
          </p:cNvPr>
          <p:cNvSpPr txBox="1"/>
          <p:nvPr/>
        </p:nvSpPr>
        <p:spPr>
          <a:xfrm>
            <a:off x="704849" y="1066830"/>
            <a:ext cx="10782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part, you will learn: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HK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use the present perfect tense to ask and answer questions about whether people have been to certain places.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HK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use the past tense to talk about past activities.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8383739-42C7-6538-13D1-D8D4B90C1C6F}"/>
              </a:ext>
            </a:extLst>
          </p:cNvPr>
          <p:cNvSpPr txBox="1"/>
          <p:nvPr/>
        </p:nvSpPr>
        <p:spPr>
          <a:xfrm>
            <a:off x="704850" y="543610"/>
            <a:ext cx="2412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>
                <a:solidFill>
                  <a:srgbClr val="246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cs typeface="ADLaM Display" panose="02010000000000000000" pitchFamily="2" charset="0"/>
              </a:rPr>
              <a:t>Grammar 1</a:t>
            </a:r>
            <a:endParaRPr lang="zh-HK" altLang="en-US" sz="2800" b="1" dirty="0">
              <a:solidFill>
                <a:srgbClr val="246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58712A-2434-4B50-10CC-57C3E2BEBF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6F4FE"/>
              </a:clrFrom>
              <a:clrTo>
                <a:srgbClr val="E6F4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2836191"/>
            <a:ext cx="3503642" cy="9000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EAA0416-78DA-07CF-2F81-DFFDCA2983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E6F4FE"/>
              </a:clrFrom>
              <a:clrTo>
                <a:srgbClr val="E6F4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428" y="2854292"/>
            <a:ext cx="6015151" cy="88041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4622CBB-9D6A-770C-A12B-53939CF174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E6F4FE"/>
              </a:clrFrom>
              <a:clrTo>
                <a:srgbClr val="E6F4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9" y="3945263"/>
            <a:ext cx="5471833" cy="5568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9167873-2FEE-39D7-B6C9-C35C284F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F4FE"/>
              </a:clrFrom>
              <a:clrTo>
                <a:srgbClr val="E6F4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1481" y="3894970"/>
            <a:ext cx="3617428" cy="64462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960CDA4-6F80-E0DD-F263-9FDB337BC4D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6F4FE"/>
              </a:clrFrom>
              <a:clrTo>
                <a:srgbClr val="E6F4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49" y="4727770"/>
            <a:ext cx="4891576" cy="145070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31D3341-55C3-283B-EE1C-49B857757A8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6F4FE"/>
              </a:clrFrom>
              <a:clrTo>
                <a:srgbClr val="E6F4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712" y="4846687"/>
            <a:ext cx="4834043" cy="1203950"/>
          </a:xfrm>
          <a:prstGeom prst="rect">
            <a:avLst/>
          </a:prstGeom>
        </p:spPr>
      </p:pic>
      <p:sp>
        <p:nvSpPr>
          <p:cNvPr id="2" name="箭號: 五邊形 1">
            <a:hlinkClick r:id="rId10" action="ppaction://hlinksldjump"/>
            <a:extLst>
              <a:ext uri="{FF2B5EF4-FFF2-40B4-BE49-F238E27FC236}">
                <a16:creationId xmlns:a16="http://schemas.microsoft.com/office/drawing/2014/main" id="{05486F22-667D-2255-C782-22AD78B5F511}"/>
              </a:ext>
            </a:extLst>
          </p:cNvPr>
          <p:cNvSpPr/>
          <p:nvPr/>
        </p:nvSpPr>
        <p:spPr>
          <a:xfrm>
            <a:off x="10507579" y="6178476"/>
            <a:ext cx="1427535" cy="464698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 table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406760-5984-8BBC-4E43-E92DE156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464" y="2199365"/>
            <a:ext cx="3352206" cy="22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652DC29-F3E6-24C8-F5F6-ACCF0D9378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0329" y="2133632"/>
            <a:ext cx="5813804" cy="3876212"/>
          </a:xfrm>
          <a:prstGeom prst="rect">
            <a:avLst/>
          </a:prstGeom>
        </p:spPr>
      </p:pic>
      <p:grpSp>
        <p:nvGrpSpPr>
          <p:cNvPr id="29" name="群組 28"/>
          <p:cNvGrpSpPr>
            <a:grpSpLocks/>
          </p:cNvGrpSpPr>
          <p:nvPr/>
        </p:nvGrpSpPr>
        <p:grpSpPr bwMode="auto">
          <a:xfrm>
            <a:off x="6190124" y="1806084"/>
            <a:ext cx="5304108" cy="683373"/>
            <a:chOff x="282587" y="1587116"/>
            <a:chExt cx="695663" cy="684036"/>
          </a:xfrm>
        </p:grpSpPr>
        <p:sp>
          <p:nvSpPr>
            <p:cNvPr id="31" name="圓角矩形圖說文字 8"/>
            <p:cNvSpPr>
              <a:spLocks noChangeArrowheads="1"/>
            </p:cNvSpPr>
            <p:nvPr/>
          </p:nvSpPr>
          <p:spPr bwMode="auto">
            <a:xfrm>
              <a:off x="282587" y="1587116"/>
              <a:ext cx="694475" cy="684036"/>
            </a:xfrm>
            <a:prstGeom prst="wedgeRoundRectCallout">
              <a:avLst>
                <a:gd name="adj1" fmla="val -56389"/>
                <a:gd name="adj2" fmla="val 45355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40" name="文字方塊 10"/>
            <p:cNvSpPr txBox="1">
              <a:spLocks noChangeArrowheads="1"/>
            </p:cNvSpPr>
            <p:nvPr/>
          </p:nvSpPr>
          <p:spPr bwMode="auto">
            <a:xfrm>
              <a:off x="292986" y="1646179"/>
              <a:ext cx="685264" cy="54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3800"/>
                </a:lnSpc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I went to London last summer.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5" name="群組 44"/>
          <p:cNvGrpSpPr>
            <a:grpSpLocks/>
          </p:cNvGrpSpPr>
          <p:nvPr/>
        </p:nvGrpSpPr>
        <p:grpSpPr bwMode="auto">
          <a:xfrm>
            <a:off x="6185420" y="1800673"/>
            <a:ext cx="5436600" cy="683373"/>
            <a:chOff x="282587" y="1587116"/>
            <a:chExt cx="713040" cy="684036"/>
          </a:xfrm>
        </p:grpSpPr>
        <p:sp>
          <p:nvSpPr>
            <p:cNvPr id="46" name="圓角矩形圖說文字 8"/>
            <p:cNvSpPr>
              <a:spLocks noChangeArrowheads="1"/>
            </p:cNvSpPr>
            <p:nvPr/>
          </p:nvSpPr>
          <p:spPr bwMode="auto">
            <a:xfrm>
              <a:off x="282587" y="1587116"/>
              <a:ext cx="713040" cy="684036"/>
            </a:xfrm>
            <a:prstGeom prst="wedgeRoundRectCallout">
              <a:avLst>
                <a:gd name="adj1" fmla="val -56389"/>
                <a:gd name="adj2" fmla="val 45355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47" name="文字方塊 10"/>
            <p:cNvSpPr txBox="1">
              <a:spLocks noChangeArrowheads="1"/>
            </p:cNvSpPr>
            <p:nvPr/>
          </p:nvSpPr>
          <p:spPr bwMode="auto">
            <a:xfrm>
              <a:off x="292986" y="1646179"/>
              <a:ext cx="685264" cy="54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3800"/>
                </a:lnSpc>
                <a:buSzTx/>
              </a:pP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Have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 you </a:t>
              </a:r>
              <a:r>
                <a:rPr lang="en-US" altLang="zh-HK" sz="2800" dirty="0">
                  <a:solidFill>
                    <a:srgbClr val="008000"/>
                  </a:solidFill>
                  <a:latin typeface="Comic Sans MS" pitchFamily="66" charset="0"/>
                </a:rPr>
                <a:t>ever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been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 to London?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771FC7A-6BB8-C930-0E80-F4673B6A48A5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Travel experiences</a:t>
            </a:r>
            <a:endParaRPr lang="zh-HK" altLang="en-US" sz="3200" b="1" i="1" dirty="0">
              <a:solidFill>
                <a:srgbClr val="246198"/>
              </a:solidFill>
              <a:effectLst>
                <a:outerShdw blurRad="50800" dist="38100" dir="2700000" algn="tl" rotWithShape="0">
                  <a:schemeClr val="accent1">
                    <a:lumMod val="60000"/>
                    <a:lumOff val="40000"/>
                    <a:alpha val="40000"/>
                  </a:schemeClr>
                </a:outerShdw>
              </a:effectLst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1" name="文字方塊 28">
            <a:extLst>
              <a:ext uri="{FF2B5EF4-FFF2-40B4-BE49-F238E27FC236}">
                <a16:creationId xmlns:a16="http://schemas.microsoft.com/office/drawing/2014/main" id="{F4CA4F2D-DA01-F0A6-83DE-C8DD432C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77" y="1007524"/>
            <a:ext cx="1162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going to talk about some travel experiences today. Let’s see what James is saying. </a:t>
            </a:r>
            <a:endParaRPr lang="zh-HK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1A0450B-6C69-94C2-2961-B0EE35532B67}"/>
              </a:ext>
            </a:extLst>
          </p:cNvPr>
          <p:cNvGrpSpPr/>
          <p:nvPr/>
        </p:nvGrpSpPr>
        <p:grpSpPr>
          <a:xfrm>
            <a:off x="6718678" y="4308705"/>
            <a:ext cx="5202089" cy="2542664"/>
            <a:chOff x="6556330" y="3176581"/>
            <a:chExt cx="5202089" cy="2542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圓角矩形 34">
              <a:extLst>
                <a:ext uri="{FF2B5EF4-FFF2-40B4-BE49-F238E27FC236}">
                  <a16:creationId xmlns:a16="http://schemas.microsoft.com/office/drawing/2014/main" id="{BE4ACA52-ADA8-B1C7-BD8D-33EEE56D89E9}"/>
                </a:ext>
              </a:extLst>
            </p:cNvPr>
            <p:cNvSpPr/>
            <p:nvPr/>
          </p:nvSpPr>
          <p:spPr>
            <a:xfrm>
              <a:off x="6556330" y="3176581"/>
              <a:ext cx="4283017" cy="1398452"/>
            </a:xfrm>
            <a:prstGeom prst="roundRect">
              <a:avLst/>
            </a:prstGeom>
            <a:solidFill>
              <a:srgbClr val="FFFF66"/>
            </a:solidFill>
            <a:ln w="38100" cap="flat" cmpd="sng" algn="ctr">
              <a:noFill/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7914407D-0C4E-8392-4A97-8D20F3DD6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10277820" y="3266900"/>
              <a:ext cx="1480599" cy="245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5C7A414-B6C0-6769-B130-4D9D5358F61D}"/>
                </a:ext>
              </a:extLst>
            </p:cNvPr>
            <p:cNvSpPr txBox="1"/>
            <p:nvPr/>
          </p:nvSpPr>
          <p:spPr>
            <a:xfrm>
              <a:off x="6784930" y="3336054"/>
              <a:ext cx="405441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can he say to find out if someone has travelled to London before?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473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5"/>
          <p:cNvGrpSpPr>
            <a:grpSpLocks/>
          </p:cNvGrpSpPr>
          <p:nvPr/>
        </p:nvGrpSpPr>
        <p:grpSpPr bwMode="auto">
          <a:xfrm>
            <a:off x="734425" y="2855186"/>
            <a:ext cx="10591301" cy="818394"/>
            <a:chOff x="799175" y="2121841"/>
            <a:chExt cx="7781328" cy="632208"/>
          </a:xfrm>
        </p:grpSpPr>
        <p:sp>
          <p:nvSpPr>
            <p:cNvPr id="32" name="橢圓 1"/>
            <p:cNvSpPr>
              <a:spLocks noChangeArrowheads="1"/>
            </p:cNvSpPr>
            <p:nvPr/>
          </p:nvSpPr>
          <p:spPr bwMode="auto">
            <a:xfrm>
              <a:off x="962695" y="2502049"/>
              <a:ext cx="252000" cy="252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endParaRPr lang="zh-HK" altLang="en-US" sz="1000">
                <a:solidFill>
                  <a:srgbClr val="007FA3"/>
                </a:solidFill>
              </a:endParaRPr>
            </a:p>
          </p:txBody>
        </p:sp>
        <p:cxnSp>
          <p:nvCxnSpPr>
            <p:cNvPr id="35" name="直線單箭頭接點 3"/>
            <p:cNvCxnSpPr>
              <a:cxnSpLocks noChangeShapeType="1"/>
            </p:cNvCxnSpPr>
            <p:nvPr/>
          </p:nvCxnSpPr>
          <p:spPr bwMode="auto">
            <a:xfrm flipV="1">
              <a:off x="1139205" y="2622519"/>
              <a:ext cx="7441298" cy="0"/>
            </a:xfrm>
            <a:prstGeom prst="straightConnector1">
              <a:avLst/>
            </a:prstGeom>
            <a:noFill/>
            <a:ln w="76200" algn="ctr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文字方塊 35"/>
            <p:cNvSpPr txBox="1"/>
            <p:nvPr/>
          </p:nvSpPr>
          <p:spPr bwMode="auto">
            <a:xfrm>
              <a:off x="7272942" y="2121841"/>
              <a:ext cx="882630" cy="35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HK" sz="2400" b="1" dirty="0">
                  <a:ln w="1905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now</a:t>
              </a:r>
              <a:endParaRPr lang="zh-HK" altLang="en-US" sz="2400" b="1" dirty="0">
                <a:ln w="1905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endParaRPr>
            </a:p>
          </p:txBody>
        </p:sp>
        <p:sp>
          <p:nvSpPr>
            <p:cNvPr id="37" name="文字方塊 36"/>
            <p:cNvSpPr txBox="1"/>
            <p:nvPr/>
          </p:nvSpPr>
          <p:spPr bwMode="auto">
            <a:xfrm>
              <a:off x="799175" y="2124012"/>
              <a:ext cx="882630" cy="35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HK" sz="2400" b="1" dirty="0">
                  <a:ln w="19050">
                    <a:noFill/>
                  </a:ln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born</a:t>
              </a:r>
              <a:endParaRPr lang="zh-HK" altLang="en-US" sz="2400" b="1" dirty="0">
                <a:ln w="19050">
                  <a:noFill/>
                </a:ln>
                <a:solidFill>
                  <a:srgbClr val="008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48" name="等腰三角形 47"/>
          <p:cNvSpPr/>
          <p:nvPr/>
        </p:nvSpPr>
        <p:spPr bwMode="auto">
          <a:xfrm rot="10800000">
            <a:off x="6020506" y="3268190"/>
            <a:ext cx="231775" cy="327025"/>
          </a:xfrm>
          <a:prstGeom prst="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solidFill>
                <a:srgbClr val="007FA3"/>
              </a:solidFill>
              <a:latin typeface="Arial"/>
              <a:ea typeface="新細明體" charset="-120"/>
            </a:endParaRPr>
          </a:p>
        </p:txBody>
      </p:sp>
      <p:sp>
        <p:nvSpPr>
          <p:cNvPr id="49" name="等腰三角形 48"/>
          <p:cNvSpPr/>
          <p:nvPr/>
        </p:nvSpPr>
        <p:spPr bwMode="auto">
          <a:xfrm rot="10800000">
            <a:off x="9784388" y="3289747"/>
            <a:ext cx="231775" cy="327025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solidFill>
                <a:srgbClr val="007FA3"/>
              </a:solidFill>
              <a:latin typeface="Arial"/>
              <a:ea typeface="新細明體" charset="-120"/>
            </a:endParaRPr>
          </a:p>
        </p:txBody>
      </p:sp>
      <p:sp>
        <p:nvSpPr>
          <p:cNvPr id="51" name="文字方塊 10"/>
          <p:cNvSpPr txBox="1">
            <a:spLocks noChangeArrowheads="1"/>
          </p:cNvSpPr>
          <p:nvPr/>
        </p:nvSpPr>
        <p:spPr bwMode="auto">
          <a:xfrm>
            <a:off x="4101595" y="4564656"/>
            <a:ext cx="5802274" cy="12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you </a:t>
            </a:r>
            <a:r>
              <a:rPr lang="en-US" altLang="zh-HK" sz="2800" dirty="0">
                <a:solidFill>
                  <a:srgbClr val="008000"/>
                </a:solidFill>
                <a:latin typeface="Comic Sans MS" pitchFamily="66" charset="0"/>
              </a:rPr>
              <a:t>ever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been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to Japan?</a:t>
            </a:r>
          </a:p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Yes, I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zh-HK" altLang="en-U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文字方塊 10"/>
          <p:cNvSpPr txBox="1">
            <a:spLocks noChangeArrowheads="1"/>
          </p:cNvSpPr>
          <p:nvPr/>
        </p:nvSpPr>
        <p:spPr bwMode="auto">
          <a:xfrm>
            <a:off x="3075687" y="4564656"/>
            <a:ext cx="1029552" cy="12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Tim :</a:t>
            </a:r>
          </a:p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Pam :</a:t>
            </a:r>
            <a:endParaRPr lang="zh-HK" altLang="en-U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3075687" y="3661134"/>
            <a:ext cx="5445538" cy="1004340"/>
            <a:chOff x="3037509" y="2029070"/>
            <a:chExt cx="5445538" cy="10043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圓角矩形 56"/>
            <p:cNvSpPr/>
            <p:nvPr/>
          </p:nvSpPr>
          <p:spPr>
            <a:xfrm>
              <a:off x="3340098" y="2146301"/>
              <a:ext cx="5112000" cy="866669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8" name="群組 57"/>
            <p:cNvGrpSpPr/>
            <p:nvPr/>
          </p:nvGrpSpPr>
          <p:grpSpPr>
            <a:xfrm>
              <a:off x="3037509" y="2029070"/>
              <a:ext cx="5445538" cy="1004340"/>
              <a:chOff x="4345609" y="1355970"/>
              <a:chExt cx="5445538" cy="1004340"/>
            </a:xfrm>
          </p:grpSpPr>
          <p:sp>
            <p:nvSpPr>
              <p:cNvPr id="59" name="文字方塊 58"/>
              <p:cNvSpPr txBox="1"/>
              <p:nvPr/>
            </p:nvSpPr>
            <p:spPr>
              <a:xfrm>
                <a:off x="4942746" y="1467758"/>
                <a:ext cx="484840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use </a:t>
                </a:r>
                <a:r>
                  <a:rPr lang="en-US" sz="2600" b="1" i="1" dirty="0">
                    <a:solidFill>
                      <a:srgbClr val="33993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ever</a:t>
                </a:r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to mean </a:t>
                </a:r>
                <a:r>
                  <a:rPr lang="en-US" sz="2600" b="1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 any time in your life </a:t>
                </a:r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this question.</a:t>
                </a:r>
                <a:endParaRPr lang="en-GB" sz="2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60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群組 2"/>
          <p:cNvGrpSpPr/>
          <p:nvPr/>
        </p:nvGrpSpPr>
        <p:grpSpPr>
          <a:xfrm>
            <a:off x="6181276" y="5116940"/>
            <a:ext cx="3532461" cy="1150789"/>
            <a:chOff x="2009688" y="5455999"/>
            <a:chExt cx="3532461" cy="1150789"/>
          </a:xfrm>
        </p:grpSpPr>
        <p:grpSp>
          <p:nvGrpSpPr>
            <p:cNvPr id="61" name="群組 60"/>
            <p:cNvGrpSpPr/>
            <p:nvPr/>
          </p:nvGrpSpPr>
          <p:grpSpPr>
            <a:xfrm>
              <a:off x="2009688" y="5455999"/>
              <a:ext cx="3532461" cy="1150789"/>
              <a:chOff x="3037509" y="2029070"/>
              <a:chExt cx="3532461" cy="115078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圓角矩形 61"/>
              <p:cNvSpPr/>
              <p:nvPr/>
            </p:nvSpPr>
            <p:spPr>
              <a:xfrm>
                <a:off x="3384702" y="2112849"/>
                <a:ext cx="3118367" cy="1067010"/>
              </a:xfrm>
              <a:prstGeom prst="roundRect">
                <a:avLst/>
              </a:prstGeom>
              <a:solidFill>
                <a:srgbClr val="FFFF66"/>
              </a:solidFill>
              <a:ln w="381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63" name="群組 62"/>
              <p:cNvGrpSpPr/>
              <p:nvPr/>
            </p:nvGrpSpPr>
            <p:grpSpPr>
              <a:xfrm>
                <a:off x="3037509" y="2029070"/>
                <a:ext cx="3532461" cy="1120094"/>
                <a:chOff x="4345609" y="1355970"/>
                <a:chExt cx="3532461" cy="1120094"/>
              </a:xfrm>
            </p:grpSpPr>
            <p:sp>
              <p:nvSpPr>
                <p:cNvPr id="64" name="文字方塊 63"/>
                <p:cNvSpPr txBox="1"/>
                <p:nvPr/>
              </p:nvSpPr>
              <p:spPr>
                <a:xfrm>
                  <a:off x="5288427" y="1549400"/>
                  <a:ext cx="2589643" cy="92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Yes, I</a:t>
                  </a:r>
                  <a:r>
                    <a:rPr lang="en-US" sz="2600" strike="sngStrike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’ve</a:t>
                  </a:r>
                  <a:r>
                    <a:rPr lang="en-US" sz="26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endParaRPr lang="en-GB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ts val="3600"/>
                    </a:lnSpc>
                  </a:pPr>
                  <a:r>
                    <a:rPr lang="en-US" sz="26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Yes, I have </a:t>
                  </a:r>
                  <a:r>
                    <a:rPr lang="en-US" sz="2600" strike="sngStrike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been</a:t>
                  </a:r>
                  <a:r>
                    <a:rPr lang="en-US" sz="26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endParaRPr lang="en-GB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65" name="Picture 2" descr="https://assetlibrary.pearson.com/Public/66/ThumbnailLarge/7fa46c4a-6a08-4545-8bf0-d22a74d74f9f.jpg?0_0_0_0_27_73_137_37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87697" l="0" r="100000">
                              <a14:foregroundMark x1="34483" y1="45110" x2="37304" y2="48265"/>
                              <a14:foregroundMark x1="29781" y1="54259" x2="15674" y2="64353"/>
                              <a14:foregroundMark x1="47335" y1="12934" x2="44514" y2="1829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4448" b="13394"/>
                <a:stretch/>
              </p:blipFill>
              <p:spPr bwMode="auto">
                <a:xfrm>
                  <a:off x="4345609" y="1355970"/>
                  <a:ext cx="556591" cy="559916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5126" name="Picture 6" descr="C:\Users\utangv2\Desktop\cross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84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791" y="5671752"/>
              <a:ext cx="435082" cy="40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C:\Users\utangv2\Desktop\cross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84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491" y="6103552"/>
              <a:ext cx="435082" cy="40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BC90E2E-2AEF-10E6-5CC4-7F70A0CC24B7}"/>
              </a:ext>
            </a:extLst>
          </p:cNvPr>
          <p:cNvGrpSpPr/>
          <p:nvPr/>
        </p:nvGrpSpPr>
        <p:grpSpPr>
          <a:xfrm>
            <a:off x="5054347" y="1562842"/>
            <a:ext cx="2198942" cy="1521167"/>
            <a:chOff x="5054347" y="1562842"/>
            <a:chExt cx="2198942" cy="1521167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9262" y="1562842"/>
              <a:ext cx="2144027" cy="1519015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9DB94C4-3705-20AD-2CB6-100A4BAE6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4347" y="2156679"/>
              <a:ext cx="734307" cy="927330"/>
            </a:xfrm>
            <a:prstGeom prst="rect">
              <a:avLst/>
            </a:prstGeom>
          </p:spPr>
        </p:pic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EE33027-9391-E997-ED9A-5D2D186733AF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Have you ever been to …?</a:t>
            </a:r>
          </a:p>
        </p:txBody>
      </p:sp>
      <p:sp>
        <p:nvSpPr>
          <p:cNvPr id="13" name="文字方塊 28">
            <a:extLst>
              <a:ext uri="{FF2B5EF4-FFF2-40B4-BE49-F238E27FC236}">
                <a16:creationId xmlns:a16="http://schemas.microsoft.com/office/drawing/2014/main" id="{4B4E3E32-0076-4E0A-3312-F201F62B6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77" y="1007524"/>
            <a:ext cx="1162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ask people if they have been to certain places using the present perfect tense.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74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字方塊 10"/>
          <p:cNvSpPr txBox="1">
            <a:spLocks noChangeArrowheads="1"/>
          </p:cNvSpPr>
          <p:nvPr/>
        </p:nvSpPr>
        <p:spPr bwMode="auto">
          <a:xfrm>
            <a:off x="3747688" y="3863223"/>
            <a:ext cx="5802274" cy="12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Have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you </a:t>
            </a:r>
            <a:r>
              <a:rPr lang="en-US" altLang="zh-HK" sz="2800" dirty="0">
                <a:solidFill>
                  <a:srgbClr val="008000"/>
                </a:solidFill>
                <a:latin typeface="Comic Sans MS" pitchFamily="66" charset="0"/>
              </a:rPr>
              <a:t>ever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been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 to France?</a:t>
            </a:r>
          </a:p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No, I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’ve </a:t>
            </a:r>
            <a:r>
              <a:rPr lang="en-US" altLang="zh-HK" sz="2800" dirty="0">
                <a:solidFill>
                  <a:srgbClr val="008000"/>
                </a:solidFill>
                <a:latin typeface="Comic Sans MS" pitchFamily="66" charset="0"/>
              </a:rPr>
              <a:t>never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 been 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there.</a:t>
            </a:r>
            <a:endParaRPr lang="zh-HK" altLang="en-U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文字方塊 10"/>
          <p:cNvSpPr txBox="1">
            <a:spLocks noChangeArrowheads="1"/>
          </p:cNvSpPr>
          <p:nvPr/>
        </p:nvSpPr>
        <p:spPr bwMode="auto">
          <a:xfrm>
            <a:off x="2721780" y="3863223"/>
            <a:ext cx="1029552" cy="12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Tim :</a:t>
            </a:r>
          </a:p>
          <a:p>
            <a:pPr eaLnBrk="1" hangingPunct="1">
              <a:lnSpc>
                <a:spcPts val="46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</a:rPr>
              <a:t>Pam :</a:t>
            </a:r>
            <a:endParaRPr lang="zh-HK" altLang="en-U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61" name="群組 60"/>
          <p:cNvGrpSpPr/>
          <p:nvPr/>
        </p:nvGrpSpPr>
        <p:grpSpPr>
          <a:xfrm>
            <a:off x="5077257" y="5113292"/>
            <a:ext cx="4792555" cy="1014430"/>
            <a:chOff x="3037509" y="2029070"/>
            <a:chExt cx="4792555" cy="10144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圓角矩形 61"/>
            <p:cNvSpPr/>
            <p:nvPr/>
          </p:nvSpPr>
          <p:spPr>
            <a:xfrm>
              <a:off x="3384702" y="2112849"/>
              <a:ext cx="4445362" cy="894476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63" name="群組 62"/>
            <p:cNvGrpSpPr/>
            <p:nvPr/>
          </p:nvGrpSpPr>
          <p:grpSpPr>
            <a:xfrm>
              <a:off x="3037509" y="2029070"/>
              <a:ext cx="4770253" cy="1014430"/>
              <a:chOff x="4345609" y="1355970"/>
              <a:chExt cx="4770253" cy="1014430"/>
            </a:xfrm>
          </p:grpSpPr>
          <p:sp>
            <p:nvSpPr>
              <p:cNvPr id="64" name="文字方塊 63"/>
              <p:cNvSpPr txBox="1"/>
              <p:nvPr/>
            </p:nvSpPr>
            <p:spPr>
              <a:xfrm>
                <a:off x="4965042" y="1477848"/>
                <a:ext cx="415082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can use </a:t>
                </a:r>
                <a:r>
                  <a:rPr lang="en-US" sz="2600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there </a:t>
                </a:r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 replace </a:t>
                </a:r>
                <a:r>
                  <a:rPr lang="en-US" sz="2600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France</a:t>
                </a:r>
                <a:r>
                  <a:rPr lang="en-US" sz="26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the answer.</a:t>
                </a:r>
                <a:endParaRPr lang="en-GB" sz="2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65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" name="直線接點 4"/>
          <p:cNvCxnSpPr/>
          <p:nvPr/>
        </p:nvCxnSpPr>
        <p:spPr>
          <a:xfrm flipV="1">
            <a:off x="7152451" y="4981045"/>
            <a:ext cx="95900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8457824" y="889726"/>
            <a:ext cx="2928496" cy="1751746"/>
            <a:chOff x="2975746" y="748390"/>
            <a:chExt cx="2928496" cy="175174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262725">
              <a:off x="2975746" y="748390"/>
              <a:ext cx="2627855" cy="175174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C:\Users\utangv2\Desktop\cross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84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912" y="1657771"/>
              <a:ext cx="852330" cy="800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群組 24"/>
          <p:cNvGrpSpPr/>
          <p:nvPr/>
        </p:nvGrpSpPr>
        <p:grpSpPr>
          <a:xfrm>
            <a:off x="2731675" y="5113292"/>
            <a:ext cx="5773971" cy="1744708"/>
            <a:chOff x="3769622" y="3697244"/>
            <a:chExt cx="5773971" cy="17447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圓角矩形 25"/>
            <p:cNvSpPr/>
            <p:nvPr/>
          </p:nvSpPr>
          <p:spPr>
            <a:xfrm>
              <a:off x="4743050" y="4024462"/>
              <a:ext cx="4781793" cy="909066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769622" y="3697244"/>
              <a:ext cx="1931764" cy="174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字方塊 27"/>
            <p:cNvSpPr txBox="1"/>
            <p:nvPr/>
          </p:nvSpPr>
          <p:spPr>
            <a:xfrm>
              <a:off x="5111487" y="4083080"/>
              <a:ext cx="443210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What’s the difference between </a:t>
              </a:r>
              <a:r>
                <a:rPr lang="en-US" sz="2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have been </a:t>
              </a:r>
              <a:r>
                <a:rPr lang="en-US" sz="2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n-US" sz="2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have gone</a:t>
              </a:r>
              <a:r>
                <a:rPr lang="en-US" sz="2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GB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群組 5">
            <a:extLst>
              <a:ext uri="{FF2B5EF4-FFF2-40B4-BE49-F238E27FC236}">
                <a16:creationId xmlns:a16="http://schemas.microsoft.com/office/drawing/2014/main" id="{0A7DE92F-950E-26F1-758A-EAC48882B4A7}"/>
              </a:ext>
            </a:extLst>
          </p:cNvPr>
          <p:cNvGrpSpPr>
            <a:grpSpLocks/>
          </p:cNvGrpSpPr>
          <p:nvPr/>
        </p:nvGrpSpPr>
        <p:grpSpPr bwMode="auto">
          <a:xfrm>
            <a:off x="703962" y="2610512"/>
            <a:ext cx="10591301" cy="815584"/>
            <a:chOff x="799175" y="2124012"/>
            <a:chExt cx="7781328" cy="630037"/>
          </a:xfrm>
        </p:grpSpPr>
        <p:sp>
          <p:nvSpPr>
            <p:cNvPr id="18" name="橢圓 1">
              <a:extLst>
                <a:ext uri="{FF2B5EF4-FFF2-40B4-BE49-F238E27FC236}">
                  <a16:creationId xmlns:a16="http://schemas.microsoft.com/office/drawing/2014/main" id="{3C34DF4A-103A-709C-4D42-302007A76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695" y="2502049"/>
              <a:ext cx="252000" cy="252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endParaRPr lang="zh-HK" altLang="en-US" sz="1000">
                <a:solidFill>
                  <a:srgbClr val="007FA3"/>
                </a:solidFill>
              </a:endParaRPr>
            </a:p>
          </p:txBody>
        </p:sp>
        <p:cxnSp>
          <p:nvCxnSpPr>
            <p:cNvPr id="19" name="直線單箭頭接點 3">
              <a:extLst>
                <a:ext uri="{FF2B5EF4-FFF2-40B4-BE49-F238E27FC236}">
                  <a16:creationId xmlns:a16="http://schemas.microsoft.com/office/drawing/2014/main" id="{52D303B4-C0E1-9BC3-5DF2-656D5D576E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39205" y="2622519"/>
              <a:ext cx="7441298" cy="0"/>
            </a:xfrm>
            <a:prstGeom prst="straightConnector1">
              <a:avLst/>
            </a:prstGeom>
            <a:noFill/>
            <a:ln w="76200" algn="ctr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035E0C7-31A4-540D-EC49-E0BE5FE58EE8}"/>
                </a:ext>
              </a:extLst>
            </p:cNvPr>
            <p:cNvSpPr txBox="1"/>
            <p:nvPr/>
          </p:nvSpPr>
          <p:spPr bwMode="auto">
            <a:xfrm>
              <a:off x="7296514" y="2183803"/>
              <a:ext cx="882630" cy="35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HK" sz="2400" b="1" dirty="0">
                  <a:ln w="1905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now</a:t>
              </a:r>
              <a:endParaRPr lang="zh-HK" altLang="en-US" sz="2400" b="1" dirty="0">
                <a:ln w="1905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1B6E4A32-2245-CC6F-15C6-01C96DEC63EE}"/>
                </a:ext>
              </a:extLst>
            </p:cNvPr>
            <p:cNvSpPr txBox="1"/>
            <p:nvPr/>
          </p:nvSpPr>
          <p:spPr bwMode="auto">
            <a:xfrm>
              <a:off x="799175" y="2124012"/>
              <a:ext cx="882630" cy="35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HK" sz="2400" b="1" dirty="0">
                  <a:ln w="19050">
                    <a:noFill/>
                  </a:ln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born</a:t>
              </a:r>
              <a:endParaRPr lang="zh-HK" altLang="en-US" sz="2400" b="1" dirty="0">
                <a:ln w="19050">
                  <a:noFill/>
                </a:ln>
                <a:solidFill>
                  <a:srgbClr val="008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7BB88360-334A-8505-3DDC-4D718E1D245B}"/>
              </a:ext>
            </a:extLst>
          </p:cNvPr>
          <p:cNvSpPr/>
          <p:nvPr/>
        </p:nvSpPr>
        <p:spPr bwMode="auto">
          <a:xfrm rot="10800000">
            <a:off x="9771752" y="3076178"/>
            <a:ext cx="231775" cy="327025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solidFill>
                <a:srgbClr val="007FA3"/>
              </a:solidFill>
              <a:latin typeface="Arial"/>
              <a:ea typeface="新細明體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3BDDAF-6C09-8A61-9E64-D9A2F2D10227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Have you ever been to …?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49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8">
            <a:extLst>
              <a:ext uri="{FF2B5EF4-FFF2-40B4-BE49-F238E27FC236}">
                <a16:creationId xmlns:a16="http://schemas.microsoft.com/office/drawing/2014/main" id="{DA18E89A-8027-566B-BFAB-4452B48C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49" y="1027422"/>
            <a:ext cx="9010650" cy="25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</a:pPr>
            <a:endParaRPr lang="zh-HK" altLang="en-US" sz="1000">
              <a:solidFill>
                <a:srgbClr val="007FA3"/>
              </a:solidFill>
            </a:endParaRPr>
          </a:p>
        </p:txBody>
      </p:sp>
      <p:sp>
        <p:nvSpPr>
          <p:cNvPr id="8" name="矩形 48">
            <a:extLst>
              <a:ext uri="{FF2B5EF4-FFF2-40B4-BE49-F238E27FC236}">
                <a16:creationId xmlns:a16="http://schemas.microsoft.com/office/drawing/2014/main" id="{202508C7-0908-9BF9-D05E-E5B6F4D99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49" y="3671732"/>
            <a:ext cx="9010650" cy="25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</a:pPr>
            <a:endParaRPr lang="zh-HK" altLang="en-US" sz="1000">
              <a:solidFill>
                <a:srgbClr val="007FA3"/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7" b="99301" l="5010" r="96830">
                        <a14:foregroundMark x1="33027" y1="7366" x2="33027" y2="7366"/>
                        <a14:foregroundMark x1="23875" y1="6993" x2="23875" y2="6993"/>
                        <a14:foregroundMark x1="43967" y1="2984" x2="43967" y2="2984"/>
                        <a14:foregroundMark x1="26483" y1="23310" x2="26483" y2="23310"/>
                        <a14:foregroundMark x1="5010" y1="84615" x2="5010" y2="84615"/>
                        <a14:foregroundMark x1="7209" y1="98182" x2="7209" y2="98182"/>
                        <a14:foregroundMark x1="41309" y1="98974" x2="41309" y2="98974"/>
                        <a14:foregroundMark x1="96012" y1="38042" x2="96012" y2="38042"/>
                        <a14:foregroundMark x1="91207" y1="52727" x2="91207" y2="52727"/>
                        <a14:foregroundMark x1="96421" y1="44848" x2="96421" y2="44848"/>
                        <a14:foregroundMark x1="96012" y1="48345" x2="96012" y2="48345"/>
                        <a14:foregroundMark x1="43098" y1="47552" x2="43098" y2="47552"/>
                        <a14:foregroundMark x1="36094" y1="98182" x2="36094" y2="98182"/>
                        <a14:foregroundMark x1="48773" y1="99347" x2="48773" y2="99347"/>
                        <a14:foregroundMark x1="32157" y1="47552" x2="32157" y2="47552"/>
                        <a14:foregroundMark x1="41309" y1="49557" x2="41309" y2="49557"/>
                        <a14:foregroundMark x1="43507" y1="69464" x2="43507" y2="69464"/>
                        <a14:foregroundMark x1="38701" y1="86200" x2="38701" y2="86200"/>
                        <a14:foregroundMark x1="44376" y1="95385" x2="44376" y2="95385"/>
                        <a14:foregroundMark x1="96881" y1="36457" x2="96881" y2="36457"/>
                        <a14:foregroundMark x1="40900" y1="46760" x2="40900" y2="46760"/>
                        <a14:foregroundMark x1="40440" y1="54732" x2="40440" y2="54732"/>
                        <a14:foregroundMark x1="35225" y1="50769" x2="35225" y2="50769"/>
                        <a14:foregroundMark x1="39571" y1="66713" x2="39571" y2="66713"/>
                        <a14:foregroundMark x1="37423" y1="84242" x2="37423" y2="84242"/>
                        <a14:foregroundMark x1="42229" y1="97762" x2="42229" y2="97762"/>
                        <a14:foregroundMark x1="46115" y1="98974" x2="46115" y2="98974"/>
                        <a14:foregroundMark x1="39571" y1="98974" x2="39571" y2="98974"/>
                        <a14:foregroundMark x1="41309" y1="47226" x2="41309" y2="47226"/>
                        <a14:foregroundMark x1="35634" y1="47226" x2="35634" y2="47226"/>
                        <a14:foregroundMark x1="39162" y1="55524" x2="39162" y2="55524"/>
                        <a14:foregroundMark x1="40900" y1="68671" x2="40900" y2="68671"/>
                        <a14:foregroundMark x1="39162" y1="80233" x2="39162" y2="80233"/>
                        <a14:foregroundMark x1="40031" y1="91375" x2="40031" y2="91375"/>
                        <a14:foregroundMark x1="46115" y1="94172" x2="46115" y2="94172"/>
                        <a14:foregroundMark x1="42229" y1="80233" x2="42229" y2="8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923850" y="4160081"/>
            <a:ext cx="1850946" cy="20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群組 25"/>
          <p:cNvGrpSpPr>
            <a:grpSpLocks/>
          </p:cNvGrpSpPr>
          <p:nvPr/>
        </p:nvGrpSpPr>
        <p:grpSpPr bwMode="auto">
          <a:xfrm>
            <a:off x="3722492" y="1323973"/>
            <a:ext cx="4133369" cy="576000"/>
            <a:chOff x="282587" y="1633770"/>
            <a:chExt cx="542114" cy="589711"/>
          </a:xfrm>
        </p:grpSpPr>
        <p:sp>
          <p:nvSpPr>
            <p:cNvPr id="27" name="圓角矩形圖說文字 8"/>
            <p:cNvSpPr>
              <a:spLocks noChangeArrowheads="1"/>
            </p:cNvSpPr>
            <p:nvPr/>
          </p:nvSpPr>
          <p:spPr bwMode="auto">
            <a:xfrm>
              <a:off x="282587" y="1633770"/>
              <a:ext cx="535927" cy="589711"/>
            </a:xfrm>
            <a:prstGeom prst="wedgeRoundRectCallout">
              <a:avLst>
                <a:gd name="adj1" fmla="val -56389"/>
                <a:gd name="adj2" fmla="val 45355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28" name="文字方塊 10"/>
            <p:cNvSpPr txBox="1">
              <a:spLocks noChangeArrowheads="1"/>
            </p:cNvSpPr>
            <p:nvPr/>
          </p:nvSpPr>
          <p:spPr bwMode="auto">
            <a:xfrm>
              <a:off x="289655" y="1639389"/>
              <a:ext cx="535046" cy="560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3800"/>
                </a:lnSpc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Where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 have 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you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 been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?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" name="群組 28"/>
          <p:cNvGrpSpPr>
            <a:grpSpLocks/>
          </p:cNvGrpSpPr>
          <p:nvPr/>
        </p:nvGrpSpPr>
        <p:grpSpPr bwMode="auto">
          <a:xfrm>
            <a:off x="3940205" y="3847296"/>
            <a:ext cx="3308317" cy="590400"/>
            <a:chOff x="282587" y="1587116"/>
            <a:chExt cx="433904" cy="590973"/>
          </a:xfrm>
        </p:grpSpPr>
        <p:sp>
          <p:nvSpPr>
            <p:cNvPr id="31" name="圓角矩形圖說文字 8"/>
            <p:cNvSpPr>
              <a:spLocks noChangeArrowheads="1"/>
            </p:cNvSpPr>
            <p:nvPr/>
          </p:nvSpPr>
          <p:spPr bwMode="auto">
            <a:xfrm>
              <a:off x="282587" y="1587116"/>
              <a:ext cx="433904" cy="590973"/>
            </a:xfrm>
            <a:prstGeom prst="wedgeRoundRectCallout">
              <a:avLst>
                <a:gd name="adj1" fmla="val -61550"/>
                <a:gd name="adj2" fmla="val 15620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40" name="文字方塊 10"/>
            <p:cNvSpPr txBox="1">
              <a:spLocks noChangeArrowheads="1"/>
            </p:cNvSpPr>
            <p:nvPr/>
          </p:nvSpPr>
          <p:spPr bwMode="auto">
            <a:xfrm>
              <a:off x="289655" y="1620755"/>
              <a:ext cx="423089" cy="54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3800"/>
                </a:lnSpc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Where’s Amanda?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2" name="群組 41"/>
          <p:cNvGrpSpPr>
            <a:grpSpLocks/>
          </p:cNvGrpSpPr>
          <p:nvPr/>
        </p:nvGrpSpPr>
        <p:grpSpPr bwMode="auto">
          <a:xfrm>
            <a:off x="4419178" y="2187226"/>
            <a:ext cx="4361968" cy="575999"/>
            <a:chOff x="282587" y="1587116"/>
            <a:chExt cx="572096" cy="576559"/>
          </a:xfrm>
        </p:grpSpPr>
        <p:sp>
          <p:nvSpPr>
            <p:cNvPr id="43" name="圓角矩形圖說文字 8"/>
            <p:cNvSpPr>
              <a:spLocks noChangeArrowheads="1"/>
            </p:cNvSpPr>
            <p:nvPr/>
          </p:nvSpPr>
          <p:spPr bwMode="auto">
            <a:xfrm>
              <a:off x="282587" y="1587116"/>
              <a:ext cx="572096" cy="576559"/>
            </a:xfrm>
            <a:prstGeom prst="wedgeRoundRectCallout">
              <a:avLst>
                <a:gd name="adj1" fmla="val 57077"/>
                <a:gd name="adj2" fmla="val -43850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44" name="文字方塊 10"/>
            <p:cNvSpPr txBox="1">
              <a:spLocks noChangeArrowheads="1"/>
            </p:cNvSpPr>
            <p:nvPr/>
          </p:nvSpPr>
          <p:spPr bwMode="auto">
            <a:xfrm>
              <a:off x="294651" y="1601686"/>
              <a:ext cx="545991" cy="54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3800"/>
                </a:lnSpc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I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’ve been 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to the library.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5" name="群組 44"/>
          <p:cNvGrpSpPr>
            <a:grpSpLocks/>
          </p:cNvGrpSpPr>
          <p:nvPr/>
        </p:nvGrpSpPr>
        <p:grpSpPr bwMode="auto">
          <a:xfrm>
            <a:off x="4287157" y="4590249"/>
            <a:ext cx="4455887" cy="590399"/>
            <a:chOff x="283594" y="1639781"/>
            <a:chExt cx="584414" cy="590973"/>
          </a:xfrm>
        </p:grpSpPr>
        <p:sp>
          <p:nvSpPr>
            <p:cNvPr id="46" name="圓角矩形圖說文字 8"/>
            <p:cNvSpPr>
              <a:spLocks noChangeArrowheads="1"/>
            </p:cNvSpPr>
            <p:nvPr/>
          </p:nvSpPr>
          <p:spPr bwMode="auto">
            <a:xfrm>
              <a:off x="283594" y="1639781"/>
              <a:ext cx="584414" cy="590973"/>
            </a:xfrm>
            <a:prstGeom prst="wedgeRoundRectCallout">
              <a:avLst>
                <a:gd name="adj1" fmla="val 57077"/>
                <a:gd name="adj2" fmla="val -43850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47" name="文字方塊 10"/>
            <p:cNvSpPr txBox="1">
              <a:spLocks noChangeArrowheads="1"/>
            </p:cNvSpPr>
            <p:nvPr/>
          </p:nvSpPr>
          <p:spPr bwMode="auto">
            <a:xfrm>
              <a:off x="289655" y="1658892"/>
              <a:ext cx="570739" cy="54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pitchFamily="34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3800"/>
                </a:lnSpc>
                <a:buSzTx/>
              </a:pP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She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’s gone 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</a:rPr>
                <a:t>to the library.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4449473" y="2710326"/>
            <a:ext cx="4036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Amanda went to the library and came back.</a:t>
            </a:r>
            <a:endParaRPr lang="en-GB" sz="2800" b="1" i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290723" y="5194536"/>
            <a:ext cx="490770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Amanda is on her way to the library or she is there now.</a:t>
            </a:r>
            <a:endParaRPr lang="en-GB" sz="2800" b="1" i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969849" y="1268730"/>
            <a:ext cx="1542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  <a:effectLst>
                  <a:glow rad="203200">
                    <a:srgbClr val="FFFFFF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Amanda</a:t>
            </a:r>
            <a:endParaRPr lang="en-GB" sz="2600" b="1" dirty="0">
              <a:solidFill>
                <a:srgbClr val="0000CC"/>
              </a:solidFill>
              <a:effectLst>
                <a:glow rad="203200">
                  <a:srgbClr val="FFFFFF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2" b="-1354"/>
          <a:stretch/>
        </p:blipFill>
        <p:spPr bwMode="auto">
          <a:xfrm>
            <a:off x="1620944" y="1074102"/>
            <a:ext cx="2048382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6"/>
          <a:stretch/>
        </p:blipFill>
        <p:spPr bwMode="auto">
          <a:xfrm>
            <a:off x="1657349" y="3606504"/>
            <a:ext cx="2069262" cy="26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183"/>
          <a:stretch/>
        </p:blipFill>
        <p:spPr bwMode="auto">
          <a:xfrm>
            <a:off x="9155491" y="1648706"/>
            <a:ext cx="1476103" cy="19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854731A-4D17-7681-98E0-C0BFB49961A4}"/>
              </a:ext>
            </a:extLst>
          </p:cNvPr>
          <p:cNvSpPr txBox="1"/>
          <p:nvPr/>
        </p:nvSpPr>
        <p:spPr>
          <a:xfrm>
            <a:off x="300267" y="337468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rgbClr val="246198"/>
                </a:solidFill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have been vs have gone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6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5848BAE-7068-E859-AD84-F507CFDB6A9C}"/>
              </a:ext>
            </a:extLst>
          </p:cNvPr>
          <p:cNvSpPr txBox="1"/>
          <p:nvPr/>
        </p:nvSpPr>
        <p:spPr>
          <a:xfrm>
            <a:off x="285750" y="118708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check</a:t>
            </a:r>
            <a:endParaRPr lang="zh-HK" altLang="en-US" sz="36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字方塊 28">
            <a:extLst>
              <a:ext uri="{FF2B5EF4-FFF2-40B4-BE49-F238E27FC236}">
                <a16:creationId xmlns:a16="http://schemas.microsoft.com/office/drawing/2014/main" id="{73F79D9B-A919-C457-8B89-5A0177DA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032" y="1869039"/>
            <a:ext cx="8178800" cy="136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5200"/>
              </a:lnSpc>
              <a:buSzTx/>
              <a:tabLst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	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[Have / Did]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ever been to Thailand?</a:t>
            </a:r>
          </a:p>
          <a:p>
            <a:pPr eaLnBrk="1" hangingPunct="1">
              <a:lnSpc>
                <a:spcPts val="5200"/>
              </a:lnSpc>
              <a:buSzTx/>
              <a:tabLst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Yes, I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[have / did]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HK" altLang="en-US" sz="32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D5CF4D1-2A6C-6D31-7FC8-BE1DC7E5E1DC}"/>
              </a:ext>
            </a:extLst>
          </p:cNvPr>
          <p:cNvSpPr/>
          <p:nvPr/>
        </p:nvSpPr>
        <p:spPr>
          <a:xfrm>
            <a:off x="2066925" y="2036833"/>
            <a:ext cx="1050202" cy="516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4D8475-2C41-9E3A-C589-DEC605580B3E}"/>
              </a:ext>
            </a:extLst>
          </p:cNvPr>
          <p:cNvSpPr/>
          <p:nvPr/>
        </p:nvSpPr>
        <p:spPr>
          <a:xfrm>
            <a:off x="2835998" y="2723220"/>
            <a:ext cx="1050202" cy="516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C8D464D-0C70-AC65-58B8-98C183E9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3226">
            <a:off x="6896055" y="2971945"/>
            <a:ext cx="3666079" cy="244405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B96C7C6F-D8D5-46DA-F5E6-B1F13357D04C}"/>
              </a:ext>
            </a:extLst>
          </p:cNvPr>
          <p:cNvSpPr txBox="1"/>
          <p:nvPr/>
        </p:nvSpPr>
        <p:spPr>
          <a:xfrm>
            <a:off x="10191750" y="4767086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0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HK" altLang="en-US" sz="10000" b="1" dirty="0">
              <a:solidFill>
                <a:srgbClr val="00B050"/>
              </a:solidFill>
            </a:endParaRPr>
          </a:p>
        </p:txBody>
      </p:sp>
      <p:sp>
        <p:nvSpPr>
          <p:cNvPr id="2" name="文字方塊 28">
            <a:extLst>
              <a:ext uri="{FF2B5EF4-FFF2-40B4-BE49-F238E27FC236}">
                <a16:creationId xmlns:a16="http://schemas.microsoft.com/office/drawing/2014/main" id="{D946C2F7-D826-D15E-91D4-6124BD4D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055429"/>
            <a:ext cx="1145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Choose the correct answers.</a:t>
            </a: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5848BAE-7068-E859-AD84-F507CFDB6A9C}"/>
              </a:ext>
            </a:extLst>
          </p:cNvPr>
          <p:cNvSpPr txBox="1"/>
          <p:nvPr/>
        </p:nvSpPr>
        <p:spPr>
          <a:xfrm>
            <a:off x="285750" y="118708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check</a:t>
            </a:r>
            <a:endParaRPr lang="zh-HK" altLang="en-US" sz="36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字方塊 28">
            <a:extLst>
              <a:ext uri="{FF2B5EF4-FFF2-40B4-BE49-F238E27FC236}">
                <a16:creationId xmlns:a16="http://schemas.microsoft.com/office/drawing/2014/main" id="{73F79D9B-A919-C457-8B89-5A0177DA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32" y="1863475"/>
            <a:ext cx="8178800" cy="136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5200"/>
              </a:lnSpc>
              <a:buSzTx/>
              <a:tabLst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	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[Have / Did]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ever been to Italy?</a:t>
            </a:r>
          </a:p>
          <a:p>
            <a:pPr eaLnBrk="1" hangingPunct="1">
              <a:lnSpc>
                <a:spcPts val="5200"/>
              </a:lnSpc>
              <a:buSzTx/>
              <a:tabLst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No,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[I was / I’ve]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never been there.</a:t>
            </a:r>
            <a:endParaRPr lang="zh-HK" altLang="en-US" sz="32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D5CF4D1-2A6C-6D31-7FC8-BE1DC7E5E1DC}"/>
              </a:ext>
            </a:extLst>
          </p:cNvPr>
          <p:cNvSpPr/>
          <p:nvPr/>
        </p:nvSpPr>
        <p:spPr>
          <a:xfrm>
            <a:off x="1647825" y="2031269"/>
            <a:ext cx="1050202" cy="516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4D8475-2C41-9E3A-C589-DEC605580B3E}"/>
              </a:ext>
            </a:extLst>
          </p:cNvPr>
          <p:cNvSpPr/>
          <p:nvPr/>
        </p:nvSpPr>
        <p:spPr>
          <a:xfrm>
            <a:off x="3322999" y="2685254"/>
            <a:ext cx="936000" cy="516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96C7C6F-D8D5-46DA-F5E6-B1F13357D04C}"/>
              </a:ext>
            </a:extLst>
          </p:cNvPr>
          <p:cNvSpPr txBox="1"/>
          <p:nvPr/>
        </p:nvSpPr>
        <p:spPr>
          <a:xfrm>
            <a:off x="9206732" y="1869646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00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zh-HK" altLang="en-US" sz="10000" b="1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42DF9B-69BD-C724-DB93-33AD1879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75301">
            <a:off x="6462978" y="3150098"/>
            <a:ext cx="3984171" cy="265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28">
            <a:extLst>
              <a:ext uri="{FF2B5EF4-FFF2-40B4-BE49-F238E27FC236}">
                <a16:creationId xmlns:a16="http://schemas.microsoft.com/office/drawing/2014/main" id="{A2B604D5-B41A-0FB7-7DFB-3702555B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055429"/>
            <a:ext cx="1145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Choose the correct answers.</a:t>
            </a: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2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28"/>
          <p:cNvSpPr txBox="1">
            <a:spLocks noChangeArrowheads="1"/>
          </p:cNvSpPr>
          <p:nvPr/>
        </p:nvSpPr>
        <p:spPr bwMode="auto">
          <a:xfrm>
            <a:off x="1201827" y="1956341"/>
            <a:ext cx="8305800" cy="136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: _____ you _________ </a:t>
            </a:r>
            <a:r>
              <a:rPr lang="en-US" altLang="zh-HK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(be) </a:t>
            </a: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Singapore?</a:t>
            </a:r>
          </a:p>
          <a:p>
            <a:pPr eaLnBrk="1" hangingPunct="1">
              <a:lnSpc>
                <a:spcPts val="5200"/>
              </a:lnSpc>
              <a:buSzTx/>
              <a:tabLst>
                <a:tab pos="355600" algn="l"/>
                <a:tab pos="542925" algn="l"/>
              </a:tabLst>
            </a:pPr>
            <a:r>
              <a:rPr lang="en-US" altLang="zh-H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	: Yes, _______ .	</a:t>
            </a:r>
            <a:r>
              <a:rPr lang="en-US" altLang="zh-HK" sz="2800" dirty="0">
                <a:solidFill>
                  <a:srgbClr val="000000"/>
                </a:solidFill>
                <a:ea typeface="新細明體" panose="02020500000000000000" pitchFamily="18" charset="-120"/>
              </a:rPr>
              <a:t>		</a:t>
            </a:r>
            <a:endParaRPr lang="zh-HK" altLang="en-US" sz="2800" dirty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10299" y="2033425"/>
            <a:ext cx="106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88454" y="2076309"/>
            <a:ext cx="196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ever been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58024" y="2727400"/>
            <a:ext cx="140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have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97476">
            <a:off x="6530040" y="2917786"/>
            <a:ext cx="3996583" cy="266590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0EEF169-7816-5F0D-55C8-9A4BA3008A43}"/>
              </a:ext>
            </a:extLst>
          </p:cNvPr>
          <p:cNvSpPr txBox="1"/>
          <p:nvPr/>
        </p:nvSpPr>
        <p:spPr>
          <a:xfrm>
            <a:off x="285750" y="118708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check</a:t>
            </a:r>
            <a:endParaRPr lang="zh-HK" altLang="en-US" sz="36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A2BCAC4-AE87-6EE7-C7F4-CD2BCD5ACF5E}"/>
              </a:ext>
            </a:extLst>
          </p:cNvPr>
          <p:cNvSpPr txBox="1"/>
          <p:nvPr/>
        </p:nvSpPr>
        <p:spPr>
          <a:xfrm>
            <a:off x="10253793" y="4750534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0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HK" altLang="en-US" sz="10000" b="1" dirty="0">
              <a:solidFill>
                <a:srgbClr val="00B050"/>
              </a:solidFill>
            </a:endParaRPr>
          </a:p>
        </p:txBody>
      </p:sp>
      <p:sp>
        <p:nvSpPr>
          <p:cNvPr id="2" name="文字方塊 28">
            <a:extLst>
              <a:ext uri="{FF2B5EF4-FFF2-40B4-BE49-F238E27FC236}">
                <a16:creationId xmlns:a16="http://schemas.microsoft.com/office/drawing/2014/main" id="{5E5A20C4-30BE-82BF-AA06-47641A5A8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055429"/>
            <a:ext cx="1145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44500" indent="-444500" eaLnBrk="1" hangingPunct="1">
              <a:lnSpc>
                <a:spcPct val="100000"/>
              </a:lnSpc>
              <a:buSzTx/>
              <a:tabLst>
                <a:tab pos="444500" algn="l"/>
              </a:tabLst>
            </a:pPr>
            <a:r>
              <a:rPr lang="en-US" altLang="zh-H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Fill in the blanks.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SubtitlesButton&quot;:false,&quot;showTimer&quot;:fals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rotatePromptEnabled&quot;:false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3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AUDIO_SUBTITLES_LABEL&quot;:&quot;Closed Captions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ONTROL_PANEL_CLOSED_CAPTIONS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SUBTITLES&quot;:&quot;Closed Captions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OPUP_ROTATE_SCREEN_PROMPT_LANDSCAPE&quot;:&quot;Rotate your device to landscape mode&quot;,&quot;PB_POPUP_ROTATE_SCREEN_PROMPT_PORTRAIT&quot;:&quot;Rotate your device to the portrait mode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4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false,&quot;texts&quot;:[&quot;DT_SLIDE_TITLE&quot;,&quot;DT_SLIDE_NOTES_TEXT&quot;,&quot;DT_SLIDE_TEXT&quot;,&quot;DT_HYPERLINK_TOOLTIP&quot;]},&quot;resources&quot;:{&quot;attachments&quot;:false,&quot;fonts&quot;:[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fullscreen,slideNumber,goToPrev,goToNext&quot;,&quot;playerLayoutHeader&quot;:&quot;markerTools,outline,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never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ple3e_5a_c6_p54_g"/>
  <p:tag name="ISPRING_LMS_API_VERSION" val="SCORM 2004 (4th edition)"/>
  <p:tag name="ISPRING_ULTRA_SCORM_COURCE_TITLE" val="PLE3E 5A Chapter 6 Grammar 1 PPT"/>
  <p:tag name="ISPRING_ULTRA_SCORM_COURSE_ID" val="C9E815D9-7D75-4332-965D-74550D7C439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#\uFFFD\u0000{1BB5593B-751D-49A6-B6B3-FD998CCA9F0F}&quot;,&quot;C:\\Users\\HK1-UCatherineLeung\\OneDrive - Pearson PLC\\Digital\\PLE3E\\ePub\\5A\\01_SB\\03_Tagged resource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RATE_QUIZZES" val="0"/>
  <p:tag name="ISPRING_SCORM_PASSING_SCORE" val="0.000000"/>
  <p:tag name="ISPRING_PRESENTATION_TITLE" val="PLE3E 5A Chapter 6 Grammar 1 PP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B56609-E970-442E-A679-2CC1CFC841F4}:3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31E33C-4321-49E1-9AF5-9E475CC0D65B}:4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D925BE-C044-4406-8736-C4771A7E3982}:4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1BE263-5E0E-406E-B4C8-20C4F30063C5}: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766B4D-7E3C-4B15-A000-C000D7213989}:4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18C9F4-5376-49F6-9024-FF97D91F413F}:4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7FE44-DEEF-46E0-B7EB-B32D8784BB13}:4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E1F22A-0B5C-481B-8C21-F853016F25A1}:4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E383F8-CF63-47F1-AF7E-2F0C98695F07}:4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C323FF-3CE5-4661-871F-58CB3B49A6A4}:3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4A4751-FD7A-479D-8324-38240B3476EF}:4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014601-0DF5-4148-B7DA-24BC43E0644B}:3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5F5E5F-E98E-417E-81A6-0CEDAB97F433}:4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1FA306-4BA0-4E98-BD37-424BFE1555AF}:3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292B95-44E1-4128-A3D4-8FFEBD563EDF}:4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7E5EF6-8548-47D1-B25B-E48195A076C2}:4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85DAE0-BEC4-45F2-A27F-BBE44CD1ACA2}:4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198388-F222-4426-AE5C-29E2FF1A09E5}:4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ACCBCE-F445-4C5E-B1FC-3AC82331F525}:4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19dc3-2774-4bb3-bd51-e2fea1f33844">
      <Terms xmlns="http://schemas.microsoft.com/office/infopath/2007/PartnerControls"/>
    </lcf76f155ced4ddcb4097134ff3c332f>
    <TaxCatchAll xmlns="ea194019-af41-4f5f-90aa-3f3df5d176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44B0A76C4084CA3186D7728ADCBD0" ma:contentTypeVersion="13" ma:contentTypeDescription="Create a new document." ma:contentTypeScope="" ma:versionID="77d846f48fa6d3914ffde1cefecd4c50">
  <xsd:schema xmlns:xsd="http://www.w3.org/2001/XMLSchema" xmlns:xs="http://www.w3.org/2001/XMLSchema" xmlns:p="http://schemas.microsoft.com/office/2006/metadata/properties" xmlns:ns2="6a719dc3-2774-4bb3-bd51-e2fea1f33844" xmlns:ns3="ea194019-af41-4f5f-90aa-3f3df5d17659" targetNamespace="http://schemas.microsoft.com/office/2006/metadata/properties" ma:root="true" ma:fieldsID="29a37b74a8c481784ee7ca4e0b0e2957" ns2:_="" ns3:_="">
    <xsd:import namespace="6a719dc3-2774-4bb3-bd51-e2fea1f33844"/>
    <xsd:import namespace="ea194019-af41-4f5f-90aa-3f3df5d17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19dc3-2774-4bb3-bd51-e2fea1f33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4019-af41-4f5f-90aa-3f3df5d176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126e43-fa45-48bc-ae95-bd46f43df1a2}" ma:internalName="TaxCatchAll" ma:showField="CatchAllData" ma:web="ea194019-af41-4f5f-90aa-3f3df5d17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543EF-5635-4F01-985D-97FAF20C0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4C2A7E-2EC7-40E8-AA5A-205711100BC0}">
  <ds:schemaRefs>
    <ds:schemaRef ds:uri="http://www.w3.org/XML/1998/namespace"/>
    <ds:schemaRef ds:uri="http://schemas.microsoft.com/office/infopath/2007/PartnerControls"/>
    <ds:schemaRef ds:uri="6a719dc3-2774-4bb3-bd51-e2fea1f33844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ea194019-af41-4f5f-90aa-3f3df5d1765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A1BE151-9241-4863-AACD-B58182636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19dc3-2774-4bb3-bd51-e2fea1f33844"/>
    <ds:schemaRef ds:uri="ea194019-af41-4f5f-90aa-3f3df5d17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1009</Words>
  <Application>Microsoft Office PowerPoint</Application>
  <PresentationFormat>Widescreen</PresentationFormat>
  <Paragraphs>228</Paragraphs>
  <Slides>19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新細明體</vt:lpstr>
      <vt:lpstr>ADLaM Display</vt:lpstr>
      <vt:lpstr>Aptos</vt:lpstr>
      <vt:lpstr>Aptos Display</vt:lpstr>
      <vt:lpstr>Arial</vt:lpstr>
      <vt:lpstr>Calibri</vt:lpstr>
      <vt:lpstr>Calibri Light</vt:lpstr>
      <vt:lpstr>Comic Sans MS</vt:lpstr>
      <vt:lpstr>Open Sans ExtraBold</vt:lpstr>
      <vt:lpstr>Wingdings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PLE3E 5A Chapter 6 Grammar 1 PPT</dc:title>
  <dc:creator>Catherine Leung</dc:creator>
  <cp:lastModifiedBy>Catherine Leung</cp:lastModifiedBy>
  <cp:revision>44</cp:revision>
  <dcterms:created xsi:type="dcterms:W3CDTF">2025-02-12T03:48:57Z</dcterms:created>
  <dcterms:modified xsi:type="dcterms:W3CDTF">2025-08-30T06:58:47Z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0x010100C3A44B0A76C4084CA3186D7728ADCBD0</vt:lpwstr>
  </property>
  <property fmtid="{D5CDD505-2E9C-101B-9397-08002B2CF9AE}" pid="3" name="MediaServiceImageTags">
    <vt:lpwstr/>
  </property>
</Properties>
</file>