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648" r:id="rId5"/>
  </p:sldMasterIdLst>
  <p:notesMasterIdLst>
    <p:notesMasterId r:id="rId16"/>
  </p:notesMasterIdLst>
  <p:sldIdLst>
    <p:sldId id="276" r:id="rId6"/>
    <p:sldId id="277" r:id="rId7"/>
    <p:sldId id="290" r:id="rId8"/>
    <p:sldId id="283" r:id="rId9"/>
    <p:sldId id="299" r:id="rId10"/>
    <p:sldId id="300" r:id="rId11"/>
    <p:sldId id="308" r:id="rId12"/>
    <p:sldId id="309" r:id="rId13"/>
    <p:sldId id="263" r:id="rId14"/>
    <p:sldId id="30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  <p188:author id="{12E99990-BEC7-DA54-B3D6-81D78385100F}" name="Catherine Leung" initials="CL" userId="S::Catherine.Leung@Pearson.com::dabd965c-b78d-4221-bc96-18215785a5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e To" initials="AT" lastIdx="1" clrIdx="0">
    <p:extLst>
      <p:ext uri="{19B8F6BF-5375-455C-9EA6-DF929625EA0E}">
        <p15:presenceInfo xmlns:p15="http://schemas.microsoft.com/office/powerpoint/2012/main" userId="822586f2d7d81a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ED5"/>
    <a:srgbClr val="CCECFF"/>
    <a:srgbClr val="FFF5D8"/>
    <a:srgbClr val="EFF4DA"/>
    <a:srgbClr val="FFFFFF"/>
    <a:srgbClr val="00803B"/>
    <a:srgbClr val="7961AA"/>
    <a:srgbClr val="634993"/>
    <a:srgbClr val="4663A7"/>
    <a:srgbClr val="B1A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FDD51-A953-436D-9293-DF6756EFD60E}" v="1" dt="2025-08-29T06:40:42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45" d="100"/>
          <a:sy n="145" d="100"/>
        </p:scale>
        <p:origin x="594" y="49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9EA62-9263-4E82-81FE-77D201419F46}" type="datetimeFigureOut">
              <a:rPr lang="en-HK" smtClean="0"/>
              <a:t>29/8/2025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6DED8-F5EF-45D0-98FB-B34BE863741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23874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98709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0197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3273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9306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02836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83120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69195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73363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05936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DED8-F5EF-45D0-98FB-B34BE8637418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5422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75E920-A7B3-0811-D894-25E5A97873C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990BBD-07D0-C979-269C-1E1282DADA6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A9FE42F-3C8B-D843-6313-B54751340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724713-7ED5-2BB7-A72C-D61BA95AE1D6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9AEF4B-8D98-DD98-C6E6-4B0C7B6FF906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5CF39-30FE-EF63-F917-8F5C64CE0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16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C9ED40-6757-20D6-04CB-DC6FFA0B29A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F859D27-6215-B497-93F5-BDD51B11EFDA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0195938-6BEB-C74F-FD7D-68F375685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F526721-7D5E-E29C-5E5A-9933357D2A38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6B01DB-AE07-6AA0-7969-35678F171DE0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79AA7A-2EAC-42F6-1315-032AD3FDE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43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424967-489D-83F1-E3AF-25D46E77DF7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B23AFB9-4D46-671A-EB1D-C62A6156FE9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538D65C-7351-191B-66D5-3B5DC09C8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5FB964B-E763-3959-4155-B40B8093C498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5F2A25-DA8D-6BA1-7912-A71E5A7139B5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2C9DBC-7AE6-0F83-22DC-F2985B7B1B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3930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5D0408-7806-C224-AD32-A8A42E10A1E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4028D11-D60A-AC1A-893C-46EA8A024BA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B62127E-F859-E814-9A2F-50780AB01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F8D194-F807-D95B-B960-EF1C3D4A61D4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744B65-0F93-234B-4EDC-421C5364042B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ECB51D-92DC-B7BF-6E6F-5A6EB379E3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710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CB0F65-96B8-DC6D-5131-06BA9B7528A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5F7595-A6DF-7122-8127-E055815224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49C00F0-1AD4-0881-3E15-8ED5F205BB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447FE1-0A7E-1224-F7E6-00116D1447B8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1D63D4-F256-AE16-EBD9-F1D8C8D03FF8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ED7AF1-786F-520A-E48D-BB20AE970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113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2318B6-379D-7928-44B5-E01CAB4674A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66677B8-E3E6-92FB-CA9C-06F402D555D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C563CDE-0EB1-A6EF-21C5-9D5D84B6F3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20B807B-7338-7691-4B80-7D4442FB3A6A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F35618-1E5C-8BB6-BDF3-3DD3E564A54D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A13150-7CE9-9875-ECF0-1C4F7C64D7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88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B7ED97-77CE-1FD2-BE9C-A659A9286A5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3A8BA88-7FB3-AD32-7F62-DE1D53B4673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58DFD25-29DB-C0C8-C4A2-EC3A09CF1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DDD3F1E-7F1D-FEED-1ED8-C3CF48C4B918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5BFE44-429A-E3F1-6F1E-3842FD7AF2EB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516AD3-FDA8-6082-1CBB-E4B2DFF050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572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E22434-0114-7828-7860-5714BCB7549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ABEADA-8D70-CB4F-99EB-15DBFBE64C2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478A9CD-0884-0B4B-1A33-3D23A4B8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F8EEB23-957F-4213-6DB1-0FDB244BA301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4050E6-3A37-8A05-1FE7-8AA7D424502E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2AC40-87D8-4AE5-712E-5CC9DB458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59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92E9F4-DBF3-161F-5F26-E782D6306BE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B3555FF-8102-335C-EBE4-83B881C7A6D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2D15BE3-4F38-8759-B88C-CD6E902E35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09DBB8C-7CF4-A44A-BE4D-6976D9FECF62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0AE420-D146-870E-B435-990A33F21C2A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5CD3C2-30E2-79B9-FE1B-2F10FE30E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493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BA198D-329D-EFD9-5B6B-7F482602E1A5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476B15-DE04-3834-8636-6D9CCA4DCEB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DC35A-8395-2B4D-5CB8-3F9904139A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9D28642-0EC6-74A0-BABB-F05CC5C83F92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95BCD2-FDA2-6F04-85F1-156C2D5AABDD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89FE46-06B4-D39A-2878-67F60A1B7B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3489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D2B6F3-4A97-71DA-E539-8519BC20BEF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E514878-E8CD-5C46-EC83-17FA08EA258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FE86251-FBCD-96F6-7F2C-C4402B504F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309F43E-B351-A038-72AA-F272D8FECE4F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99D316-650E-2402-2314-BC35A7EB8B41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41AA78-9920-D7EC-1E80-DACECD745C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8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03F7A8-CAE3-9EF7-6699-006290E0524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D5670A2-801C-C344-59F2-078C667726F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BD0778B-B0B0-A4B3-8557-3FCAB1122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600BDA-5A53-0825-2929-9083129448BF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C3E6DB-143F-6248-0274-F46195E9E36E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6AA738-BDA3-C9E1-F3DE-919FD974B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237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F5DB99-6AE4-BCEA-8D8E-094EF425E56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0F3362-DBCF-1544-F53F-86CE4513D3C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03E694D-6866-9421-F20A-7CB3D99A3F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1B3EB4D-097C-7530-F1F1-E76F22D34274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D509DC-D597-BA95-8504-6B1950672FAB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58C063-7B45-6025-E5F2-4602E85D9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428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400A2A-3D29-4FEE-3CD4-AF36960A3E7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3A0F0E-06A6-649F-95EC-8612BE1732F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DAD996-54DD-337C-34A5-EDB37A958F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A53208D-C6B6-26D6-0D4C-AD3FEEE1DEAC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7FC455-4BE0-D6B8-90A3-BBB2DB9B673A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0B0E03-5BA1-178A-7BB2-58B1AC5AF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889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FB67AF-5426-CAB4-1BFD-DFE4CB5F44E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042E60-5CDC-448B-D7F5-2A7B3691527A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AE22828-5FE7-0C14-A09E-A3F22BFDD1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738B80-A250-0242-9265-20B4FC16DFD2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E742FB-CF3F-6EC7-C99C-ACB42B9D5801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916950-8165-43B2-0250-D7712AA8DB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436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126C5C-0EB7-B314-803B-E54CD4A739F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91E51E-3E26-188F-A848-2761EDF45A5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E3C81C0-3965-5FC2-DB83-EE2CA2875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643AA8E-76C9-4FB7-7C17-5A852D508221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A5D6F8-CC2A-1881-9A21-E18EF4BE383A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E0918C-3949-6FA1-7082-6F910D825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558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72F39E-3BFC-7F67-6DF4-9938A4419B3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ED31271-22A1-3C0A-D7F1-13060683CD7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148B315-3D3A-3989-E065-BB371074F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81F1C36-AB9C-3F69-C2F7-558B71AB6967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0450BC-7A79-4B35-1894-7D0A7EB9C1BC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418D47-DE9E-3723-24CF-B8D14BE11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913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4F48B5-310B-3DB4-CAD5-5F7F75F0AF59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CAE510-8CD3-51A6-91D3-1F39E5A79D8F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A84233-421D-D694-CF48-E019FB3E9468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344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47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88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70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3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31A1401-C3DB-88D6-F4A1-45DCCBBC2633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289569-C716-03AB-FC43-379F16413E6E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35AC4-6B4E-1901-0B23-BD0F18E27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E5ED5-3E8B-0DF7-1AD9-7E0FF36F9A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5B83C6-6A3F-B296-5A8C-667B15ACD90D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593E08-582E-6548-1440-CE959ABCA87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E34692F-CA22-C928-5B87-4F7D8D6AE1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A67CF4-8F4A-3D07-FB71-BF3C5112899A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1029F3-01F3-B818-FD90-3716B5A4C50F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6D5409-4D35-2B85-5A05-AA6E22331A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008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6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534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54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34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04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8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noFill/>
          <a:ln w="38100">
            <a:solidFill>
              <a:srgbClr val="00B3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B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1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7ED3F7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Post-reading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542E91-F5A6-19B5-FACC-D64A0C6FF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265271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AAD69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76">
            <a:extLst>
              <a:ext uri="{FF2B5EF4-FFF2-40B4-BE49-F238E27FC236}">
                <a16:creationId xmlns:a16="http://schemas.microsoft.com/office/drawing/2014/main" id="{46C04CE8-6441-CDC9-5AD6-080997525099}"/>
              </a:ext>
            </a:extLst>
          </p:cNvPr>
          <p:cNvSpPr/>
          <p:nvPr userDrawn="1"/>
        </p:nvSpPr>
        <p:spPr>
          <a:xfrm>
            <a:off x="-28105" y="-1559176"/>
            <a:ext cx="4271083" cy="2310672"/>
          </a:xfrm>
          <a:custGeom>
            <a:avLst/>
            <a:gdLst/>
            <a:ahLst/>
            <a:cxnLst/>
            <a:rect l="l" t="t" r="r" b="b"/>
            <a:pathLst>
              <a:path w="2686050" h="630555">
                <a:moveTo>
                  <a:pt x="2685713" y="0"/>
                </a:moveTo>
                <a:lnTo>
                  <a:pt x="0" y="0"/>
                </a:lnTo>
                <a:lnTo>
                  <a:pt x="0" y="605552"/>
                </a:lnTo>
                <a:lnTo>
                  <a:pt x="32231" y="622219"/>
                </a:lnTo>
                <a:lnTo>
                  <a:pt x="80399" y="629996"/>
                </a:lnTo>
                <a:lnTo>
                  <a:pt x="2410799" y="629996"/>
                </a:lnTo>
                <a:lnTo>
                  <a:pt x="2460534" y="622377"/>
                </a:lnTo>
                <a:lnTo>
                  <a:pt x="2506719" y="601184"/>
                </a:lnTo>
                <a:lnTo>
                  <a:pt x="2546341" y="568867"/>
                </a:lnTo>
                <a:lnTo>
                  <a:pt x="2576387" y="527886"/>
                </a:lnTo>
                <a:lnTo>
                  <a:pt x="2593844" y="480700"/>
                </a:lnTo>
                <a:lnTo>
                  <a:pt x="2684039" y="41280"/>
                </a:lnTo>
                <a:lnTo>
                  <a:pt x="2685713" y="0"/>
                </a:lnTo>
                <a:close/>
              </a:path>
            </a:pathLst>
          </a:custGeom>
          <a:solidFill>
            <a:srgbClr val="50B848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8" name="object 81">
            <a:extLst>
              <a:ext uri="{FF2B5EF4-FFF2-40B4-BE49-F238E27FC236}">
                <a16:creationId xmlns:a16="http://schemas.microsoft.com/office/drawing/2014/main" id="{EE56C48F-AEF9-64B7-01B1-2EFB0534C8EC}"/>
              </a:ext>
            </a:extLst>
          </p:cNvPr>
          <p:cNvSpPr txBox="1"/>
          <p:nvPr userDrawn="1"/>
        </p:nvSpPr>
        <p:spPr>
          <a:xfrm>
            <a:off x="681816" y="54364"/>
            <a:ext cx="2684823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sz="3600" b="1" spc="73" dirty="0">
                <a:solidFill>
                  <a:srgbClr val="FFFFFF"/>
                </a:solidFill>
                <a:latin typeface="Calibri" panose="020F0502020204030204" pitchFamily="34" charset="0"/>
                <a:cs typeface="Calibri"/>
              </a:rPr>
              <a:t>Post-</a:t>
            </a:r>
            <a:r>
              <a:rPr sz="3600" b="1" spc="64" dirty="0">
                <a:solidFill>
                  <a:srgbClr val="FFFFFF"/>
                </a:solidFill>
                <a:latin typeface="Calibri" panose="020F0502020204030204" pitchFamily="34" charset="0"/>
                <a:cs typeface="Calibri"/>
              </a:rPr>
              <a:t>reading</a:t>
            </a:r>
            <a:endParaRPr sz="3600" dirty="0"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48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31A1401-C3DB-88D6-F4A1-45DCCBBC2633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289569-C716-03AB-FC43-379F16413E6E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35AC4-6B4E-1901-0B23-BD0F18E27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E5ED5-3E8B-0DF7-1AD9-7E0FF36F9A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BE2E5-65D8-D88D-3270-973A2709EDD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593E08-582E-6548-1440-CE959ABCA87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4239F58-66DF-4DDD-AA21-7C05F2633E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7FAE35-9E1B-ABC5-58AE-33D01F4BC24A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5FE35D-1380-FB29-FBEB-AFF32C4056A0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9EC5F6-C931-D56D-8F69-CDB12510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834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 skill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79983-080A-31B1-67EC-21E8339D7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9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9EFD7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7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7D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F37D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Values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350E3-B81B-0483-4852-0A97D8F67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5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FDE3DF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657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C65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words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A2B8B-20DC-70F1-C129-3A909BBD0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4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DA6C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1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 booster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F1EFE-D217-C461-6F55-FA27AD5F9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9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1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19062-8E8B-3E36-668B-F021B6383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2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3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1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135FC-388D-A394-0A3F-71662C40E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F630D1-E421-BC9D-CB5C-B1EBA6F9BC4D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A65B0FD-E634-DE06-5CBE-2CCBA09337D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A0E1AC4-2EF2-201E-0AF2-31F3F0DDB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BE34C61-E3DC-AA7F-60F5-CF4233F565D9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0BE82C-1968-CEAA-625D-2DB27FD59EAC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FB395E-8FAF-42AC-E71D-2E4C5247FF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1625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CCECFF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0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2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C4272-4325-E9F6-26C5-A17F00A0D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1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45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2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95616-0B1C-D0EF-D965-61B5F493B3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1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1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9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F7E06-E764-C1AA-D729-4F78D5BD7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43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95BFE5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3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Science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5AA53-BA3B-B607-9008-7CA14445F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Culture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22A651-C343-4618-2F78-A67835B54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4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56631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Technology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F9F976-C34E-4AD6-F1B1-48860E4D4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9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0E000E-485A-DA00-E23C-9D766BA06AE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F8D21B-65B5-532E-27BA-5DE3DC90F3F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D2FE40D-BB9C-63E2-ABAF-A066A53809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65FAE93-7C4D-5233-7F37-26770C7A6DA7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ADCEA6-08B7-376B-D79D-94E50E570EF4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C86543-30FD-C41B-9985-BC41F9B4F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6130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type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6FC9D-B215-80F4-E258-6423D919E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43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90CE9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9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61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7961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1807E1-1948-AC5C-9299-87765596D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71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B1A3CF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55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663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2965B-3D8D-13F5-0287-777110EC8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6450" l="3129" r="99249">
                        <a14:foregroundMark x1="26909" y1="21893" x2="26789" y2="81817"/>
                        <a14:foregroundMark x1="37547" y1="25444" x2="38298" y2="77515"/>
                        <a14:foregroundMark x1="47309" y1="20710" x2="48185" y2="76923"/>
                        <a14:foregroundMark x1="60826" y1="15385" x2="59700" y2="71006"/>
                        <a14:foregroundMark x1="59700" y1="71006" x2="59950" y2="72781"/>
                        <a14:foregroundMark x1="46683" y1="16568" x2="85732" y2="42604"/>
                        <a14:foregroundMark x1="85732" y1="42604" x2="76721" y2="70414"/>
                        <a14:foregroundMark x1="22653" y1="29586" x2="85482" y2="29586"/>
                        <a14:foregroundMark x1="77722" y1="68639" x2="89688" y2="67696"/>
                        <a14:foregroundMark x1="90139" y1="59990" x2="73841" y2="80971"/>
                        <a14:foregroundMark x1="5506" y1="65175" x2="3390" y2="60969"/>
                        <a14:foregroundMark x1="13994" y1="82047" x2="9630" y2="73373"/>
                        <a14:foregroundMark x1="9763" y1="58580" x2="23905" y2="58580"/>
                        <a14:foregroundMark x1="88998" y1="45562" x2="91008" y2="45160"/>
                        <a14:foregroundMark x1="23905" y1="58580" x2="88998" y2="45562"/>
                        <a14:foregroundMark x1="15269" y1="27811" x2="15269" y2="27811"/>
                        <a14:foregroundMark x1="35169" y1="18935" x2="35169" y2="18935"/>
                        <a14:foregroundMark x1="34793" y1="61538" x2="34793" y2="61538"/>
                        <a14:foregroundMark x1="36045" y1="19527" x2="36045" y2="19527"/>
                        <a14:foregroundMark x1="35419" y1="65680" x2="35419" y2="65680"/>
                        <a14:foregroundMark x1="34043" y1="74556" x2="34043" y2="74556"/>
                        <a14:foregroundMark x1="35044" y1="44970" x2="35044" y2="44970"/>
                        <a14:backgroundMark x1="98498" y1="1775" x2="98498" y2="1775"/>
                        <a14:backgroundMark x1="97747" y1="91124" x2="97747" y2="91124"/>
                        <a14:backgroundMark x1="99124" y1="8876" x2="99124" y2="8876"/>
                        <a14:backgroundMark x1="2128" y1="94675" x2="2128" y2="94675"/>
                        <a14:backgroundMark x1="8010" y1="97633" x2="8010" y2="97633"/>
                        <a14:backgroundMark x1="5006" y1="95858" x2="11389" y2="95858"/>
                        <a14:backgroundMark x1="88022" y1="98026" x2="95745" y2="97633"/>
                        <a14:backgroundMark x1="84105" y1="98225" x2="86293" y2="98114"/>
                        <a14:backgroundMark x1="95745" y1="97633" x2="97121" y2="90533"/>
                        <a14:backgroundMark x1="97247" y1="8284" x2="99249" y2="6509"/>
                        <a14:backgroundMark x1="86717" y1="94700" x2="86233" y2="95266"/>
                        <a14:backgroundMark x1="98373" y1="81065" x2="95177" y2="84804"/>
                        <a14:backgroundMark x1="86233" y1="95266" x2="82478" y2="94675"/>
                        <a14:backgroundMark x1="99249" y1="90533" x2="98748" y2="93491"/>
                        <a14:backgroundMark x1="98498" y1="93491" x2="98498" y2="93491"/>
                        <a14:backgroundMark x1="93492" y1="1775" x2="93492" y2="1775"/>
                        <a14:backgroundMark x1="92491" y1="1183" x2="92491" y2="1183"/>
                        <a14:backgroundMark x1="6758" y1="20118" x2="6758" y2="20118"/>
                        <a14:backgroundMark x1="94869" y1="4734" x2="2628" y2="4142"/>
                        <a14:backgroundMark x1="2628" y1="4142" x2="501" y2="91716"/>
                        <a14:backgroundMark x1="93367" y1="33728" x2="93367" y2="33728"/>
                        <a14:backgroundMark x1="94994" y1="14793" x2="91114" y2="81065"/>
                        <a14:backgroundMark x1="91114" y1="81065" x2="80851" y2="89349"/>
                        <a14:backgroundMark x1="80851" y1="89349" x2="15019" y2="90533"/>
                        <a14:backgroundMark x1="15019" y1="90533" x2="14768" y2="89941"/>
                        <a14:backgroundMark x1="91239" y1="15976" x2="93867" y2="21893"/>
                        <a14:backgroundMark x1="91489" y1="13609" x2="91489" y2="13609"/>
                        <a14:backgroundMark x1="96746" y1="41420" x2="93367" y2="89941"/>
                        <a14:backgroundMark x1="93367" y1="89941" x2="94243" y2="83432"/>
                        <a14:backgroundMark x1="91114" y1="11243" x2="93742" y2="25444"/>
                        <a14:backgroundMark x1="90989" y1="45562" x2="90989" y2="45562"/>
                        <a14:backgroundMark x1="31039" y1="32544" x2="31039" y2="32544"/>
                        <a14:backgroundMark x1="7635" y1="53254" x2="7635" y2="73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044" y="2099917"/>
            <a:ext cx="5073911" cy="10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539794-927D-4216-D2B5-F8F14197AB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5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33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663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45B17-5BAB-EEBF-9D92-33CB634B1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3864" y="2176734"/>
            <a:ext cx="4311872" cy="9017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E7373-E2C1-0FEC-E936-BC48464C9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91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ata 9">
            <a:extLst>
              <a:ext uri="{FF2B5EF4-FFF2-40B4-BE49-F238E27FC236}">
                <a16:creationId xmlns:a16="http://schemas.microsoft.com/office/drawing/2014/main" id="{8A80BF77-BDCF-D46C-B6AD-91F60F122C50}"/>
              </a:ext>
            </a:extLst>
          </p:cNvPr>
          <p:cNvSpPr/>
          <p:nvPr userDrawn="1"/>
        </p:nvSpPr>
        <p:spPr>
          <a:xfrm>
            <a:off x="4495874" y="2854460"/>
            <a:ext cx="3200252" cy="91744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479"/>
              <a:gd name="connsiteY0" fmla="*/ 9627 h 10000"/>
              <a:gd name="connsiteX1" fmla="*/ 479 w 8479"/>
              <a:gd name="connsiteY1" fmla="*/ 0 h 10000"/>
              <a:gd name="connsiteX2" fmla="*/ 8479 w 8479"/>
              <a:gd name="connsiteY2" fmla="*/ 0 h 10000"/>
              <a:gd name="connsiteX3" fmla="*/ 6479 w 8479"/>
              <a:gd name="connsiteY3" fmla="*/ 10000 h 10000"/>
              <a:gd name="connsiteX4" fmla="*/ 0 w 8479"/>
              <a:gd name="connsiteY4" fmla="*/ 9627 h 10000"/>
              <a:gd name="connsiteX0" fmla="*/ 0 w 8599"/>
              <a:gd name="connsiteY0" fmla="*/ 9751 h 10124"/>
              <a:gd name="connsiteX1" fmla="*/ 565 w 8599"/>
              <a:gd name="connsiteY1" fmla="*/ 124 h 10124"/>
              <a:gd name="connsiteX2" fmla="*/ 8599 w 8599"/>
              <a:gd name="connsiteY2" fmla="*/ 0 h 10124"/>
              <a:gd name="connsiteX3" fmla="*/ 7641 w 8599"/>
              <a:gd name="connsiteY3" fmla="*/ 10124 h 10124"/>
              <a:gd name="connsiteX4" fmla="*/ 0 w 8599"/>
              <a:gd name="connsiteY4" fmla="*/ 9751 h 10124"/>
              <a:gd name="connsiteX0" fmla="*/ 0 w 9943"/>
              <a:gd name="connsiteY0" fmla="*/ 9510 h 9878"/>
              <a:gd name="connsiteX1" fmla="*/ 657 w 9943"/>
              <a:gd name="connsiteY1" fmla="*/ 0 h 9878"/>
              <a:gd name="connsiteX2" fmla="*/ 9943 w 9943"/>
              <a:gd name="connsiteY2" fmla="*/ 369 h 9878"/>
              <a:gd name="connsiteX3" fmla="*/ 8886 w 9943"/>
              <a:gd name="connsiteY3" fmla="*/ 9878 h 9878"/>
              <a:gd name="connsiteX4" fmla="*/ 0 w 9943"/>
              <a:gd name="connsiteY4" fmla="*/ 9510 h 9878"/>
              <a:gd name="connsiteX0" fmla="*/ 0 w 10057"/>
              <a:gd name="connsiteY0" fmla="*/ 9627 h 10000"/>
              <a:gd name="connsiteX1" fmla="*/ 661 w 10057"/>
              <a:gd name="connsiteY1" fmla="*/ 0 h 10000"/>
              <a:gd name="connsiteX2" fmla="*/ 10057 w 10057"/>
              <a:gd name="connsiteY2" fmla="*/ 125 h 10000"/>
              <a:gd name="connsiteX3" fmla="*/ 8937 w 10057"/>
              <a:gd name="connsiteY3" fmla="*/ 10000 h 10000"/>
              <a:gd name="connsiteX4" fmla="*/ 0 w 10057"/>
              <a:gd name="connsiteY4" fmla="*/ 9627 h 10000"/>
              <a:gd name="connsiteX0" fmla="*/ 0 w 10057"/>
              <a:gd name="connsiteY0" fmla="*/ 10000 h 10000"/>
              <a:gd name="connsiteX1" fmla="*/ 661 w 10057"/>
              <a:gd name="connsiteY1" fmla="*/ 0 h 10000"/>
              <a:gd name="connsiteX2" fmla="*/ 10057 w 10057"/>
              <a:gd name="connsiteY2" fmla="*/ 125 h 10000"/>
              <a:gd name="connsiteX3" fmla="*/ 8937 w 10057"/>
              <a:gd name="connsiteY3" fmla="*/ 10000 h 10000"/>
              <a:gd name="connsiteX4" fmla="*/ 0 w 10057"/>
              <a:gd name="connsiteY4" fmla="*/ 10000 h 10000"/>
              <a:gd name="connsiteX0" fmla="*/ 0 w 10057"/>
              <a:gd name="connsiteY0" fmla="*/ 9875 h 9875"/>
              <a:gd name="connsiteX1" fmla="*/ 747 w 10057"/>
              <a:gd name="connsiteY1" fmla="*/ 124 h 9875"/>
              <a:gd name="connsiteX2" fmla="*/ 10057 w 10057"/>
              <a:gd name="connsiteY2" fmla="*/ 0 h 9875"/>
              <a:gd name="connsiteX3" fmla="*/ 8937 w 10057"/>
              <a:gd name="connsiteY3" fmla="*/ 9875 h 9875"/>
              <a:gd name="connsiteX4" fmla="*/ 0 w 10057"/>
              <a:gd name="connsiteY4" fmla="*/ 9875 h 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7" h="9875">
                <a:moveTo>
                  <a:pt x="0" y="9875"/>
                </a:moveTo>
                <a:cubicBezTo>
                  <a:pt x="221" y="6666"/>
                  <a:pt x="526" y="3333"/>
                  <a:pt x="747" y="124"/>
                </a:cubicBezTo>
                <a:lnTo>
                  <a:pt x="10057" y="0"/>
                </a:lnTo>
                <a:lnTo>
                  <a:pt x="8937" y="9875"/>
                </a:lnTo>
                <a:lnTo>
                  <a:pt x="0" y="9875"/>
                </a:lnTo>
                <a:close/>
              </a:path>
            </a:pathLst>
          </a:custGeom>
          <a:solidFill>
            <a:srgbClr val="008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end</a:t>
            </a:r>
            <a:endParaRPr lang="en-HK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5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E4CF-DA96-E904-B8B2-17184D72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729DF-4CB9-4952-D8DA-11BCE044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1130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A179C8-90DD-8110-B287-32C25B600F5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52D9862-610B-1476-0660-8344F74AB7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21012C9-7BD9-1459-82E2-1AFBEC7B12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CDB1F39-4BBA-F31E-2FB2-A566ED91A2AB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C6F9BE-26E7-3CC9-DD60-1AFFCD56638C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13ABED-AA4D-5419-1653-2EB57625A5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15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B73AF3-681E-7FF0-C8C5-B4D056329B8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10B4DBD-4390-C8C0-2D5C-BF0C414315D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304FCC7-9751-6ABE-B3E8-CCEC89C826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C56C1AF-FDE5-F43B-A43F-0C6334A6C5EF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76931A-9CBB-E4A3-2681-FDFB91325909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4935B3-C4A8-2632-A379-5E9B3F27A7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598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D2775-D4B1-4B98-29AC-377B395CB85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6B4DC73-9474-023C-8389-AD3444A0BF0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DF30CAF-169E-977B-6ED7-AC3B35CD9F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F8FB199-0405-487F-D471-27B65D8A79DC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C39DE7-B50C-D9B6-0411-FBA76BFE7D57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8617FF-99D5-AA1A-C9D0-09FC884F4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99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D69193D-F3F3-B077-4A28-12906C1AD9EC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5EABDA-AD1C-4DB8-D131-EB1A5636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A5CFD-65EC-CA2B-E07F-BC261A6EA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543B0-16B6-855C-6A89-9775277A4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78CC24D-91B2-4E65-A086-1353CF621295}" type="datetimeFigureOut">
              <a:rPr lang="en-HK" smtClean="0"/>
              <a:pPr/>
              <a:t>29/8/2025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0A90E-23E3-0B6F-2C3D-3AD93E100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8962-FA93-A1D1-0E03-16334ADB5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C7ED19-E071-422C-B089-65AD9DBFCD4D}" type="slidenum">
              <a:rPr lang="en-HK" smtClean="0"/>
              <a:pPr/>
              <a:t>‹#›</a:t>
            </a:fld>
            <a:endParaRPr lang="en-HK" dirty="0"/>
          </a:p>
        </p:txBody>
      </p:sp>
      <p:pic>
        <p:nvPicPr>
          <p:cNvPr id="7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0C1BA5C-D4F6-A3B3-0925-9BACD8754F59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55" r:id="rId3"/>
    <p:sldLayoutId id="2147483661" r:id="rId4"/>
    <p:sldLayoutId id="2147483668" r:id="rId5"/>
    <p:sldLayoutId id="2147483666" r:id="rId6"/>
    <p:sldLayoutId id="2147483670" r:id="rId7"/>
    <p:sldLayoutId id="2147483671" r:id="rId8"/>
    <p:sldLayoutId id="2147483678" r:id="rId9"/>
    <p:sldLayoutId id="2147483679" r:id="rId10"/>
    <p:sldLayoutId id="2147483696" r:id="rId11"/>
    <p:sldLayoutId id="2147483672" r:id="rId12"/>
    <p:sldLayoutId id="2147483673" r:id="rId13"/>
    <p:sldLayoutId id="2147483680" r:id="rId14"/>
    <p:sldLayoutId id="2147483681" r:id="rId15"/>
    <p:sldLayoutId id="2147483674" r:id="rId16"/>
    <p:sldLayoutId id="2147483675" r:id="rId17"/>
    <p:sldLayoutId id="2147483682" r:id="rId18"/>
    <p:sldLayoutId id="2147483683" r:id="rId19"/>
    <p:sldLayoutId id="2147483676" r:id="rId20"/>
    <p:sldLayoutId id="2147483686" r:id="rId21"/>
    <p:sldLayoutId id="2147483684" r:id="rId22"/>
    <p:sldLayoutId id="2147483697" r:id="rId23"/>
    <p:sldLayoutId id="2147483698" r:id="rId24"/>
    <p:sldLayoutId id="2147483685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4" r:id="rId31"/>
    <p:sldLayoutId id="2147483695" r:id="rId32"/>
    <p:sldLayoutId id="2147483662" r:id="rId33"/>
    <p:sldLayoutId id="214748373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audio" Target="../media/media6.mp3"/><Relationship Id="rId18" Type="http://schemas.openxmlformats.org/officeDocument/2006/relationships/image" Target="../media/image34.png"/><Relationship Id="rId26" Type="http://schemas.microsoft.com/office/2007/relationships/hdphoto" Target="../media/hdphoto2.wdp"/><Relationship Id="rId3" Type="http://schemas.openxmlformats.org/officeDocument/2006/relationships/audio" Target="../media/media1.mp3"/><Relationship Id="rId21" Type="http://schemas.openxmlformats.org/officeDocument/2006/relationships/image" Target="../media/image37.svg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notesSlide" Target="../notesSlides/notesSlide3.xml"/><Relationship Id="rId25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6.png"/><Relationship Id="rId1" Type="http://schemas.openxmlformats.org/officeDocument/2006/relationships/tags" Target="../tags/tag4.xm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24" Type="http://schemas.openxmlformats.org/officeDocument/2006/relationships/image" Target="../media/image40.png"/><Relationship Id="rId5" Type="http://schemas.openxmlformats.org/officeDocument/2006/relationships/audio" Target="../media/media2.mp3"/><Relationship Id="rId15" Type="http://schemas.openxmlformats.org/officeDocument/2006/relationships/audio" Target="../media/media7.mp3"/><Relationship Id="rId23" Type="http://schemas.openxmlformats.org/officeDocument/2006/relationships/image" Target="../media/image39.png"/><Relationship Id="rId28" Type="http://schemas.microsoft.com/office/2007/relationships/hdphoto" Target="../media/hdphoto3.wdp"/><Relationship Id="rId10" Type="http://schemas.microsoft.com/office/2007/relationships/media" Target="../media/media5.mp3"/><Relationship Id="rId19" Type="http://schemas.openxmlformats.org/officeDocument/2006/relationships/image" Target="../media/image35.png"/><Relationship Id="rId4" Type="http://schemas.microsoft.com/office/2007/relationships/media" Target="../media/media2.mp3"/><Relationship Id="rId9" Type="http://schemas.microsoft.com/office/2007/relationships/media" Target="../media/media4.mp3"/><Relationship Id="rId14" Type="http://schemas.microsoft.com/office/2007/relationships/media" Target="../media/media7.mp3"/><Relationship Id="rId22" Type="http://schemas.openxmlformats.org/officeDocument/2006/relationships/image" Target="../media/image38.png"/><Relationship Id="rId27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slide" Target="slide6.xml"/><Relationship Id="rId10" Type="http://schemas.openxmlformats.org/officeDocument/2006/relationships/slide" Target="slide5.xml"/><Relationship Id="rId4" Type="http://schemas.openxmlformats.org/officeDocument/2006/relationships/image" Target="../media/image33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audio" Target="../media/media6.mp3"/><Relationship Id="rId18" Type="http://schemas.openxmlformats.org/officeDocument/2006/relationships/slide" Target="slide4.xml"/><Relationship Id="rId26" Type="http://schemas.openxmlformats.org/officeDocument/2006/relationships/image" Target="../media/image40.png"/><Relationship Id="rId3" Type="http://schemas.openxmlformats.org/officeDocument/2006/relationships/audio" Target="../media/media1.mp3"/><Relationship Id="rId21" Type="http://schemas.openxmlformats.org/officeDocument/2006/relationships/image" Target="../media/image35.png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notesSlide" Target="../notesSlides/notesSlide5.xml"/><Relationship Id="rId25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4.png"/><Relationship Id="rId29" Type="http://schemas.openxmlformats.org/officeDocument/2006/relationships/image" Target="../media/image42.png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24" Type="http://schemas.openxmlformats.org/officeDocument/2006/relationships/image" Target="../media/image38.png"/><Relationship Id="rId5" Type="http://schemas.openxmlformats.org/officeDocument/2006/relationships/audio" Target="../media/media2.mp3"/><Relationship Id="rId15" Type="http://schemas.openxmlformats.org/officeDocument/2006/relationships/audio" Target="../media/media7.mp3"/><Relationship Id="rId23" Type="http://schemas.openxmlformats.org/officeDocument/2006/relationships/image" Target="../media/image37.svg"/><Relationship Id="rId28" Type="http://schemas.microsoft.com/office/2007/relationships/hdphoto" Target="../media/hdphoto2.wdp"/><Relationship Id="rId10" Type="http://schemas.microsoft.com/office/2007/relationships/media" Target="../media/media5.mp3"/><Relationship Id="rId19" Type="http://schemas.openxmlformats.org/officeDocument/2006/relationships/image" Target="../media/image45.png"/><Relationship Id="rId4" Type="http://schemas.microsoft.com/office/2007/relationships/media" Target="../media/media2.mp3"/><Relationship Id="rId9" Type="http://schemas.microsoft.com/office/2007/relationships/media" Target="../media/media4.mp3"/><Relationship Id="rId14" Type="http://schemas.microsoft.com/office/2007/relationships/media" Target="../media/media7.mp3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0.mp3"/><Relationship Id="rId13" Type="http://schemas.openxmlformats.org/officeDocument/2006/relationships/audio" Target="../media/media12.mp3"/><Relationship Id="rId18" Type="http://schemas.openxmlformats.org/officeDocument/2006/relationships/slideLayout" Target="../slideLayouts/slideLayout50.xml"/><Relationship Id="rId26" Type="http://schemas.openxmlformats.org/officeDocument/2006/relationships/image" Target="../media/image41.png"/><Relationship Id="rId3" Type="http://schemas.openxmlformats.org/officeDocument/2006/relationships/audio" Target="../media/media8.mp3"/><Relationship Id="rId21" Type="http://schemas.openxmlformats.org/officeDocument/2006/relationships/image" Target="../media/image47.png"/><Relationship Id="rId7" Type="http://schemas.openxmlformats.org/officeDocument/2006/relationships/audio" Target="../media/media9.mp3"/><Relationship Id="rId12" Type="http://schemas.microsoft.com/office/2007/relationships/media" Target="../media/media12.mp3"/><Relationship Id="rId17" Type="http://schemas.openxmlformats.org/officeDocument/2006/relationships/audio" Target="../media/media13.mp3"/><Relationship Id="rId25" Type="http://schemas.openxmlformats.org/officeDocument/2006/relationships/image" Target="../media/image37.svg"/><Relationship Id="rId2" Type="http://schemas.microsoft.com/office/2007/relationships/media" Target="../media/media8.mp3"/><Relationship Id="rId16" Type="http://schemas.microsoft.com/office/2007/relationships/media" Target="../media/media13.mp3"/><Relationship Id="rId20" Type="http://schemas.openxmlformats.org/officeDocument/2006/relationships/image" Target="../media/image46.png"/><Relationship Id="rId29" Type="http://schemas.microsoft.com/office/2007/relationships/hdphoto" Target="../media/hdphoto3.wdp"/><Relationship Id="rId1" Type="http://schemas.openxmlformats.org/officeDocument/2006/relationships/tags" Target="../tags/tag7.xml"/><Relationship Id="rId6" Type="http://schemas.microsoft.com/office/2007/relationships/media" Target="../media/media9.mp3"/><Relationship Id="rId11" Type="http://schemas.openxmlformats.org/officeDocument/2006/relationships/audio" Target="../media/media11.mp3"/><Relationship Id="rId24" Type="http://schemas.openxmlformats.org/officeDocument/2006/relationships/image" Target="../media/image36.png"/><Relationship Id="rId32" Type="http://schemas.openxmlformats.org/officeDocument/2006/relationships/image" Target="../media/image45.png"/><Relationship Id="rId5" Type="http://schemas.openxmlformats.org/officeDocument/2006/relationships/audio" Target="../media/media3.mp3"/><Relationship Id="rId15" Type="http://schemas.openxmlformats.org/officeDocument/2006/relationships/audio" Target="../media/media6.mp3"/><Relationship Id="rId23" Type="http://schemas.openxmlformats.org/officeDocument/2006/relationships/image" Target="../media/image35.png"/><Relationship Id="rId28" Type="http://schemas.openxmlformats.org/officeDocument/2006/relationships/image" Target="../media/image42.png"/><Relationship Id="rId10" Type="http://schemas.microsoft.com/office/2007/relationships/media" Target="../media/media11.mp3"/><Relationship Id="rId19" Type="http://schemas.openxmlformats.org/officeDocument/2006/relationships/notesSlide" Target="../notesSlides/notesSlide6.xml"/><Relationship Id="rId31" Type="http://schemas.openxmlformats.org/officeDocument/2006/relationships/slide" Target="slide4.xml"/><Relationship Id="rId4" Type="http://schemas.microsoft.com/office/2007/relationships/media" Target="../media/media3.mp3"/><Relationship Id="rId9" Type="http://schemas.openxmlformats.org/officeDocument/2006/relationships/audio" Target="../media/media10.mp3"/><Relationship Id="rId14" Type="http://schemas.microsoft.com/office/2007/relationships/media" Target="../media/media6.mp3"/><Relationship Id="rId22" Type="http://schemas.openxmlformats.org/officeDocument/2006/relationships/image" Target="../media/image34.png"/><Relationship Id="rId27" Type="http://schemas.microsoft.com/office/2007/relationships/hdphoto" Target="../media/hdphoto2.wdp"/><Relationship Id="rId30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6.mp3"/><Relationship Id="rId13" Type="http://schemas.openxmlformats.org/officeDocument/2006/relationships/audio" Target="../media/media18.mp3"/><Relationship Id="rId18" Type="http://schemas.openxmlformats.org/officeDocument/2006/relationships/image" Target="../media/image34.png"/><Relationship Id="rId26" Type="http://schemas.openxmlformats.org/officeDocument/2006/relationships/slide" Target="slide4.xml"/><Relationship Id="rId3" Type="http://schemas.openxmlformats.org/officeDocument/2006/relationships/audio" Target="../media/media14.mp3"/><Relationship Id="rId21" Type="http://schemas.openxmlformats.org/officeDocument/2006/relationships/image" Target="../media/image37.svg"/><Relationship Id="rId7" Type="http://schemas.openxmlformats.org/officeDocument/2006/relationships/audio" Target="../media/media3.mp3"/><Relationship Id="rId12" Type="http://schemas.microsoft.com/office/2007/relationships/media" Target="../media/media18.mp3"/><Relationship Id="rId17" Type="http://schemas.openxmlformats.org/officeDocument/2006/relationships/image" Target="../media/image49.png"/><Relationship Id="rId25" Type="http://schemas.microsoft.com/office/2007/relationships/hdphoto" Target="../media/hdphoto3.wdp"/><Relationship Id="rId2" Type="http://schemas.microsoft.com/office/2007/relationships/media" Target="../media/media14.mp3"/><Relationship Id="rId16" Type="http://schemas.openxmlformats.org/officeDocument/2006/relationships/image" Target="../media/image48.png"/><Relationship Id="rId20" Type="http://schemas.openxmlformats.org/officeDocument/2006/relationships/image" Target="../media/image36.png"/><Relationship Id="rId1" Type="http://schemas.openxmlformats.org/officeDocument/2006/relationships/tags" Target="../tags/tag8.xml"/><Relationship Id="rId6" Type="http://schemas.microsoft.com/office/2007/relationships/media" Target="../media/media3.mp3"/><Relationship Id="rId11" Type="http://schemas.openxmlformats.org/officeDocument/2006/relationships/audio" Target="../media/media17.mp3"/><Relationship Id="rId24" Type="http://schemas.openxmlformats.org/officeDocument/2006/relationships/image" Target="../media/image42.png"/><Relationship Id="rId5" Type="http://schemas.openxmlformats.org/officeDocument/2006/relationships/audio" Target="../media/media15.mp3"/><Relationship Id="rId15" Type="http://schemas.openxmlformats.org/officeDocument/2006/relationships/notesSlide" Target="../notesSlides/notesSlide7.xml"/><Relationship Id="rId23" Type="http://schemas.microsoft.com/office/2007/relationships/hdphoto" Target="../media/hdphoto2.wdp"/><Relationship Id="rId28" Type="http://schemas.openxmlformats.org/officeDocument/2006/relationships/image" Target="../media/image38.png"/><Relationship Id="rId10" Type="http://schemas.microsoft.com/office/2007/relationships/media" Target="../media/media17.mp3"/><Relationship Id="rId19" Type="http://schemas.openxmlformats.org/officeDocument/2006/relationships/image" Target="../media/image35.png"/><Relationship Id="rId4" Type="http://schemas.microsoft.com/office/2007/relationships/media" Target="../media/media15.mp3"/><Relationship Id="rId9" Type="http://schemas.openxmlformats.org/officeDocument/2006/relationships/audio" Target="../media/media16.mp3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41.png"/><Relationship Id="rId27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audio" Target="../media/media23.mp3"/><Relationship Id="rId18" Type="http://schemas.openxmlformats.org/officeDocument/2006/relationships/image" Target="../media/image34.png"/><Relationship Id="rId26" Type="http://schemas.openxmlformats.org/officeDocument/2006/relationships/slide" Target="slide4.xml"/><Relationship Id="rId3" Type="http://schemas.openxmlformats.org/officeDocument/2006/relationships/audio" Target="../media/media19.mp3"/><Relationship Id="rId21" Type="http://schemas.openxmlformats.org/officeDocument/2006/relationships/image" Target="../media/image37.svg"/><Relationship Id="rId7" Type="http://schemas.openxmlformats.org/officeDocument/2006/relationships/audio" Target="../media/media21.mp3"/><Relationship Id="rId12" Type="http://schemas.microsoft.com/office/2007/relationships/media" Target="../media/media23.mp3"/><Relationship Id="rId17" Type="http://schemas.openxmlformats.org/officeDocument/2006/relationships/image" Target="../media/image51.png"/><Relationship Id="rId25" Type="http://schemas.microsoft.com/office/2007/relationships/hdphoto" Target="../media/hdphoto3.wdp"/><Relationship Id="rId2" Type="http://schemas.microsoft.com/office/2007/relationships/media" Target="../media/media19.mp3"/><Relationship Id="rId16" Type="http://schemas.openxmlformats.org/officeDocument/2006/relationships/image" Target="../media/image50.png"/><Relationship Id="rId20" Type="http://schemas.openxmlformats.org/officeDocument/2006/relationships/image" Target="../media/image36.png"/><Relationship Id="rId1" Type="http://schemas.openxmlformats.org/officeDocument/2006/relationships/tags" Target="../tags/tag9.xml"/><Relationship Id="rId6" Type="http://schemas.microsoft.com/office/2007/relationships/media" Target="../media/media21.mp3"/><Relationship Id="rId11" Type="http://schemas.openxmlformats.org/officeDocument/2006/relationships/audio" Target="../media/media22.mp3"/><Relationship Id="rId24" Type="http://schemas.openxmlformats.org/officeDocument/2006/relationships/image" Target="../media/image42.png"/><Relationship Id="rId5" Type="http://schemas.openxmlformats.org/officeDocument/2006/relationships/audio" Target="../media/media20.mp3"/><Relationship Id="rId15" Type="http://schemas.openxmlformats.org/officeDocument/2006/relationships/notesSlide" Target="../notesSlides/notesSlide8.xml"/><Relationship Id="rId23" Type="http://schemas.microsoft.com/office/2007/relationships/hdphoto" Target="../media/hdphoto2.wdp"/><Relationship Id="rId28" Type="http://schemas.openxmlformats.org/officeDocument/2006/relationships/image" Target="../media/image38.png"/><Relationship Id="rId10" Type="http://schemas.microsoft.com/office/2007/relationships/media" Target="../media/media22.mp3"/><Relationship Id="rId19" Type="http://schemas.openxmlformats.org/officeDocument/2006/relationships/image" Target="../media/image35.png"/><Relationship Id="rId4" Type="http://schemas.microsoft.com/office/2007/relationships/media" Target="../media/media20.mp3"/><Relationship Id="rId9" Type="http://schemas.openxmlformats.org/officeDocument/2006/relationships/audio" Target="../media/media6.mp3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41.png"/><Relationship Id="rId27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282100-484A-72C6-36C4-8C5C6A897DA2}"/>
              </a:ext>
            </a:extLst>
          </p:cNvPr>
          <p:cNvSpPr txBox="1"/>
          <p:nvPr/>
        </p:nvSpPr>
        <p:spPr>
          <a:xfrm>
            <a:off x="2182585" y="3824126"/>
            <a:ext cx="7826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Answer key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6CF02-3DDB-EE74-322B-938EB0F085E7}"/>
              </a:ext>
            </a:extLst>
          </p:cNvPr>
          <p:cNvSpPr txBox="1"/>
          <p:nvPr/>
        </p:nvSpPr>
        <p:spPr>
          <a:xfrm>
            <a:off x="8886825" y="601118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86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B883D7-90A2-40BA-9DFE-88AF3DAF86D6}"/>
              </a:ext>
            </a:extLst>
          </p:cNvPr>
          <p:cNvSpPr txBox="1"/>
          <p:nvPr/>
        </p:nvSpPr>
        <p:spPr>
          <a:xfrm>
            <a:off x="676017" y="609251"/>
            <a:ext cx="1083996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400" b="1" dirty="0">
                <a:latin typeface="Calibri" panose="020F0502020204030204" pitchFamily="34" charset="0"/>
              </a:rPr>
              <a:t>Acknowledgements</a:t>
            </a:r>
          </a:p>
          <a:p>
            <a:endParaRPr lang="en-HK" sz="1400" dirty="0">
              <a:latin typeface="Calibri" panose="020F0502020204030204" pitchFamily="34" charset="0"/>
            </a:endParaRPr>
          </a:p>
          <a:p>
            <a:r>
              <a:rPr lang="en-HK" sz="1400" dirty="0">
                <a:latin typeface="Calibri" panose="020F0502020204030204" pitchFamily="34" charset="0"/>
              </a:rPr>
              <a:t>We would like to thank the following organisations and people for permission to use their images:</a:t>
            </a:r>
          </a:p>
          <a:p>
            <a:endParaRPr lang="en-HK" sz="1400" dirty="0">
              <a:latin typeface="Calibri" panose="020F0502020204030204" pitchFamily="34" charset="0"/>
            </a:endParaRPr>
          </a:p>
          <a:p>
            <a:r>
              <a:rPr lang="en-HK" sz="1400" dirty="0">
                <a:latin typeface="Calibri" panose="020F0502020204030204" pitchFamily="34" charset="0"/>
              </a:rPr>
              <a:t>Brent Randall / stock.adobe.com</a:t>
            </a:r>
          </a:p>
          <a:p>
            <a:r>
              <a:rPr lang="en-HK" sz="1400" dirty="0">
                <a:latin typeface="Calibri" panose="020F0502020204030204" pitchFamily="34" charset="0"/>
              </a:rPr>
              <a:t>davit85 / stock.adobe.com</a:t>
            </a:r>
          </a:p>
          <a:p>
            <a:r>
              <a:rPr lang="en-HK" sz="1400" dirty="0">
                <a:latin typeface="Calibri" panose="020F0502020204030204" pitchFamily="34" charset="0"/>
              </a:rPr>
              <a:t>day2505 / stock.adobe.com</a:t>
            </a:r>
          </a:p>
          <a:p>
            <a:r>
              <a:rPr lang="en-HK" sz="1400" dirty="0" err="1">
                <a:latin typeface="Calibri" panose="020F0502020204030204" pitchFamily="34" charset="0"/>
              </a:rPr>
              <a:t>deagreez</a:t>
            </a:r>
            <a:r>
              <a:rPr lang="en-HK" sz="1400" dirty="0">
                <a:latin typeface="Calibri" panose="020F0502020204030204" pitchFamily="34" charset="0"/>
              </a:rPr>
              <a:t> / stock.adobe.com</a:t>
            </a:r>
          </a:p>
          <a:p>
            <a:r>
              <a:rPr lang="en-HK" sz="1400" dirty="0">
                <a:latin typeface="Calibri" panose="020F0502020204030204" pitchFamily="34" charset="0"/>
              </a:rPr>
              <a:t>flas100 / stock.adobe.com</a:t>
            </a:r>
          </a:p>
          <a:p>
            <a:r>
              <a:rPr lang="en-HK" sz="1400" dirty="0" err="1">
                <a:latin typeface="Calibri" panose="020F0502020204030204" pitchFamily="34" charset="0"/>
              </a:rPr>
              <a:t>Mayumi.K.Photography</a:t>
            </a:r>
            <a:r>
              <a:rPr lang="en-HK" sz="1400" dirty="0">
                <a:latin typeface="Calibri" panose="020F0502020204030204" pitchFamily="34" charset="0"/>
              </a:rPr>
              <a:t> / stock.adobe.com</a:t>
            </a:r>
          </a:p>
          <a:p>
            <a:r>
              <a:rPr lang="en-HK" sz="1400" dirty="0" err="1">
                <a:latin typeface="Calibri" panose="020F0502020204030204" pitchFamily="34" charset="0"/>
              </a:rPr>
              <a:t>Patrick.Wong</a:t>
            </a:r>
            <a:r>
              <a:rPr lang="en-HK" sz="1400" dirty="0">
                <a:latin typeface="Calibri" panose="020F0502020204030204" pitchFamily="34" charset="0"/>
              </a:rPr>
              <a:t> / Shutterstock</a:t>
            </a:r>
          </a:p>
          <a:p>
            <a:r>
              <a:rPr lang="en-HK" sz="1400" dirty="0" err="1">
                <a:latin typeface="Calibri" panose="020F0502020204030204" pitchFamily="34" charset="0"/>
              </a:rPr>
              <a:t>powerbeephoto</a:t>
            </a:r>
            <a:r>
              <a:rPr lang="en-HK" sz="1400" dirty="0">
                <a:latin typeface="Calibri" panose="020F0502020204030204" pitchFamily="34" charset="0"/>
              </a:rPr>
              <a:t> / stock.adobe.com</a:t>
            </a:r>
          </a:p>
          <a:p>
            <a:endParaRPr lang="en-HK" sz="1400" dirty="0">
              <a:latin typeface="Calibri" panose="020F0502020204030204" pitchFamily="34" charset="0"/>
            </a:endParaRPr>
          </a:p>
          <a:p>
            <a:endParaRPr lang="en-HK" sz="1400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78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0E8F24B9-432D-E54C-393D-A2B2BE258A7A}"/>
              </a:ext>
            </a:extLst>
          </p:cNvPr>
          <p:cNvSpPr txBox="1"/>
          <p:nvPr/>
        </p:nvSpPr>
        <p:spPr>
          <a:xfrm>
            <a:off x="609599" y="147396"/>
            <a:ext cx="10972801" cy="992674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2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The children are talking about the places they have visited. Finish what they say.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0D31F-C56A-CFB4-7CBE-62CFB308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25" y="1292864"/>
            <a:ext cx="6846149" cy="4272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201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A40FFC2-292A-C314-1D41-BFC80299CE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2715" y="1195943"/>
            <a:ext cx="8533384" cy="978297"/>
          </a:xfrm>
          <a:prstGeom prst="rect">
            <a:avLst/>
          </a:prstGeom>
        </p:spPr>
      </p:pic>
      <p:sp>
        <p:nvSpPr>
          <p:cNvPr id="2" name="object 81">
            <a:extLst>
              <a:ext uri="{FF2B5EF4-FFF2-40B4-BE49-F238E27FC236}">
                <a16:creationId xmlns:a16="http://schemas.microsoft.com/office/drawing/2014/main" id="{7C70E77D-28E7-369D-5881-C8716EA77201}"/>
              </a:ext>
            </a:extLst>
          </p:cNvPr>
          <p:cNvSpPr txBox="1"/>
          <p:nvPr/>
        </p:nvSpPr>
        <p:spPr>
          <a:xfrm>
            <a:off x="2411510" y="299082"/>
            <a:ext cx="7353704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Here is an example.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6926E-2795-46C8-65EB-8C20E6ED2A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6" y="4486683"/>
            <a:ext cx="2626114" cy="19152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9279F6-3731-4F45-954B-041DCC21A9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149639" y="2260747"/>
            <a:ext cx="411480" cy="389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9D3573-CCAE-3ABF-6761-5976DF76DD58}"/>
              </a:ext>
            </a:extLst>
          </p:cNvPr>
          <p:cNvSpPr txBox="1"/>
          <p:nvPr/>
        </p:nvSpPr>
        <p:spPr>
          <a:xfrm>
            <a:off x="5962765" y="2621868"/>
            <a:ext cx="6229235" cy="166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Japan?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I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years ago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sushi at a fish market.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5a_c6_g1-0001">
            <a:hlinkClick r:id="" action="ppaction://media"/>
            <a:extLst>
              <a:ext uri="{FF2B5EF4-FFF2-40B4-BE49-F238E27FC236}">
                <a16:creationId xmlns:a16="http://schemas.microsoft.com/office/drawing/2014/main" id="{E78AB8FE-6CC3-6B38-61C7-900528560F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92770" y="4185809"/>
            <a:ext cx="487363" cy="487363"/>
          </a:xfrm>
          <a:prstGeom prst="rect">
            <a:avLst/>
          </a:prstGeom>
        </p:spPr>
      </p:pic>
      <p:pic>
        <p:nvPicPr>
          <p:cNvPr id="49" name="5a_c6_g1-0002">
            <a:hlinkClick r:id="" action="ppaction://media"/>
            <a:extLst>
              <a:ext uri="{FF2B5EF4-FFF2-40B4-BE49-F238E27FC236}">
                <a16:creationId xmlns:a16="http://schemas.microsoft.com/office/drawing/2014/main" id="{3F4FCD1C-AB6D-4920-28D6-F6954966A9B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92770" y="4743008"/>
            <a:ext cx="487362" cy="487363"/>
          </a:xfrm>
          <a:prstGeom prst="rect">
            <a:avLst/>
          </a:prstGeom>
        </p:spPr>
      </p:pic>
      <p:pic>
        <p:nvPicPr>
          <p:cNvPr id="50" name="5a_c6_g1-0003">
            <a:hlinkClick r:id="" action="ppaction://media"/>
            <a:extLst>
              <a:ext uri="{FF2B5EF4-FFF2-40B4-BE49-F238E27FC236}">
                <a16:creationId xmlns:a16="http://schemas.microsoft.com/office/drawing/2014/main" id="{EA9126BD-9CF8-95AB-3FB6-0091C6DE8AF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5782" y="5285527"/>
            <a:ext cx="487362" cy="487363"/>
          </a:xfrm>
          <a:prstGeom prst="rect">
            <a:avLst/>
          </a:prstGeom>
        </p:spPr>
      </p:pic>
      <p:pic>
        <p:nvPicPr>
          <p:cNvPr id="51" name="5a_c6_g1-0004">
            <a:hlinkClick r:id="" action="ppaction://media"/>
            <a:extLst>
              <a:ext uri="{FF2B5EF4-FFF2-40B4-BE49-F238E27FC236}">
                <a16:creationId xmlns:a16="http://schemas.microsoft.com/office/drawing/2014/main" id="{976AB7A3-90AE-0D0C-E472-E05BC014CD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551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8015" y="5828046"/>
            <a:ext cx="487363" cy="48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3603C-1CFF-37DB-C460-FED3553AB03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65911" y="2765995"/>
            <a:ext cx="1979106" cy="1666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0B52D-8846-2244-7F0B-AC0E25EAD95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3078" y="2610847"/>
            <a:ext cx="2173721" cy="184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1C19B-E8CD-F703-759E-00C6C9FB219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8966" r="89655">
                        <a14:foregroundMark x1="8966" y1="43750" x2="15172" y2="55000"/>
                        <a14:foregroundMark x1="26897" y1="58750" x2="64138" y2="45000"/>
                        <a14:foregroundMark x1="24138" y1="53750" x2="64828" y2="53750"/>
                        <a14:foregroundMark x1="75862" y1="52500" x2="40690" y2="57500"/>
                        <a14:foregroundMark x1="20000" y1="55000" x2="19310" y2="61250"/>
                        <a14:foregroundMark x1="24138" y1="52500" x2="20690" y2="71250"/>
                        <a14:foregroundMark x1="20000" y1="50000" x2="20690" y2="6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43" y="2120926"/>
            <a:ext cx="1381318" cy="762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19AF4-43B6-5AFD-4E77-17DF80F7E47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67320" y1="60759" x2="71895" y2="43038"/>
                        <a14:foregroundMark x1="72549" y1="43038" x2="36601" y2="58228"/>
                        <a14:foregroundMark x1="54902" y1="56962" x2="29412" y2="63291"/>
                        <a14:foregroundMark x1="47059" y1="43038" x2="24183" y2="63291"/>
                        <a14:foregroundMark x1="32680" y1="68354" x2="27451" y2="70886"/>
                        <a14:foregroundMark x1="26144" y1="70886" x2="25490" y2="77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56" y="2174944"/>
            <a:ext cx="1457528" cy="752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D982D8-3AB2-9A9E-8882-CE7DA1F1DC8F}"/>
              </a:ext>
            </a:extLst>
          </p:cNvPr>
          <p:cNvSpPr txBox="1"/>
          <p:nvPr/>
        </p:nvSpPr>
        <p:spPr>
          <a:xfrm>
            <a:off x="5088121" y="2601990"/>
            <a:ext cx="1347297" cy="326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</a:p>
          <a:p>
            <a:pPr>
              <a:lnSpc>
                <a:spcPct val="108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7D6D8-4F88-3019-A8D2-C1062C7CF080}"/>
              </a:ext>
            </a:extLst>
          </p:cNvPr>
          <p:cNvSpPr txBox="1"/>
          <p:nvPr/>
        </p:nvSpPr>
        <p:spPr>
          <a:xfrm>
            <a:off x="5960719" y="4192897"/>
            <a:ext cx="6229235" cy="206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about you?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 been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Japan?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es, I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Christmas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skiing.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6B91A5-7919-8081-CEC4-FB22B9081EA4}"/>
              </a:ext>
            </a:extLst>
          </p:cNvPr>
          <p:cNvSpPr/>
          <p:nvPr/>
        </p:nvSpPr>
        <p:spPr>
          <a:xfrm>
            <a:off x="4134664" y="1352308"/>
            <a:ext cx="2753815" cy="344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306D94-F6C4-D7DD-A629-1C215BF8D3CE}"/>
              </a:ext>
            </a:extLst>
          </p:cNvPr>
          <p:cNvSpPr/>
          <p:nvPr/>
        </p:nvSpPr>
        <p:spPr>
          <a:xfrm>
            <a:off x="3178161" y="4048549"/>
            <a:ext cx="1553497" cy="471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544E76-A6A6-74A1-47AA-C660772BD2CC}"/>
              </a:ext>
            </a:extLst>
          </p:cNvPr>
          <p:cNvSpPr/>
          <p:nvPr/>
        </p:nvSpPr>
        <p:spPr>
          <a:xfrm>
            <a:off x="621774" y="4009220"/>
            <a:ext cx="1553497" cy="471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D377D94-0F34-124F-3409-A85EC5430D31}"/>
              </a:ext>
            </a:extLst>
          </p:cNvPr>
          <p:cNvSpPr/>
          <p:nvPr/>
        </p:nvSpPr>
        <p:spPr>
          <a:xfrm>
            <a:off x="2266535" y="1666940"/>
            <a:ext cx="1145259" cy="344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pic>
        <p:nvPicPr>
          <p:cNvPr id="25" name="5a_c6_g1-0004">
            <a:hlinkClick r:id="" action="ppaction://media"/>
            <a:extLst>
              <a:ext uri="{FF2B5EF4-FFF2-40B4-BE49-F238E27FC236}">
                <a16:creationId xmlns:a16="http://schemas.microsoft.com/office/drawing/2014/main" id="{E2E64E58-D23E-5702-F742-997039FDDE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325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92684" y="4118731"/>
            <a:ext cx="487363" cy="487362"/>
          </a:xfrm>
          <a:prstGeom prst="rect">
            <a:avLst/>
          </a:prstGeom>
        </p:spPr>
      </p:pic>
      <p:pic>
        <p:nvPicPr>
          <p:cNvPr id="26" name="5a_c6_g1-0005">
            <a:hlinkClick r:id="" action="ppaction://media"/>
            <a:extLst>
              <a:ext uri="{FF2B5EF4-FFF2-40B4-BE49-F238E27FC236}">
                <a16:creationId xmlns:a16="http://schemas.microsoft.com/office/drawing/2014/main" id="{82087A4F-E110-1CBA-3513-725DA7C588A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92684" y="4712638"/>
            <a:ext cx="487362" cy="487363"/>
          </a:xfrm>
          <a:prstGeom prst="rect">
            <a:avLst/>
          </a:prstGeom>
        </p:spPr>
      </p:pic>
      <p:pic>
        <p:nvPicPr>
          <p:cNvPr id="27" name="5a_c6_g1-0006">
            <a:hlinkClick r:id="" action="ppaction://media"/>
            <a:extLst>
              <a:ext uri="{FF2B5EF4-FFF2-40B4-BE49-F238E27FC236}">
                <a16:creationId xmlns:a16="http://schemas.microsoft.com/office/drawing/2014/main" id="{454821CC-9A88-91A1-54F7-9243DB9AF99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29425" y="5300805"/>
            <a:ext cx="487363" cy="487362"/>
          </a:xfrm>
          <a:prstGeom prst="rect">
            <a:avLst/>
          </a:prstGeom>
        </p:spPr>
      </p:pic>
      <p:pic>
        <p:nvPicPr>
          <p:cNvPr id="28" name="5a_c6_g1-0007">
            <a:hlinkClick r:id="" action="ppaction://media"/>
            <a:extLst>
              <a:ext uri="{FF2B5EF4-FFF2-40B4-BE49-F238E27FC236}">
                <a16:creationId xmlns:a16="http://schemas.microsoft.com/office/drawing/2014/main" id="{62ADD60A-8D85-7193-F187-E982C87EC27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92684" y="5935604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95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952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4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52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44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8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71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519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9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499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7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235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4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635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2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8" grpId="0" uiExpand="1" build="p"/>
      <p:bldP spid="17" grpId="0" uiExpand="1" build="allAtOnce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573E3-FAE7-E6F3-C9F0-567357214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3FB971C8-F10F-1C21-1119-DCAB77067875}"/>
              </a:ext>
            </a:extLst>
          </p:cNvPr>
          <p:cNvSpPr txBox="1"/>
          <p:nvPr/>
        </p:nvSpPr>
        <p:spPr>
          <a:xfrm>
            <a:off x="66501" y="323000"/>
            <a:ext cx="12058996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Now you try.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A6397-89EB-08B9-AEF5-6F834950E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25" y="1292864"/>
            <a:ext cx="6846149" cy="427227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4F0EB4F4-153B-FDA1-C046-144882290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20334" y="1996053"/>
            <a:ext cx="396248" cy="4104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2437A21-37AD-D54D-B457-DC76FC077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73710" y="1996053"/>
            <a:ext cx="396248" cy="4104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7A0F8943-B9B9-F720-1BFD-1F1567682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327086" y="1996053"/>
            <a:ext cx="396248" cy="41040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6C8CDC8F-57CB-9E40-B00B-A66A69FC9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66958" y="1996053"/>
            <a:ext cx="396248" cy="41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16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D734A-6A3C-CACC-D1B7-ED38D02CE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81">
            <a:extLst>
              <a:ext uri="{FF2B5EF4-FFF2-40B4-BE49-F238E27FC236}">
                <a16:creationId xmlns:a16="http://schemas.microsoft.com/office/drawing/2014/main" id="{0C6E4520-4952-848B-DFDE-45E29809AB3A}"/>
              </a:ext>
            </a:extLst>
          </p:cNvPr>
          <p:cNvSpPr txBox="1"/>
          <p:nvPr/>
        </p:nvSpPr>
        <p:spPr>
          <a:xfrm>
            <a:off x="609599" y="147396"/>
            <a:ext cx="10972801" cy="992674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2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The children are talking about the places they have visited. Finish what they say.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hlinkClick r:id="rId18" action="ppaction://hlinksldjump"/>
            <a:extLst>
              <a:ext uri="{FF2B5EF4-FFF2-40B4-BE49-F238E27FC236}">
                <a16:creationId xmlns:a16="http://schemas.microsoft.com/office/drawing/2014/main" id="{202BB094-E894-C453-F0D4-9B80A46240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6288" y="6306552"/>
            <a:ext cx="571500" cy="5514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E8AE8B-54E7-A96D-FC59-122451B9D6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42715" y="1195943"/>
            <a:ext cx="8533384" cy="978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959BF-5FEE-8628-DD74-BD20935F60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6" y="4486683"/>
            <a:ext cx="2626114" cy="1915286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17F50107-721A-A4C0-CD97-906E3AE0292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5149639" y="2260747"/>
            <a:ext cx="411480" cy="389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A8D0-267D-F1DE-088A-6CBB4E358D66}"/>
              </a:ext>
            </a:extLst>
          </p:cNvPr>
          <p:cNvSpPr txBox="1"/>
          <p:nvPr/>
        </p:nvSpPr>
        <p:spPr>
          <a:xfrm>
            <a:off x="5962765" y="2621868"/>
            <a:ext cx="6229235" cy="166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Japan?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I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years ago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sushi at a fish market.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5a_c6_g1-0001">
            <a:hlinkClick r:id="" action="ppaction://media"/>
            <a:extLst>
              <a:ext uri="{FF2B5EF4-FFF2-40B4-BE49-F238E27FC236}">
                <a16:creationId xmlns:a16="http://schemas.microsoft.com/office/drawing/2014/main" id="{B8994E0D-64FA-916F-7F6F-076BE14C52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92770" y="4185809"/>
            <a:ext cx="487363" cy="487363"/>
          </a:xfrm>
          <a:prstGeom prst="rect">
            <a:avLst/>
          </a:prstGeom>
        </p:spPr>
      </p:pic>
      <p:pic>
        <p:nvPicPr>
          <p:cNvPr id="12" name="5a_c6_g1-0002">
            <a:hlinkClick r:id="" action="ppaction://media"/>
            <a:extLst>
              <a:ext uri="{FF2B5EF4-FFF2-40B4-BE49-F238E27FC236}">
                <a16:creationId xmlns:a16="http://schemas.microsoft.com/office/drawing/2014/main" id="{2EFAB8D4-EDE2-50D0-675B-D51D39FA7BC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92770" y="4743008"/>
            <a:ext cx="487362" cy="487363"/>
          </a:xfrm>
          <a:prstGeom prst="rect">
            <a:avLst/>
          </a:prstGeom>
        </p:spPr>
      </p:pic>
      <p:pic>
        <p:nvPicPr>
          <p:cNvPr id="13" name="5a_c6_g1-0003">
            <a:hlinkClick r:id="" action="ppaction://media"/>
            <a:extLst>
              <a:ext uri="{FF2B5EF4-FFF2-40B4-BE49-F238E27FC236}">
                <a16:creationId xmlns:a16="http://schemas.microsoft.com/office/drawing/2014/main" id="{60F6A265-3FE9-9B7D-948A-E5D59B6C4A8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5782" y="5285527"/>
            <a:ext cx="487362" cy="487363"/>
          </a:xfrm>
          <a:prstGeom prst="rect">
            <a:avLst/>
          </a:prstGeom>
        </p:spPr>
      </p:pic>
      <p:pic>
        <p:nvPicPr>
          <p:cNvPr id="14" name="5a_c6_g1-0004">
            <a:hlinkClick r:id="" action="ppaction://media"/>
            <a:extLst>
              <a:ext uri="{FF2B5EF4-FFF2-40B4-BE49-F238E27FC236}">
                <a16:creationId xmlns:a16="http://schemas.microsoft.com/office/drawing/2014/main" id="{91615DFB-9F31-B62A-B79A-A36B540ECBD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551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08015" y="5828046"/>
            <a:ext cx="487363" cy="487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713201-4D6B-0685-AB5A-08318FC3235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65911" y="2765995"/>
            <a:ext cx="1979106" cy="16669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B8D278-9FB2-D4A5-8864-D70BC5E9E8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3078" y="2610847"/>
            <a:ext cx="2173721" cy="1842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FB6B01-1CD3-70AB-B817-57CE6A5D7C5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8966" r="89655">
                        <a14:foregroundMark x1="8966" y1="43750" x2="15172" y2="55000"/>
                        <a14:foregroundMark x1="26897" y1="58750" x2="64138" y2="45000"/>
                        <a14:foregroundMark x1="24138" y1="53750" x2="64828" y2="53750"/>
                        <a14:foregroundMark x1="75862" y1="52500" x2="40690" y2="57500"/>
                        <a14:foregroundMark x1="20000" y1="55000" x2="19310" y2="61250"/>
                        <a14:foregroundMark x1="24138" y1="52500" x2="20690" y2="71250"/>
                        <a14:foregroundMark x1="20000" y1="50000" x2="20690" y2="6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43" y="2120926"/>
            <a:ext cx="1381318" cy="7621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FDA620-2893-CE89-45B9-9C1D6AB112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67320" y1="60759" x2="71895" y2="43038"/>
                        <a14:foregroundMark x1="72549" y1="43038" x2="36601" y2="58228"/>
                        <a14:foregroundMark x1="54902" y1="56962" x2="29412" y2="63291"/>
                        <a14:foregroundMark x1="47059" y1="43038" x2="24183" y2="63291"/>
                        <a14:foregroundMark x1="32680" y1="68354" x2="27451" y2="70886"/>
                        <a14:foregroundMark x1="26144" y1="70886" x2="25490" y2="77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56" y="2174944"/>
            <a:ext cx="1457528" cy="7525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D79FA6-7262-562F-2876-B89592405692}"/>
              </a:ext>
            </a:extLst>
          </p:cNvPr>
          <p:cNvSpPr txBox="1"/>
          <p:nvPr/>
        </p:nvSpPr>
        <p:spPr>
          <a:xfrm>
            <a:off x="5088121" y="2601990"/>
            <a:ext cx="1347297" cy="326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</a:p>
          <a:p>
            <a:pPr>
              <a:lnSpc>
                <a:spcPct val="108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05F9FB-4CEC-0C98-0209-8634D5018B14}"/>
              </a:ext>
            </a:extLst>
          </p:cNvPr>
          <p:cNvSpPr txBox="1"/>
          <p:nvPr/>
        </p:nvSpPr>
        <p:spPr>
          <a:xfrm>
            <a:off x="5960719" y="4192897"/>
            <a:ext cx="6229235" cy="206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about you?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 been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Japan?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es, I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Christmas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skiing.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8A0B49-CFE4-0CE3-A5C7-FF97883C9EDD}"/>
              </a:ext>
            </a:extLst>
          </p:cNvPr>
          <p:cNvSpPr/>
          <p:nvPr/>
        </p:nvSpPr>
        <p:spPr>
          <a:xfrm>
            <a:off x="4134664" y="1352308"/>
            <a:ext cx="2753815" cy="344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9C9649-DC2C-F9D0-A805-3F62AB5248C5}"/>
              </a:ext>
            </a:extLst>
          </p:cNvPr>
          <p:cNvSpPr/>
          <p:nvPr/>
        </p:nvSpPr>
        <p:spPr>
          <a:xfrm>
            <a:off x="3178161" y="4048549"/>
            <a:ext cx="1553497" cy="471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0C0E53-3A66-C0D7-F738-C47F5FA8C1E3}"/>
              </a:ext>
            </a:extLst>
          </p:cNvPr>
          <p:cNvSpPr/>
          <p:nvPr/>
        </p:nvSpPr>
        <p:spPr>
          <a:xfrm>
            <a:off x="621774" y="4009220"/>
            <a:ext cx="1553497" cy="471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EA937A-29BC-5165-5500-E8E3D055A86A}"/>
              </a:ext>
            </a:extLst>
          </p:cNvPr>
          <p:cNvSpPr/>
          <p:nvPr/>
        </p:nvSpPr>
        <p:spPr>
          <a:xfrm>
            <a:off x="2266535" y="1666940"/>
            <a:ext cx="1145259" cy="344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pic>
        <p:nvPicPr>
          <p:cNvPr id="26" name="5a_c6_g1-0004">
            <a:hlinkClick r:id="" action="ppaction://media"/>
            <a:extLst>
              <a:ext uri="{FF2B5EF4-FFF2-40B4-BE49-F238E27FC236}">
                <a16:creationId xmlns:a16="http://schemas.microsoft.com/office/drawing/2014/main" id="{739F7B32-4CD5-4BD7-0931-68E99C3553E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325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92684" y="4118731"/>
            <a:ext cx="487363" cy="487362"/>
          </a:xfrm>
          <a:prstGeom prst="rect">
            <a:avLst/>
          </a:prstGeom>
        </p:spPr>
      </p:pic>
      <p:pic>
        <p:nvPicPr>
          <p:cNvPr id="27" name="5a_c6_g1-0005">
            <a:hlinkClick r:id="" action="ppaction://media"/>
            <a:extLst>
              <a:ext uri="{FF2B5EF4-FFF2-40B4-BE49-F238E27FC236}">
                <a16:creationId xmlns:a16="http://schemas.microsoft.com/office/drawing/2014/main" id="{56033FDA-AC7D-C384-474E-0BB754A41015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92684" y="4712638"/>
            <a:ext cx="487362" cy="487363"/>
          </a:xfrm>
          <a:prstGeom prst="rect">
            <a:avLst/>
          </a:prstGeom>
        </p:spPr>
      </p:pic>
      <p:pic>
        <p:nvPicPr>
          <p:cNvPr id="28" name="5a_c6_g1-0006">
            <a:hlinkClick r:id="" action="ppaction://media"/>
            <a:extLst>
              <a:ext uri="{FF2B5EF4-FFF2-40B4-BE49-F238E27FC236}">
                <a16:creationId xmlns:a16="http://schemas.microsoft.com/office/drawing/2014/main" id="{3222BF41-768C-1A2F-D43C-F960DA09B8E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29425" y="5300805"/>
            <a:ext cx="487363" cy="487362"/>
          </a:xfrm>
          <a:prstGeom prst="rect">
            <a:avLst/>
          </a:prstGeom>
        </p:spPr>
      </p:pic>
      <p:pic>
        <p:nvPicPr>
          <p:cNvPr id="29" name="5a_c6_g1-0007">
            <a:hlinkClick r:id="" action="ppaction://media"/>
            <a:extLst>
              <a:ext uri="{FF2B5EF4-FFF2-40B4-BE49-F238E27FC236}">
                <a16:creationId xmlns:a16="http://schemas.microsoft.com/office/drawing/2014/main" id="{092050EA-3E44-88B9-155C-F43A1F0A51E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92684" y="5935604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0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952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352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8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7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519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9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499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7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235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4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635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 uiExpand="1" build="p"/>
      <p:bldP spid="20" grpId="0" uiExpand="1" build="allAtOnce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AD91A-AE00-0663-507B-3F2812F2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E8B49DC0-1CC7-7061-528E-835AFFCF11B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9225" y="2550941"/>
            <a:ext cx="2030816" cy="17416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239E457-64DF-9A7A-83C8-038BEC945EA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41435" y="2671599"/>
            <a:ext cx="1948065" cy="1577613"/>
          </a:xfrm>
          <a:prstGeom prst="rect">
            <a:avLst/>
          </a:prstGeom>
        </p:spPr>
      </p:pic>
      <p:sp>
        <p:nvSpPr>
          <p:cNvPr id="3" name="object 81">
            <a:extLst>
              <a:ext uri="{FF2B5EF4-FFF2-40B4-BE49-F238E27FC236}">
                <a16:creationId xmlns:a16="http://schemas.microsoft.com/office/drawing/2014/main" id="{978A3B87-B7FF-7CCF-FA7F-ABEAB5FCFDDE}"/>
              </a:ext>
            </a:extLst>
          </p:cNvPr>
          <p:cNvSpPr txBox="1"/>
          <p:nvPr/>
        </p:nvSpPr>
        <p:spPr>
          <a:xfrm>
            <a:off x="609599" y="147396"/>
            <a:ext cx="10972801" cy="992674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2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The children are talking about the places they have visited. Finish what they say.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47E925-D60C-F295-5E66-38C0F3FED7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42715" y="1195943"/>
            <a:ext cx="8533384" cy="9782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B369CF-438B-75C7-1826-24502AEF8DC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6" y="4486683"/>
            <a:ext cx="2626114" cy="1915286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210657B6-F03B-DD68-9309-A27922ED1D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5022639" y="2273447"/>
            <a:ext cx="411480" cy="3898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CF0B51-87B8-012E-D543-22F9260A955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8966" r="89655">
                        <a14:foregroundMark x1="8966" y1="43750" x2="15172" y2="55000"/>
                        <a14:foregroundMark x1="26897" y1="58750" x2="64138" y2="45000"/>
                        <a14:foregroundMark x1="24138" y1="53750" x2="64828" y2="53750"/>
                        <a14:foregroundMark x1="75862" y1="52500" x2="40690" y2="57500"/>
                        <a14:foregroundMark x1="20000" y1="55000" x2="19310" y2="61250"/>
                        <a14:foregroundMark x1="24138" y1="52500" x2="20690" y2="71250"/>
                        <a14:foregroundMark x1="20000" y1="50000" x2="20690" y2="6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43" y="2120926"/>
            <a:ext cx="1381318" cy="7621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7D0730-62FE-2E9B-1AD3-4C34694B03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67320" y1="60759" x2="71895" y2="43038"/>
                        <a14:foregroundMark x1="72549" y1="43038" x2="36601" y2="58228"/>
                        <a14:foregroundMark x1="54902" y1="56962" x2="29412" y2="63291"/>
                        <a14:foregroundMark x1="47059" y1="43038" x2="24183" y2="63291"/>
                        <a14:foregroundMark x1="32680" y1="68354" x2="27451" y2="70886"/>
                        <a14:foregroundMark x1="26144" y1="70886" x2="25490" y2="77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56" y="2174944"/>
            <a:ext cx="1457528" cy="75258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00FD5C4-D99D-FCCC-2A11-B132996CD717}"/>
              </a:ext>
            </a:extLst>
          </p:cNvPr>
          <p:cNvSpPr txBox="1"/>
          <p:nvPr/>
        </p:nvSpPr>
        <p:spPr>
          <a:xfrm>
            <a:off x="4961121" y="2614690"/>
            <a:ext cx="1347297" cy="326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</a:p>
          <a:p>
            <a:pPr>
              <a:lnSpc>
                <a:spcPct val="108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4AF317B-FA4C-B418-CC4C-B2EA97387280}"/>
              </a:ext>
            </a:extLst>
          </p:cNvPr>
          <p:cNvSpPr/>
          <p:nvPr/>
        </p:nvSpPr>
        <p:spPr>
          <a:xfrm>
            <a:off x="2318565" y="1326908"/>
            <a:ext cx="1593036" cy="3367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4DA4DEB-7A35-9172-E051-BE1F68C89C87}"/>
              </a:ext>
            </a:extLst>
          </p:cNvPr>
          <p:cNvSpPr/>
          <p:nvPr/>
        </p:nvSpPr>
        <p:spPr>
          <a:xfrm>
            <a:off x="3178161" y="4048549"/>
            <a:ext cx="1553497" cy="256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55C5A51-EEE4-3FD8-9BC9-CB518ED8E7C6}"/>
              </a:ext>
            </a:extLst>
          </p:cNvPr>
          <p:cNvSpPr/>
          <p:nvPr/>
        </p:nvSpPr>
        <p:spPr>
          <a:xfrm>
            <a:off x="990600" y="4009220"/>
            <a:ext cx="1184671" cy="308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588407B-949E-09A3-DE23-E92EBB823119}"/>
              </a:ext>
            </a:extLst>
          </p:cNvPr>
          <p:cNvSpPr/>
          <p:nvPr/>
        </p:nvSpPr>
        <p:spPr>
          <a:xfrm>
            <a:off x="7473535" y="1679640"/>
            <a:ext cx="1784765" cy="344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830126-AF89-B800-8A5F-4B308B3697B9}"/>
              </a:ext>
            </a:extLst>
          </p:cNvPr>
          <p:cNvSpPr txBox="1"/>
          <p:nvPr/>
        </p:nvSpPr>
        <p:spPr>
          <a:xfrm>
            <a:off x="5835765" y="2611743"/>
            <a:ext cx="6229235" cy="166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Thailand?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I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summer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explored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cave.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C0DBFE-8EEC-7EBF-7F83-D557C8A6ABCD}"/>
              </a:ext>
            </a:extLst>
          </p:cNvPr>
          <p:cNvSpPr txBox="1"/>
          <p:nvPr/>
        </p:nvSpPr>
        <p:spPr>
          <a:xfrm>
            <a:off x="5848465" y="4206686"/>
            <a:ext cx="6470535" cy="206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about you?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 been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Thailand?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I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2021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a boat trip.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5a_c6_g1-0009">
            <a:hlinkClick r:id="" action="ppaction://media"/>
            <a:extLst>
              <a:ext uri="{FF2B5EF4-FFF2-40B4-BE49-F238E27FC236}">
                <a16:creationId xmlns:a16="http://schemas.microsoft.com/office/drawing/2014/main" id="{6205B196-A0C3-8599-0469-D6F1F3C413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680365" y="4214384"/>
            <a:ext cx="487363" cy="487363"/>
          </a:xfrm>
          <a:prstGeom prst="rect">
            <a:avLst/>
          </a:prstGeom>
        </p:spPr>
      </p:pic>
      <p:pic>
        <p:nvPicPr>
          <p:cNvPr id="62" name="5a_c6_g1-0010">
            <a:hlinkClick r:id="" action="ppaction://media"/>
            <a:extLst>
              <a:ext uri="{FF2B5EF4-FFF2-40B4-BE49-F238E27FC236}">
                <a16:creationId xmlns:a16="http://schemas.microsoft.com/office/drawing/2014/main" id="{EBC24264-F236-B19E-4BF3-11F06E07755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680365" y="4907487"/>
            <a:ext cx="487362" cy="487362"/>
          </a:xfrm>
          <a:prstGeom prst="rect">
            <a:avLst/>
          </a:prstGeom>
        </p:spPr>
      </p:pic>
      <p:pic>
        <p:nvPicPr>
          <p:cNvPr id="63" name="5a_c6_g1-0008">
            <a:hlinkClick r:id="" action="ppaction://media"/>
            <a:extLst>
              <a:ext uri="{FF2B5EF4-FFF2-40B4-BE49-F238E27FC236}">
                <a16:creationId xmlns:a16="http://schemas.microsoft.com/office/drawing/2014/main" id="{0E74C628-2993-A70E-9EB6-507A4E4DE00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680365" y="3611910"/>
            <a:ext cx="487362" cy="487363"/>
          </a:xfrm>
          <a:prstGeom prst="rect">
            <a:avLst/>
          </a:prstGeom>
        </p:spPr>
      </p:pic>
      <p:pic>
        <p:nvPicPr>
          <p:cNvPr id="64" name="5a_c6_g1-0011 1st">
            <a:hlinkClick r:id="" action="ppaction://media"/>
            <a:extLst>
              <a:ext uri="{FF2B5EF4-FFF2-40B4-BE49-F238E27FC236}">
                <a16:creationId xmlns:a16="http://schemas.microsoft.com/office/drawing/2014/main" id="{51C81B81-DA8A-BE0F-6A04-C295E8D5D78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680366" y="5600589"/>
            <a:ext cx="487363" cy="487362"/>
          </a:xfrm>
          <a:prstGeom prst="rect">
            <a:avLst/>
          </a:prstGeom>
        </p:spPr>
      </p:pic>
      <p:pic>
        <p:nvPicPr>
          <p:cNvPr id="65" name="5a_c6_g1-0011 2nd">
            <a:hlinkClick r:id="" action="ppaction://media"/>
            <a:extLst>
              <a:ext uri="{FF2B5EF4-FFF2-40B4-BE49-F238E27FC236}">
                <a16:creationId xmlns:a16="http://schemas.microsoft.com/office/drawing/2014/main" id="{27FDA16F-8E47-82C8-AA02-A671616810E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43529" y="3925937"/>
            <a:ext cx="487363" cy="487363"/>
          </a:xfrm>
          <a:prstGeom prst="rect">
            <a:avLst/>
          </a:prstGeom>
        </p:spPr>
      </p:pic>
      <p:pic>
        <p:nvPicPr>
          <p:cNvPr id="66" name="5a_c6_g1-0012">
            <a:hlinkClick r:id="" action="ppaction://media"/>
            <a:extLst>
              <a:ext uri="{FF2B5EF4-FFF2-40B4-BE49-F238E27FC236}">
                <a16:creationId xmlns:a16="http://schemas.microsoft.com/office/drawing/2014/main" id="{0CD3DE1E-5518-5F91-AABD-31FC5C0E3040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43530" y="4672856"/>
            <a:ext cx="487362" cy="487362"/>
          </a:xfrm>
          <a:prstGeom prst="rect">
            <a:avLst/>
          </a:prstGeom>
        </p:spPr>
      </p:pic>
      <p:pic>
        <p:nvPicPr>
          <p:cNvPr id="67" name="5a_c6_g1-0013">
            <a:hlinkClick r:id="" action="ppaction://media"/>
            <a:extLst>
              <a:ext uri="{FF2B5EF4-FFF2-40B4-BE49-F238E27FC236}">
                <a16:creationId xmlns:a16="http://schemas.microsoft.com/office/drawing/2014/main" id="{C19B8ABD-D88D-7AB3-775C-AB413700370D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43529" y="5435254"/>
            <a:ext cx="487362" cy="487362"/>
          </a:xfrm>
          <a:prstGeom prst="rect">
            <a:avLst/>
          </a:prstGeom>
        </p:spPr>
      </p:pic>
      <p:pic>
        <p:nvPicPr>
          <p:cNvPr id="68" name="5a_c6_g1-0014">
            <a:hlinkClick r:id="" action="ppaction://media"/>
            <a:extLst>
              <a:ext uri="{FF2B5EF4-FFF2-40B4-BE49-F238E27FC236}">
                <a16:creationId xmlns:a16="http://schemas.microsoft.com/office/drawing/2014/main" id="{290D67BF-D303-E657-93DE-F3AFF85786CF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43528" y="6083349"/>
            <a:ext cx="487363" cy="487363"/>
          </a:xfrm>
          <a:prstGeom prst="rect">
            <a:avLst/>
          </a:prstGeom>
        </p:spPr>
      </p:pic>
      <p:pic>
        <p:nvPicPr>
          <p:cNvPr id="69" name="Picture 68">
            <a:hlinkClick r:id="rId31" action="ppaction://hlinksldjump"/>
            <a:extLst>
              <a:ext uri="{FF2B5EF4-FFF2-40B4-BE49-F238E27FC236}">
                <a16:creationId xmlns:a16="http://schemas.microsoft.com/office/drawing/2014/main" id="{BD7C9EC8-BEE4-3E22-A166-6F89C17ED08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6288" y="6306552"/>
            <a:ext cx="571500" cy="551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0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12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12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06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184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44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632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20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84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6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904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612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24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4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424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68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uiExpand="1" build="p"/>
      <p:bldP spid="56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AD91A-AE00-0663-507B-3F2812F2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E8B49DC0-1CC7-7061-528E-835AFFCF11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837" y="2550941"/>
            <a:ext cx="1471592" cy="17416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239E457-64DF-9A7A-83C8-038BEC945E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9945" y="2671599"/>
            <a:ext cx="1891045" cy="1577613"/>
          </a:xfrm>
          <a:prstGeom prst="rect">
            <a:avLst/>
          </a:prstGeom>
        </p:spPr>
      </p:pic>
      <p:sp>
        <p:nvSpPr>
          <p:cNvPr id="3" name="object 81">
            <a:extLst>
              <a:ext uri="{FF2B5EF4-FFF2-40B4-BE49-F238E27FC236}">
                <a16:creationId xmlns:a16="http://schemas.microsoft.com/office/drawing/2014/main" id="{978A3B87-B7FF-7CCF-FA7F-ABEAB5FCFDDE}"/>
              </a:ext>
            </a:extLst>
          </p:cNvPr>
          <p:cNvSpPr txBox="1"/>
          <p:nvPr/>
        </p:nvSpPr>
        <p:spPr>
          <a:xfrm>
            <a:off x="609599" y="147396"/>
            <a:ext cx="10972801" cy="992674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2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The children are talking about the places they have visited. Finish what they say.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47E925-D60C-F295-5E66-38C0F3FED7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2715" y="1195943"/>
            <a:ext cx="8533384" cy="9782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B369CF-438B-75C7-1826-24502AEF8D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6" y="4486683"/>
            <a:ext cx="2626114" cy="1915286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210657B6-F03B-DD68-9309-A27922ED1D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022639" y="2273447"/>
            <a:ext cx="411480" cy="3898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CF0B51-87B8-012E-D543-22F9260A95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966" r="89655">
                        <a14:foregroundMark x1="8966" y1="43750" x2="15172" y2="55000"/>
                        <a14:foregroundMark x1="26897" y1="58750" x2="64138" y2="45000"/>
                        <a14:foregroundMark x1="24138" y1="53750" x2="64828" y2="53750"/>
                        <a14:foregroundMark x1="75862" y1="52500" x2="40690" y2="57500"/>
                        <a14:foregroundMark x1="20000" y1="55000" x2="19310" y2="61250"/>
                        <a14:foregroundMark x1="24138" y1="52500" x2="20690" y2="71250"/>
                        <a14:foregroundMark x1="20000" y1="50000" x2="20690" y2="6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43" y="2120926"/>
            <a:ext cx="1381318" cy="7621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7D0730-62FE-2E9B-1AD3-4C34694B030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7320" y1="60759" x2="71895" y2="43038"/>
                        <a14:foregroundMark x1="72549" y1="43038" x2="36601" y2="58228"/>
                        <a14:foregroundMark x1="54902" y1="56962" x2="29412" y2="63291"/>
                        <a14:foregroundMark x1="47059" y1="43038" x2="24183" y2="63291"/>
                        <a14:foregroundMark x1="32680" y1="68354" x2="27451" y2="70886"/>
                        <a14:foregroundMark x1="26144" y1="70886" x2="25490" y2="77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56" y="2174944"/>
            <a:ext cx="1457528" cy="75258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00FD5C4-D99D-FCCC-2A11-B132996CD717}"/>
              </a:ext>
            </a:extLst>
          </p:cNvPr>
          <p:cNvSpPr txBox="1"/>
          <p:nvPr/>
        </p:nvSpPr>
        <p:spPr>
          <a:xfrm>
            <a:off x="4961121" y="2614690"/>
            <a:ext cx="1347297" cy="246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</a:p>
          <a:p>
            <a:pPr>
              <a:lnSpc>
                <a:spcPct val="108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4AF317B-FA4C-B418-CC4C-B2EA97387280}"/>
              </a:ext>
            </a:extLst>
          </p:cNvPr>
          <p:cNvSpPr/>
          <p:nvPr/>
        </p:nvSpPr>
        <p:spPr>
          <a:xfrm>
            <a:off x="4164603" y="1687260"/>
            <a:ext cx="3094756" cy="3367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4DA4DEB-7A35-9172-E051-BE1F68C89C87}"/>
              </a:ext>
            </a:extLst>
          </p:cNvPr>
          <p:cNvSpPr/>
          <p:nvPr/>
        </p:nvSpPr>
        <p:spPr>
          <a:xfrm>
            <a:off x="3182268" y="4005685"/>
            <a:ext cx="1553497" cy="256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55C5A51-EEE4-3FD8-9BC9-CB518ED8E7C6}"/>
              </a:ext>
            </a:extLst>
          </p:cNvPr>
          <p:cNvSpPr/>
          <p:nvPr/>
        </p:nvSpPr>
        <p:spPr>
          <a:xfrm>
            <a:off x="1095374" y="3220543"/>
            <a:ext cx="838201" cy="692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830126-AF89-B800-8A5F-4B308B3697B9}"/>
              </a:ext>
            </a:extLst>
          </p:cNvPr>
          <p:cNvSpPr txBox="1"/>
          <p:nvPr/>
        </p:nvSpPr>
        <p:spPr>
          <a:xfrm>
            <a:off x="5835765" y="2611743"/>
            <a:ext cx="6229235" cy="166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Australia?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I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2020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took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ride in a hot-air balloon.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C0DBFE-8EEC-7EBF-7F83-D557C8A6ABCD}"/>
              </a:ext>
            </a:extLst>
          </p:cNvPr>
          <p:cNvSpPr txBox="1"/>
          <p:nvPr/>
        </p:nvSpPr>
        <p:spPr>
          <a:xfrm>
            <a:off x="5848465" y="4206686"/>
            <a:ext cx="6470535" cy="87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about you? </a:t>
            </a:r>
            <a:r>
              <a:rPr lang="en-US" sz="2400" dirty="0">
                <a:solidFill>
                  <a:srgbClr val="0F9ED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 been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Australia?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No, I</a:t>
            </a:r>
            <a:r>
              <a:rPr lang="en-US" sz="2400" dirty="0">
                <a:solidFill>
                  <a:srgbClr val="0F9ED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never </a:t>
            </a:r>
            <a:r>
              <a:rPr lang="en-US" sz="2400" dirty="0">
                <a:solidFill>
                  <a:srgbClr val="0F9ED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Picture 68">
            <a:hlinkClick r:id="rId26" action="ppaction://hlinksldjump"/>
            <a:extLst>
              <a:ext uri="{FF2B5EF4-FFF2-40B4-BE49-F238E27FC236}">
                <a16:creationId xmlns:a16="http://schemas.microsoft.com/office/drawing/2014/main" id="{BD7C9EC8-BEE4-3E22-A166-6F89C17ED08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6288" y="6306552"/>
            <a:ext cx="571500" cy="551448"/>
          </a:xfrm>
          <a:prstGeom prst="rect">
            <a:avLst/>
          </a:prstGeom>
        </p:spPr>
      </p:pic>
      <p:pic>
        <p:nvPicPr>
          <p:cNvPr id="7" name="5a_c6_g1-0015">
            <a:hlinkClick r:id="" action="ppaction://media"/>
            <a:extLst>
              <a:ext uri="{FF2B5EF4-FFF2-40B4-BE49-F238E27FC236}">
                <a16:creationId xmlns:a16="http://schemas.microsoft.com/office/drawing/2014/main" id="{1FD166DF-A189-9ABA-9BAB-BBB10E13BE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74438" y="2266617"/>
            <a:ext cx="487362" cy="487363"/>
          </a:xfrm>
          <a:prstGeom prst="rect">
            <a:avLst/>
          </a:prstGeom>
        </p:spPr>
      </p:pic>
      <p:pic>
        <p:nvPicPr>
          <p:cNvPr id="8" name="5a_c6_g1-0016">
            <a:hlinkClick r:id="" action="ppaction://media"/>
            <a:extLst>
              <a:ext uri="{FF2B5EF4-FFF2-40B4-BE49-F238E27FC236}">
                <a16:creationId xmlns:a16="http://schemas.microsoft.com/office/drawing/2014/main" id="{301D96FC-1EC8-DDFB-C163-D2A770CBBDD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74438" y="2817341"/>
            <a:ext cx="487362" cy="487363"/>
          </a:xfrm>
          <a:prstGeom prst="rect">
            <a:avLst/>
          </a:prstGeom>
        </p:spPr>
      </p:pic>
      <p:pic>
        <p:nvPicPr>
          <p:cNvPr id="9" name="5a_c6_g1-0017">
            <a:hlinkClick r:id="" action="ppaction://media"/>
            <a:extLst>
              <a:ext uri="{FF2B5EF4-FFF2-40B4-BE49-F238E27FC236}">
                <a16:creationId xmlns:a16="http://schemas.microsoft.com/office/drawing/2014/main" id="{2ACECA23-D2A1-1D47-AC05-DD8B03F2B18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74438" y="3333751"/>
            <a:ext cx="487363" cy="487362"/>
          </a:xfrm>
          <a:prstGeom prst="rect">
            <a:avLst/>
          </a:prstGeom>
        </p:spPr>
      </p:pic>
      <p:pic>
        <p:nvPicPr>
          <p:cNvPr id="10" name="5a_c6_g1-0018 1st">
            <a:hlinkClick r:id="" action="ppaction://media"/>
            <a:extLst>
              <a:ext uri="{FF2B5EF4-FFF2-40B4-BE49-F238E27FC236}">
                <a16:creationId xmlns:a16="http://schemas.microsoft.com/office/drawing/2014/main" id="{1CE6CF43-A74D-5BDA-20DC-3E1D4446EB7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74439" y="3913521"/>
            <a:ext cx="487363" cy="487363"/>
          </a:xfrm>
          <a:prstGeom prst="rect">
            <a:avLst/>
          </a:prstGeom>
        </p:spPr>
      </p:pic>
      <p:pic>
        <p:nvPicPr>
          <p:cNvPr id="11" name="5a_c6_g1-0018 2nd">
            <a:hlinkClick r:id="" action="ppaction://media"/>
            <a:extLst>
              <a:ext uri="{FF2B5EF4-FFF2-40B4-BE49-F238E27FC236}">
                <a16:creationId xmlns:a16="http://schemas.microsoft.com/office/drawing/2014/main" id="{CD22DB0F-B6D4-A2D1-577D-2BAB948E858E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74439" y="4522339"/>
            <a:ext cx="487363" cy="487362"/>
          </a:xfrm>
          <a:prstGeom prst="rect">
            <a:avLst/>
          </a:prstGeom>
        </p:spPr>
      </p:pic>
      <p:pic>
        <p:nvPicPr>
          <p:cNvPr id="12" name="5a_c6_g1-0019">
            <a:hlinkClick r:id="" action="ppaction://media"/>
            <a:extLst>
              <a:ext uri="{FF2B5EF4-FFF2-40B4-BE49-F238E27FC236}">
                <a16:creationId xmlns:a16="http://schemas.microsoft.com/office/drawing/2014/main" id="{06337893-2C78-0376-D14C-0C911C46808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74438" y="5202443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7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16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92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4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6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656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56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uiExpand="1" build="p"/>
      <p:bldP spid="56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AD91A-AE00-0663-507B-3F2812F2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E8B49DC0-1CC7-7061-528E-835AFFCF11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660" y="2699229"/>
            <a:ext cx="2039732" cy="17016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239E457-64DF-9A7A-83C8-038BEC945E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9335" y="2671599"/>
            <a:ext cx="1312265" cy="1577613"/>
          </a:xfrm>
          <a:prstGeom prst="rect">
            <a:avLst/>
          </a:prstGeom>
        </p:spPr>
      </p:pic>
      <p:sp>
        <p:nvSpPr>
          <p:cNvPr id="3" name="object 81">
            <a:extLst>
              <a:ext uri="{FF2B5EF4-FFF2-40B4-BE49-F238E27FC236}">
                <a16:creationId xmlns:a16="http://schemas.microsoft.com/office/drawing/2014/main" id="{978A3B87-B7FF-7CCF-FA7F-ABEAB5FCFDDE}"/>
              </a:ext>
            </a:extLst>
          </p:cNvPr>
          <p:cNvSpPr txBox="1"/>
          <p:nvPr/>
        </p:nvSpPr>
        <p:spPr>
          <a:xfrm>
            <a:off x="609599" y="147396"/>
            <a:ext cx="10972801" cy="992674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2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The children are talking about the places they have visited. Finish what they say.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47E925-D60C-F295-5E66-38C0F3FED7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2715" y="1195943"/>
            <a:ext cx="8533384" cy="9782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B369CF-438B-75C7-1826-24502AEF8D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6" y="4486683"/>
            <a:ext cx="2626114" cy="1915286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210657B6-F03B-DD68-9309-A27922ED1D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022639" y="2273447"/>
            <a:ext cx="411480" cy="3898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CF0B51-87B8-012E-D543-22F9260A95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966" r="89655">
                        <a14:foregroundMark x1="8966" y1="43750" x2="15172" y2="55000"/>
                        <a14:foregroundMark x1="26897" y1="58750" x2="64138" y2="45000"/>
                        <a14:foregroundMark x1="24138" y1="53750" x2="64828" y2="53750"/>
                        <a14:foregroundMark x1="75862" y1="52500" x2="40690" y2="57500"/>
                        <a14:foregroundMark x1="20000" y1="55000" x2="19310" y2="61250"/>
                        <a14:foregroundMark x1="24138" y1="52500" x2="20690" y2="71250"/>
                        <a14:foregroundMark x1="20000" y1="50000" x2="20690" y2="6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43" y="2120926"/>
            <a:ext cx="1381318" cy="7621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7D0730-62FE-2E9B-1AD3-4C34694B030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7320" y1="60759" x2="71895" y2="43038"/>
                        <a14:foregroundMark x1="72549" y1="43038" x2="36601" y2="58228"/>
                        <a14:foregroundMark x1="54902" y1="56962" x2="29412" y2="63291"/>
                        <a14:foregroundMark x1="47059" y1="43038" x2="24183" y2="63291"/>
                        <a14:foregroundMark x1="32680" y1="68354" x2="27451" y2="70886"/>
                        <a14:foregroundMark x1="26144" y1="70886" x2="25490" y2="77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56" y="2174944"/>
            <a:ext cx="1457528" cy="75258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00FD5C4-D99D-FCCC-2A11-B132996CD717}"/>
              </a:ext>
            </a:extLst>
          </p:cNvPr>
          <p:cNvSpPr txBox="1"/>
          <p:nvPr/>
        </p:nvSpPr>
        <p:spPr>
          <a:xfrm>
            <a:off x="4961121" y="2614690"/>
            <a:ext cx="1347297" cy="246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Mike: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Betty: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4DA4DEB-7A35-9172-E051-BE1F68C89C87}"/>
              </a:ext>
            </a:extLst>
          </p:cNvPr>
          <p:cNvSpPr/>
          <p:nvPr/>
        </p:nvSpPr>
        <p:spPr>
          <a:xfrm>
            <a:off x="3630119" y="3231470"/>
            <a:ext cx="682023" cy="637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55C5A51-EEE4-3FD8-9BC9-CB518ED8E7C6}"/>
              </a:ext>
            </a:extLst>
          </p:cNvPr>
          <p:cNvSpPr/>
          <p:nvPr/>
        </p:nvSpPr>
        <p:spPr>
          <a:xfrm>
            <a:off x="1004514" y="4078380"/>
            <a:ext cx="1381318" cy="296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588407B-949E-09A3-DE23-E92EBB823119}"/>
              </a:ext>
            </a:extLst>
          </p:cNvPr>
          <p:cNvSpPr/>
          <p:nvPr/>
        </p:nvSpPr>
        <p:spPr>
          <a:xfrm>
            <a:off x="7492585" y="1359288"/>
            <a:ext cx="2518190" cy="336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830126-AF89-B800-8A5F-4B308B3697B9}"/>
              </a:ext>
            </a:extLst>
          </p:cNvPr>
          <p:cNvSpPr txBox="1"/>
          <p:nvPr/>
        </p:nvSpPr>
        <p:spPr>
          <a:xfrm>
            <a:off x="5835765" y="2621268"/>
            <a:ext cx="6229235" cy="246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Britain?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No, I</a:t>
            </a:r>
            <a:r>
              <a:rPr lang="en-US" sz="2400" dirty="0">
                <a:solidFill>
                  <a:srgbClr val="0F9ED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never </a:t>
            </a:r>
            <a:r>
              <a:rPr lang="en-US" sz="2400" dirty="0">
                <a:solidFill>
                  <a:srgbClr val="0F9ED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there.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about you? </a:t>
            </a:r>
            <a:r>
              <a:rPr lang="en-US" sz="2400" dirty="0">
                <a:solidFill>
                  <a:srgbClr val="0F9ED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 been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Britain?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I 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years ago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there?</a:t>
            </a:r>
          </a:p>
          <a:p>
            <a:pPr>
              <a:lnSpc>
                <a:spcPct val="108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visited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chocolate factory.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Picture 68">
            <a:hlinkClick r:id="rId26" action="ppaction://hlinksldjump"/>
            <a:extLst>
              <a:ext uri="{FF2B5EF4-FFF2-40B4-BE49-F238E27FC236}">
                <a16:creationId xmlns:a16="http://schemas.microsoft.com/office/drawing/2014/main" id="{BD7C9EC8-BEE4-3E22-A166-6F89C17ED08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6288" y="6306552"/>
            <a:ext cx="571500" cy="551448"/>
          </a:xfrm>
          <a:prstGeom prst="rect">
            <a:avLst/>
          </a:prstGeom>
        </p:spPr>
      </p:pic>
      <p:pic>
        <p:nvPicPr>
          <p:cNvPr id="2" name="5a_c6_g1-0020">
            <a:hlinkClick r:id="" action="ppaction://media"/>
            <a:extLst>
              <a:ext uri="{FF2B5EF4-FFF2-40B4-BE49-F238E27FC236}">
                <a16:creationId xmlns:a16="http://schemas.microsoft.com/office/drawing/2014/main" id="{ECF94B9E-84F6-6FEC-3480-BFC18F4E11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721794" y="1786085"/>
            <a:ext cx="487362" cy="487362"/>
          </a:xfrm>
          <a:prstGeom prst="rect">
            <a:avLst/>
          </a:prstGeom>
        </p:spPr>
      </p:pic>
      <p:pic>
        <p:nvPicPr>
          <p:cNvPr id="4" name="5a_c6_g1-0021 1st">
            <a:hlinkClick r:id="" action="ppaction://media"/>
            <a:extLst>
              <a:ext uri="{FF2B5EF4-FFF2-40B4-BE49-F238E27FC236}">
                <a16:creationId xmlns:a16="http://schemas.microsoft.com/office/drawing/2014/main" id="{EAE96E8E-B064-6AED-9BDF-0C30E997839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721794" y="2296727"/>
            <a:ext cx="487362" cy="487363"/>
          </a:xfrm>
          <a:prstGeom prst="rect">
            <a:avLst/>
          </a:prstGeom>
        </p:spPr>
      </p:pic>
      <p:pic>
        <p:nvPicPr>
          <p:cNvPr id="5" name="5a_c6_g1-0022">
            <a:hlinkClick r:id="" action="ppaction://media"/>
            <a:extLst>
              <a:ext uri="{FF2B5EF4-FFF2-40B4-BE49-F238E27FC236}">
                <a16:creationId xmlns:a16="http://schemas.microsoft.com/office/drawing/2014/main" id="{01F414B6-B396-1494-6512-FE591AFB16A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721793" y="3635441"/>
            <a:ext cx="487362" cy="487362"/>
          </a:xfrm>
          <a:prstGeom prst="rect">
            <a:avLst/>
          </a:prstGeom>
        </p:spPr>
      </p:pic>
      <p:pic>
        <p:nvPicPr>
          <p:cNvPr id="6" name="5a_c6_g1-0023">
            <a:hlinkClick r:id="" action="ppaction://media"/>
            <a:extLst>
              <a:ext uri="{FF2B5EF4-FFF2-40B4-BE49-F238E27FC236}">
                <a16:creationId xmlns:a16="http://schemas.microsoft.com/office/drawing/2014/main" id="{36F8FF72-8802-0320-8A36-4499E16F746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721793" y="4183763"/>
            <a:ext cx="487363" cy="487363"/>
          </a:xfrm>
          <a:prstGeom prst="rect">
            <a:avLst/>
          </a:prstGeom>
        </p:spPr>
      </p:pic>
      <p:pic>
        <p:nvPicPr>
          <p:cNvPr id="13" name="5a_c6_g1-0024">
            <a:hlinkClick r:id="" action="ppaction://media"/>
            <a:extLst>
              <a:ext uri="{FF2B5EF4-FFF2-40B4-BE49-F238E27FC236}">
                <a16:creationId xmlns:a16="http://schemas.microsoft.com/office/drawing/2014/main" id="{841CBFE3-7144-1A6B-F719-E5D3E75F1B37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721794" y="4732086"/>
            <a:ext cx="487363" cy="487363"/>
          </a:xfrm>
          <a:prstGeom prst="rect">
            <a:avLst/>
          </a:prstGeom>
        </p:spPr>
      </p:pic>
      <p:pic>
        <p:nvPicPr>
          <p:cNvPr id="14" name="5a_c6_g1-0021 2nd">
            <a:hlinkClick r:id="" action="ppaction://media"/>
            <a:extLst>
              <a:ext uri="{FF2B5EF4-FFF2-40B4-BE49-F238E27FC236}">
                <a16:creationId xmlns:a16="http://schemas.microsoft.com/office/drawing/2014/main" id="{5D71D88D-771C-04F9-F387-53C3DF5382D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721794" y="3109118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1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04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52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36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152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552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2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2" grpId="0" uiExpand="1" animBg="1"/>
      <p:bldP spid="52" grpId="1" uiExpand="1" animBg="1"/>
      <p:bldP spid="53" grpId="0" uiExpand="1" animBg="1"/>
      <p:bldP spid="53" grpId="1" uiExpand="1" animBg="1"/>
      <p:bldP spid="54" grpId="0" uiExpand="1" animBg="1"/>
      <p:bldP spid="54" grpId="1" animBg="1"/>
      <p:bldP spid="5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819219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5a_c6_p54_ak"/>
  <p:tag name="ISPRING_LMS_API_VERSION" val="SCORM 2004 (4th edition)"/>
  <p:tag name="ISPRING_ULTRA_SCORM_COURCE_TITLE" val="PLE3E 5A Chapter 6 Grammar 1 Answer Key"/>
  <p:tag name="ISPRING_ULTRA_SCORM_COURSE_ID" val="FDCA5864-5ACC-4295-BB97-0B43E84162C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#\uFFFD\u0000{1BB5593B-751D-49A6-B6B3-FD998CCA9F0F}&quot;,&quot;C:\\Users\\HK1-UCatherineLeung\\OneDrive - Pearson PLC\\Digital\\PLE3E\\Grammar Answer Key PP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RATE_QUIZZES" val="0"/>
  <p:tag name="ISPRING_SCORM_PASSING_SCORE" val="0.000000"/>
  <p:tag name="ISPRING_PRESENTATION_TITLE" val="PLE3E 5A Chapter 6 Grammar 1 Answer Key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381F3E-F9A2-400D-A177-C05EA5987EAA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F53BC4-98C3-4184-914D-DED1D65D202F}:3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819F2-15AC-46F8-8177-E306F8210D35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5AF5D-4979-4268-B545-51798D3F88F9}:2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C4B898-094C-44A1-9298-012CBC3289D5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EE4864-FB66-40E2-B246-9DCD6ED1869F}:2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D7AD0-3A4F-46E7-A179-F68D82416F11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C6DD51-DC12-4D84-BCFD-A1E427456789}:3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374036-7ABA-4834-A0C6-BD8BB0442B0F}: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2A6CAE-4251-47DA-B408-DCD8229A2F1F}:30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2BE10B-6FE2-4877-85D1-D78954D6E15F}">
  <ds:schemaRefs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ea194019-af41-4f5f-90aa-3f3df5d17659"/>
    <ds:schemaRef ds:uri="http://www.w3.org/XML/1998/namespace"/>
    <ds:schemaRef ds:uri="http://schemas.microsoft.com/office/infopath/2007/PartnerControls"/>
    <ds:schemaRef ds:uri="6a719dc3-2774-4bb3-bd51-e2fea1f3384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B553EC0-2609-4A26-8353-EFB26EBDB2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A0A17F-9C6E-455E-835D-BB75DDA131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539</Words>
  <Application>Microsoft Office PowerPoint</Application>
  <PresentationFormat>Widescreen</PresentationFormat>
  <Paragraphs>103</Paragraphs>
  <Slides>10</Slides>
  <Notes>10</Notes>
  <HiddenSlides>0</HiddenSlides>
  <MMClips>36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Open Sans ExtraBold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5A Chapter 6 Grammar 1 Answer Key</dc:title>
  <dc:creator>Catherine Leung</dc:creator>
  <cp:lastModifiedBy>Catherine Leung</cp:lastModifiedBy>
  <cp:revision>88</cp:revision>
  <dcterms:created xsi:type="dcterms:W3CDTF">2025-02-12T03:48:57Z</dcterms:created>
  <dcterms:modified xsi:type="dcterms:W3CDTF">2025-08-29T06:41:24Z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</Properties>
</file>