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3880" r:id="rId7"/>
    <p:sldId id="3884" r:id="rId8"/>
    <p:sldId id="3881" r:id="rId9"/>
    <p:sldId id="3885" r:id="rId10"/>
    <p:sldId id="3882" r:id="rId11"/>
    <p:sldId id="3883" r:id="rId12"/>
    <p:sldId id="3879" r:id="rId13"/>
    <p:sldId id="38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4FE"/>
    <a:srgbClr val="DCF0FD"/>
    <a:srgbClr val="E6F4FD"/>
    <a:srgbClr val="DBEDF7"/>
    <a:srgbClr val="E3EEF2"/>
    <a:srgbClr val="EDF6FD"/>
    <a:srgbClr val="F2F8F8"/>
    <a:srgbClr val="D2D7ED"/>
    <a:srgbClr val="EBF0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1026" y="5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8DB3-8995-45E1-B3DC-B7DF49C1CD75}" type="datetimeFigureOut">
              <a:rPr lang="en-HK" smtClean="0"/>
              <a:t>14/10/2025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84026-A815-4335-84BA-8C8CD73D0F8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0750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3043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EB5AA-BC88-47F8-81EF-F777AF7B61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3402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991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1081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3922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5676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3594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1901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84026-A815-4335-84BA-8C8CD73D0F85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5162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E27A3D03-370F-4EA6-20A2-AB69FBC02B0B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3163AA"/>
          </a:solidFill>
          <a:ln w="228600" cmpd="sng">
            <a:solidFill>
              <a:srgbClr val="607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F28AFF-C435-0BD7-39B0-B695950B5188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3163AA"/>
          </a:solidFill>
          <a:ln w="69850" cmpd="sng">
            <a:solidFill>
              <a:srgbClr val="607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0392E-C7ED-B054-F4F5-7A5110CFACBE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F90E10E-2DB6-7C09-EB05-83C6385CF6D4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5A5420-6F29-5C94-EF76-F9F697AE1F5A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F459CC2B-FFC2-CC6B-71B1-D9EFDB36F5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6A9352-D254-54C3-6C40-2D0D08717E1F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D29662-5CA7-39D9-F6EE-40AAA73C48DB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65C5B8-F95F-4018-DE20-AC74B8B979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95" y="153518"/>
            <a:ext cx="3222599" cy="14886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2790F4-8D87-2AB0-F776-9B6AC3EB4E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3489" y="5769768"/>
            <a:ext cx="804000" cy="61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AD1C6E-FFF7-1938-E6F8-5D2BDDD2BD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5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C6282C"/>
          </a:solidFill>
          <a:ln w="228600" cmpd="sng">
            <a:solidFill>
              <a:srgbClr val="D4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C6282C"/>
          </a:solidFill>
          <a:ln w="69850" cmpd="sng">
            <a:solidFill>
              <a:srgbClr val="D45E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21D62-C245-F7AE-60B6-1E1F7B020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09" y="115153"/>
            <a:ext cx="3230092" cy="1492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F687-D824-FFEB-80E8-2CE76D718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593" y="5699708"/>
            <a:ext cx="980247" cy="7567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43ECD44-0FBE-9BCD-5629-9A13F59FB96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A3867B-E174-C54F-5687-5FD594EB6D30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EF70F5-171D-9753-A6AB-9A47BAB6EF23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32D4AB35-E1DF-9925-31D1-F16AC542C9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C842BEA-FDE7-F81B-9162-D2EE6ADF7479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F12047-EA4A-BC32-A51E-635F7D80C5FA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238A21B-7A0D-5CBA-0F7B-AFF6F1CF0D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2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94C11"/>
          </a:solidFill>
          <a:ln w="228600" cmpd="sng">
            <a:solidFill>
              <a:srgbClr val="EF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94C11"/>
          </a:solidFill>
          <a:ln w="69850" cmpd="sng">
            <a:solidFill>
              <a:srgbClr val="EF7B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220AC-F224-AC2D-EB7D-5C818D52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" y="99700"/>
            <a:ext cx="3223857" cy="1486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22117-AED8-2274-7DAA-C7EF8ECA9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982" y="5718687"/>
            <a:ext cx="958285" cy="7629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CC4DD9B-C3BF-EB76-D3B3-E67B56B3A682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1607F45-9C40-774E-DF64-2C71B81F4221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54EA28-05D6-0B44-A305-168F38390F4C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70AAB280-11D8-5AAF-55F9-C651135129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4628337-AF81-F533-479F-25E78181A30B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48FF76-71EC-78ED-783C-7669D96292AD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E5199-4568-90CD-932F-FA0F6A4F88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7D83"/>
          </a:solidFill>
          <a:ln w="228600" cmpd="sng">
            <a:solidFill>
              <a:srgbClr val="2A9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7D83"/>
          </a:solidFill>
          <a:ln w="69850" cmpd="sng">
            <a:solidFill>
              <a:srgbClr val="2A97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9654C-A662-CA61-BADA-DD6C75C2D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47" y="108803"/>
            <a:ext cx="3193078" cy="1492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7BA76-79E9-2894-921C-D3618BA7D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2444" y="5710867"/>
            <a:ext cx="923490" cy="7207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CCAC11-96A4-3785-C75B-A15E9044D6D0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0FFC349-2F96-9600-51F8-E8406C8E78C6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2E2B21-D91E-7DEF-6552-1ED67F25A01E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C9EF270-E80B-428D-46BE-D0215229AA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87F52F2-0F3B-3901-CA79-08F23766DC9B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C9E325-DDB0-73C3-F43E-639DBF48A86D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EE367BC-4052-6F5F-3D8C-86C66C5860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hround imag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89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0BD0343-2278-9A99-5CBF-9BEF5265333A}"/>
              </a:ext>
            </a:extLst>
          </p:cNvPr>
          <p:cNvGrpSpPr/>
          <p:nvPr userDrawn="1"/>
        </p:nvGrpSpPr>
        <p:grpSpPr>
          <a:xfrm>
            <a:off x="4892842" y="3041560"/>
            <a:ext cx="2406316" cy="774881"/>
            <a:chOff x="4892842" y="3041560"/>
            <a:chExt cx="2406316" cy="7748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3AA6C1-8486-0826-272F-AC03B27877FB}"/>
                </a:ext>
              </a:extLst>
            </p:cNvPr>
            <p:cNvSpPr/>
            <p:nvPr userDrawn="1"/>
          </p:nvSpPr>
          <p:spPr>
            <a:xfrm>
              <a:off x="4892842" y="3041560"/>
              <a:ext cx="2406316" cy="774881"/>
            </a:xfrm>
            <a:custGeom>
              <a:avLst/>
              <a:gdLst>
                <a:gd name="connsiteX0" fmla="*/ 0 w 2406316"/>
                <a:gd name="connsiteY0" fmla="*/ 0 h 774881"/>
                <a:gd name="connsiteX1" fmla="*/ 409074 w 2406316"/>
                <a:gd name="connsiteY1" fmla="*/ 0 h 774881"/>
                <a:gd name="connsiteX2" fmla="*/ 890337 w 2406316"/>
                <a:gd name="connsiteY2" fmla="*/ 0 h 774881"/>
                <a:gd name="connsiteX3" fmla="*/ 1419726 w 2406316"/>
                <a:gd name="connsiteY3" fmla="*/ 0 h 774881"/>
                <a:gd name="connsiteX4" fmla="*/ 1828800 w 2406316"/>
                <a:gd name="connsiteY4" fmla="*/ 0 h 774881"/>
                <a:gd name="connsiteX5" fmla="*/ 2406316 w 2406316"/>
                <a:gd name="connsiteY5" fmla="*/ 0 h 774881"/>
                <a:gd name="connsiteX6" fmla="*/ 2406316 w 2406316"/>
                <a:gd name="connsiteY6" fmla="*/ 379692 h 774881"/>
                <a:gd name="connsiteX7" fmla="*/ 2406316 w 2406316"/>
                <a:gd name="connsiteY7" fmla="*/ 774881 h 774881"/>
                <a:gd name="connsiteX8" fmla="*/ 1949116 w 2406316"/>
                <a:gd name="connsiteY8" fmla="*/ 774881 h 774881"/>
                <a:gd name="connsiteX9" fmla="*/ 1515979 w 2406316"/>
                <a:gd name="connsiteY9" fmla="*/ 774881 h 774881"/>
                <a:gd name="connsiteX10" fmla="*/ 1034716 w 2406316"/>
                <a:gd name="connsiteY10" fmla="*/ 774881 h 774881"/>
                <a:gd name="connsiteX11" fmla="*/ 553453 w 2406316"/>
                <a:gd name="connsiteY11" fmla="*/ 774881 h 774881"/>
                <a:gd name="connsiteX12" fmla="*/ 0 w 2406316"/>
                <a:gd name="connsiteY12" fmla="*/ 774881 h 774881"/>
                <a:gd name="connsiteX13" fmla="*/ 0 w 2406316"/>
                <a:gd name="connsiteY13" fmla="*/ 387441 h 774881"/>
                <a:gd name="connsiteX14" fmla="*/ 0 w 2406316"/>
                <a:gd name="connsiteY14" fmla="*/ 0 h 7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6316" h="774881" fill="none" extrusionOk="0">
                  <a:moveTo>
                    <a:pt x="0" y="0"/>
                  </a:moveTo>
                  <a:cubicBezTo>
                    <a:pt x="194364" y="-31830"/>
                    <a:pt x="235146" y="11035"/>
                    <a:pt x="409074" y="0"/>
                  </a:cubicBezTo>
                  <a:cubicBezTo>
                    <a:pt x="583002" y="-11035"/>
                    <a:pt x="711054" y="37081"/>
                    <a:pt x="890337" y="0"/>
                  </a:cubicBezTo>
                  <a:cubicBezTo>
                    <a:pt x="1069620" y="-37081"/>
                    <a:pt x="1214472" y="30236"/>
                    <a:pt x="1419726" y="0"/>
                  </a:cubicBezTo>
                  <a:cubicBezTo>
                    <a:pt x="1624980" y="-30236"/>
                    <a:pt x="1666413" y="41479"/>
                    <a:pt x="1828800" y="0"/>
                  </a:cubicBezTo>
                  <a:cubicBezTo>
                    <a:pt x="1991187" y="-41479"/>
                    <a:pt x="2230636" y="10614"/>
                    <a:pt x="2406316" y="0"/>
                  </a:cubicBezTo>
                  <a:cubicBezTo>
                    <a:pt x="2448559" y="160476"/>
                    <a:pt x="2378624" y="265187"/>
                    <a:pt x="2406316" y="379692"/>
                  </a:cubicBezTo>
                  <a:cubicBezTo>
                    <a:pt x="2434008" y="494197"/>
                    <a:pt x="2387776" y="682639"/>
                    <a:pt x="2406316" y="774881"/>
                  </a:cubicBezTo>
                  <a:cubicBezTo>
                    <a:pt x="2286220" y="797293"/>
                    <a:pt x="2166484" y="721591"/>
                    <a:pt x="1949116" y="774881"/>
                  </a:cubicBezTo>
                  <a:cubicBezTo>
                    <a:pt x="1731748" y="828171"/>
                    <a:pt x="1705358" y="759543"/>
                    <a:pt x="1515979" y="774881"/>
                  </a:cubicBezTo>
                  <a:cubicBezTo>
                    <a:pt x="1326600" y="790219"/>
                    <a:pt x="1257841" y="737081"/>
                    <a:pt x="1034716" y="774881"/>
                  </a:cubicBezTo>
                  <a:cubicBezTo>
                    <a:pt x="811591" y="812681"/>
                    <a:pt x="687099" y="757171"/>
                    <a:pt x="553453" y="774881"/>
                  </a:cubicBezTo>
                  <a:cubicBezTo>
                    <a:pt x="419807" y="792591"/>
                    <a:pt x="189956" y="735547"/>
                    <a:pt x="0" y="774881"/>
                  </a:cubicBezTo>
                  <a:cubicBezTo>
                    <a:pt x="-22423" y="665689"/>
                    <a:pt x="7745" y="542671"/>
                    <a:pt x="0" y="387441"/>
                  </a:cubicBezTo>
                  <a:cubicBezTo>
                    <a:pt x="-7745" y="232211"/>
                    <a:pt x="29851" y="175436"/>
                    <a:pt x="0" y="0"/>
                  </a:cubicBezTo>
                  <a:close/>
                </a:path>
                <a:path w="2406316" h="774881" stroke="0" extrusionOk="0">
                  <a:moveTo>
                    <a:pt x="0" y="0"/>
                  </a:moveTo>
                  <a:cubicBezTo>
                    <a:pt x="139917" y="-47797"/>
                    <a:pt x="303419" y="19270"/>
                    <a:pt x="457200" y="0"/>
                  </a:cubicBezTo>
                  <a:cubicBezTo>
                    <a:pt x="610981" y="-19270"/>
                    <a:pt x="803116" y="40661"/>
                    <a:pt x="962526" y="0"/>
                  </a:cubicBezTo>
                  <a:cubicBezTo>
                    <a:pt x="1121936" y="-40661"/>
                    <a:pt x="1350156" y="39439"/>
                    <a:pt x="1491916" y="0"/>
                  </a:cubicBezTo>
                  <a:cubicBezTo>
                    <a:pt x="1633676" y="-39439"/>
                    <a:pt x="1791891" y="39116"/>
                    <a:pt x="1925053" y="0"/>
                  </a:cubicBezTo>
                  <a:cubicBezTo>
                    <a:pt x="2058215" y="-39116"/>
                    <a:pt x="2250274" y="12969"/>
                    <a:pt x="2406316" y="0"/>
                  </a:cubicBezTo>
                  <a:cubicBezTo>
                    <a:pt x="2443061" y="167834"/>
                    <a:pt x="2362605" y="254878"/>
                    <a:pt x="2406316" y="371943"/>
                  </a:cubicBezTo>
                  <a:cubicBezTo>
                    <a:pt x="2450027" y="489008"/>
                    <a:pt x="2359769" y="590224"/>
                    <a:pt x="2406316" y="774881"/>
                  </a:cubicBezTo>
                  <a:cubicBezTo>
                    <a:pt x="2186138" y="794119"/>
                    <a:pt x="2028354" y="765699"/>
                    <a:pt x="1925053" y="774881"/>
                  </a:cubicBezTo>
                  <a:cubicBezTo>
                    <a:pt x="1821752" y="784063"/>
                    <a:pt x="1582984" y="741213"/>
                    <a:pt x="1419726" y="774881"/>
                  </a:cubicBezTo>
                  <a:cubicBezTo>
                    <a:pt x="1256468" y="808549"/>
                    <a:pt x="1154252" y="759292"/>
                    <a:pt x="938463" y="774881"/>
                  </a:cubicBezTo>
                  <a:cubicBezTo>
                    <a:pt x="722674" y="790470"/>
                    <a:pt x="642077" y="761377"/>
                    <a:pt x="505326" y="774881"/>
                  </a:cubicBezTo>
                  <a:cubicBezTo>
                    <a:pt x="368575" y="788385"/>
                    <a:pt x="247347" y="764956"/>
                    <a:pt x="0" y="774881"/>
                  </a:cubicBezTo>
                  <a:cubicBezTo>
                    <a:pt x="-24975" y="586873"/>
                    <a:pt x="38624" y="543173"/>
                    <a:pt x="0" y="395189"/>
                  </a:cubicBezTo>
                  <a:cubicBezTo>
                    <a:pt x="-38624" y="247205"/>
                    <a:pt x="38623" y="185221"/>
                    <a:pt x="0" y="0"/>
                  </a:cubicBezTo>
                  <a:close/>
                </a:path>
              </a:pathLst>
            </a:custGeom>
            <a:solidFill>
              <a:srgbClr val="0D88D3"/>
            </a:solidFill>
            <a:ln w="41275" cmpd="sng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52356319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604C63-3A3B-7DB6-127D-9541AD4DA6CD}"/>
                </a:ext>
              </a:extLst>
            </p:cNvPr>
            <p:cNvSpPr txBox="1"/>
            <p:nvPr userDrawn="1"/>
          </p:nvSpPr>
          <p:spPr>
            <a:xfrm>
              <a:off x="5044966" y="3105835"/>
              <a:ext cx="210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62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5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77F0444-471A-1A9E-0717-041AE324145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18A74B"/>
          </a:solidFill>
          <a:ln w="228600" cmpd="sng">
            <a:solidFill>
              <a:srgbClr val="66B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09FFC-B512-DF25-93FF-301F7F2CF9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6055" y="5543550"/>
            <a:ext cx="1082620" cy="1082702"/>
            <a:chOff x="9525000" y="4057649"/>
            <a:chExt cx="2016000" cy="20161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73319E-6389-22F9-F5E6-CCBE20F14B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525000" y="4057649"/>
              <a:ext cx="2016000" cy="2016154"/>
            </a:xfrm>
            <a:prstGeom prst="ellipse">
              <a:avLst/>
            </a:prstGeom>
            <a:solidFill>
              <a:srgbClr val="18A74B"/>
            </a:solidFill>
            <a:ln w="69850" cmpd="sng">
              <a:solidFill>
                <a:srgbClr val="66B8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CF04B7-0031-44C1-F0C2-9C01AF89E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45168" y="4227526"/>
              <a:ext cx="1775662" cy="1676401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E47CD-A209-4B0C-0ADD-440B5D21A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6" y="129113"/>
            <a:ext cx="3240000" cy="1556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9011FFB-4846-1F45-8B64-C82293C2D4EE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03D6D41-E9E0-5032-FD55-20F74BE729A5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9C9021-5BD1-00A2-074E-8C3681D198FB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B04019E3-FE03-AE19-D827-27502F0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2E721A63-667B-70CB-8C21-6A4749347259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E71394-A9FF-834E-3B4A-6AA856EA89E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634EE04-84C5-77C9-1679-58B85C21AA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4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EA460FC-17B2-BBAE-2ECA-57BE38EB5B4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DA4179"/>
          </a:solidFill>
          <a:ln w="228600" cmpd="sng">
            <a:solidFill>
              <a:srgbClr val="E27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6CCB79-F9C9-6996-302F-9B25506048A1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DA4179"/>
          </a:solidFill>
          <a:ln w="69850" cmpd="sng">
            <a:solidFill>
              <a:srgbClr val="E27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AB933-822D-5431-2062-5DF02470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1" y="110495"/>
            <a:ext cx="3213334" cy="154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C4394-FDE0-D97D-D601-F74F4CDE5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4161" y="5720139"/>
            <a:ext cx="956883" cy="72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AC6DAD-D886-1780-B190-2D160A2F78C9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DFF2A91-A566-780B-C7C0-ECBE4FBB3AD6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B7A332-628B-48DC-6C86-ABC2945C7CED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97F20E6-8B91-7E54-2173-52C43EF19B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830118B-4D43-DC58-D0CB-6E72C60FCE8A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FE433F-1B86-EFC7-F563-11F3EA8D41C3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7D8C8EF-7C41-E135-1998-444A73A83C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5CF3120-0952-5EAB-D072-A68D38DF0D20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AB96"/>
          </a:solidFill>
          <a:ln w="228600" cmpd="sng">
            <a:solidFill>
              <a:srgbClr val="69C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01ECC0-FBB7-1F33-6BBF-59CEA6B9097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AB96"/>
          </a:solidFill>
          <a:ln w="69850" cmpd="sng">
            <a:solidFill>
              <a:srgbClr val="69C1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04491-19A9-0414-C211-2AF63EBD3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9" y="5638800"/>
            <a:ext cx="972000" cy="820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4B7CA-EE07-4B4E-90A8-409C943DC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" y="53238"/>
            <a:ext cx="3240000" cy="1594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64963C-E6B4-4FD0-CAE0-21029CC7A2CF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3091A35-598B-E4B3-27C9-6BC0D28C5D6E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839576-A401-ADD8-CEFA-D111709CCB44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E155D4BD-AFF3-1C46-AE99-4A25BFC77B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C492995-FA16-8851-2F4C-4E64D8C0FA33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29BDB40-3C36-8B16-7507-79825FDE90BA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64639E-CFA0-4C1C-C54B-35D72FA87D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AC1C6B37-500A-AAE3-0C49-C73CCC356EDA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9CD8"/>
          </a:solidFill>
          <a:ln w="228600" cmpd="sng">
            <a:solidFill>
              <a:srgbClr val="4F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941964-D428-9BD1-9C6F-882033EDD3F0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9CD8"/>
          </a:solidFill>
          <a:ln w="69850" cmpd="sng">
            <a:solidFill>
              <a:srgbClr val="4FB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BC636-0C1F-3A17-7F46-17CBB1F5F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1" y="80015"/>
            <a:ext cx="3312000" cy="1600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031C3-8B0C-8C14-2C7A-FEB5BDF2D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6626" y="5694103"/>
            <a:ext cx="909103" cy="792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0D821B-AA6B-46B9-68B7-DB02B68781D6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E7726A1-CC9B-ACC6-E3CC-E3064EF402FB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BB1FFB-6B0E-78FB-9787-C4CE04297F16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82F364E8-69D0-F03B-903E-D82AA718E9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8F86D73-2EE4-87DF-8CFB-A39966A50EAA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501624-4379-0982-D611-29ABF1EC873D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AD20D05-44E8-85CF-0997-9931F06888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8129632-29B0-F780-62D8-8934DBB71C39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F7C0F"/>
          </a:solidFill>
          <a:ln w="228600" cmpd="sng">
            <a:solidFill>
              <a:srgbClr val="F59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ogo for a book&#10;&#10;Description automatically generated with medium confidence">
            <a:extLst>
              <a:ext uri="{FF2B5EF4-FFF2-40B4-BE49-F238E27FC236}">
                <a16:creationId xmlns:a16="http://schemas.microsoft.com/office/drawing/2014/main" id="{9E7C6D21-C9C8-9A29-48DC-8A9D1F9ED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" y="100047"/>
            <a:ext cx="3312000" cy="1553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51866-5995-7A8A-47AB-891B6B7E7B57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F7C0F"/>
          </a:solidFill>
          <a:ln w="69850" cmpd="sng">
            <a:solidFill>
              <a:srgbClr val="F59D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23BC972C-68CB-DB51-1FF2-1E8CE8408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88" y="5765848"/>
            <a:ext cx="914402" cy="6918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8CE54B-153B-DE02-BF65-78992678420B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714D5F9-8F8E-2EC3-9F51-4395AFB43794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25FA95-0726-372E-D6CE-A353027E0A30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94EB9CC1-1B2E-4FF2-F485-9FE10BB5DB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FEEF978-0FDE-5709-6C05-C5792613AFE9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938333-3034-1004-AA9B-7A890A00CA0F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C0457E9-A0CC-B1A8-F4FB-4197523338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8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0E5D6A61-A584-EFF2-AEBC-43DE0DE016EB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A74B97"/>
          </a:solidFill>
          <a:ln w="228600" cmpd="sng">
            <a:solidFill>
              <a:srgbClr val="B773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E9B25D-E7E1-639E-5E66-7CADCDA8EF8B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A74B97"/>
          </a:solidFill>
          <a:ln w="69850" cmpd="sng">
            <a:solidFill>
              <a:srgbClr val="B773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722266-B6A4-33DC-7436-4F11F627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214" y="57790"/>
            <a:ext cx="3369439" cy="1635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F0C48-2447-0E2B-A840-A98A91C8A0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999" y="5671190"/>
            <a:ext cx="952409" cy="772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26FDA3A-D398-DBBA-DCE2-B10FE07766DA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2651A3-90E9-0F9B-3053-6F9350862E24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033C7F-289B-3A44-5347-3D9F55CF7864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A8FC5FF1-3490-B3FF-C334-CD859051DC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1D2DE37-9D97-E0A2-F094-4AF40A4E0E0D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D619BA-18C5-4489-3EED-9B10139471DC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E0FEBB8-E188-FC25-6E6E-4365CD325B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6C4696"/>
          </a:solidFill>
          <a:ln w="228600" cmpd="sng">
            <a:solidFill>
              <a:srgbClr val="8A6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7499-6D4C-79F1-1C34-8F5AA5BDC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3" y="96103"/>
            <a:ext cx="3256823" cy="15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6C4696"/>
          </a:solidFill>
          <a:ln w="69850" cmpd="sng">
            <a:solidFill>
              <a:srgbClr val="8A6C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E286C-E3B9-7B64-5746-FA434289F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780" y="5719423"/>
            <a:ext cx="864588" cy="6928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430F51-1A8E-F905-D82C-0159CACD1C84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724A06-BC3D-0509-0E3A-9471EAE622AC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89B7C8-F6E3-13BC-47D3-2E7C5C190C0A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377A222-C880-FCE2-8032-688BE902B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29C7085-C1B7-CF87-E3C3-4A9461B6C95E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331EFD-722E-12D1-5BF6-0EEFE394C23A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AC256C8-923C-C1DE-C189-13B9304A91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3803A"/>
          </a:solidFill>
          <a:ln w="228600" cmpd="sng">
            <a:solidFill>
              <a:srgbClr val="5C9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3803A"/>
          </a:solidFill>
          <a:ln w="69850" cmpd="sng">
            <a:solidFill>
              <a:srgbClr val="5C97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4C609-C9DC-EA86-12FC-2F9CC0C3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6" y="-48051"/>
            <a:ext cx="3348000" cy="1745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21E4-DC0E-B721-7510-59BA8A9BE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850" y="5703961"/>
            <a:ext cx="886331" cy="7618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07130B-A9F1-EBB8-A74F-FE44C66EFEBB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5DC318C-3127-E4DC-89E7-BD69F52B14DD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885FB5-FFB1-B152-E83D-A844F9DCA38E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178301" cy="584234"/>
              <a:chOff x="3158571" y="2651574"/>
              <a:chExt cx="3178301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1E298F89-DB93-387A-E3E3-9BC7A1F69F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61330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C6151B-C29F-74FD-521E-F26EDECC8D6E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DBDDA8-E693-2531-1A3F-D2E6A92E3F1F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EC67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A20AF3A-2F38-CA1B-39B8-CE0C69B11E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460" b="1"/>
          <a:stretch/>
        </p:blipFill>
        <p:spPr>
          <a:xfrm>
            <a:off x="3397772" y="2677940"/>
            <a:ext cx="26432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088F800-7FE0-B8A2-3B55-038690D73755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161490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notesSlide" Target="../notesSlides/notesSlide2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3.png"/><Relationship Id="rId2" Type="http://schemas.microsoft.com/office/2007/relationships/media" Target="../media/media1.mp3"/><Relationship Id="rId16" Type="http://schemas.openxmlformats.org/officeDocument/2006/relationships/image" Target="../media/image32.svg"/><Relationship Id="rId1" Type="http://schemas.openxmlformats.org/officeDocument/2006/relationships/tags" Target="../tags/tag3.xml"/><Relationship Id="rId6" Type="http://schemas.microsoft.com/office/2007/relationships/media" Target="../media/media3.mp3"/><Relationship Id="rId11" Type="http://schemas.openxmlformats.org/officeDocument/2006/relationships/audio" Target="../media/media5.mp3"/><Relationship Id="rId5" Type="http://schemas.openxmlformats.org/officeDocument/2006/relationships/audio" Target="../media/media2.mp3"/><Relationship Id="rId15" Type="http://schemas.openxmlformats.org/officeDocument/2006/relationships/image" Target="../media/image31.png"/><Relationship Id="rId10" Type="http://schemas.microsoft.com/office/2007/relationships/media" Target="../media/media5.mp3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2.svg"/><Relationship Id="rId3" Type="http://schemas.openxmlformats.org/officeDocument/2006/relationships/audio" Target="../media/media2.mp3"/><Relationship Id="rId7" Type="http://schemas.openxmlformats.org/officeDocument/2006/relationships/audio" Target="../media/media7.mp3"/><Relationship Id="rId12" Type="http://schemas.openxmlformats.org/officeDocument/2006/relationships/image" Target="../media/image31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microsoft.com/office/2007/relationships/media" Target="../media/media7.mp3"/><Relationship Id="rId11" Type="http://schemas.openxmlformats.org/officeDocument/2006/relationships/image" Target="../media/image30.jpg"/><Relationship Id="rId5" Type="http://schemas.openxmlformats.org/officeDocument/2006/relationships/audio" Target="../media/media6.mp3"/><Relationship Id="rId10" Type="http://schemas.openxmlformats.org/officeDocument/2006/relationships/image" Target="../media/image34.jpg"/><Relationship Id="rId4" Type="http://schemas.microsoft.com/office/2007/relationships/media" Target="../media/media6.mp3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10.mp3"/><Relationship Id="rId13" Type="http://schemas.openxmlformats.org/officeDocument/2006/relationships/image" Target="../media/image30.jpg"/><Relationship Id="rId3" Type="http://schemas.openxmlformats.org/officeDocument/2006/relationships/audio" Target="../media/media2.mp3"/><Relationship Id="rId7" Type="http://schemas.openxmlformats.org/officeDocument/2006/relationships/audio" Target="../media/media9.mp3"/><Relationship Id="rId12" Type="http://schemas.openxmlformats.org/officeDocument/2006/relationships/image" Target="../media/image34.jpg"/><Relationship Id="rId2" Type="http://schemas.microsoft.com/office/2007/relationships/media" Target="../media/media2.mp3"/><Relationship Id="rId16" Type="http://schemas.openxmlformats.org/officeDocument/2006/relationships/image" Target="../media/image33.png"/><Relationship Id="rId1" Type="http://schemas.openxmlformats.org/officeDocument/2006/relationships/tags" Target="../tags/tag5.xml"/><Relationship Id="rId6" Type="http://schemas.microsoft.com/office/2007/relationships/media" Target="../media/media9.mp3"/><Relationship Id="rId11" Type="http://schemas.openxmlformats.org/officeDocument/2006/relationships/notesSlide" Target="../notesSlides/notesSlide4.xml"/><Relationship Id="rId5" Type="http://schemas.openxmlformats.org/officeDocument/2006/relationships/audio" Target="../media/media8.mp3"/><Relationship Id="rId15" Type="http://schemas.openxmlformats.org/officeDocument/2006/relationships/image" Target="../media/image32.svg"/><Relationship Id="rId10" Type="http://schemas.openxmlformats.org/officeDocument/2006/relationships/slideLayout" Target="../slideLayouts/slideLayout15.xml"/><Relationship Id="rId4" Type="http://schemas.microsoft.com/office/2007/relationships/media" Target="../media/media8.mp3"/><Relationship Id="rId9" Type="http://schemas.openxmlformats.org/officeDocument/2006/relationships/audio" Target="../media/media10.mp3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2.svg"/><Relationship Id="rId3" Type="http://schemas.openxmlformats.org/officeDocument/2006/relationships/audio" Target="../media/media2.mp3"/><Relationship Id="rId7" Type="http://schemas.openxmlformats.org/officeDocument/2006/relationships/audio" Target="../media/media12.mp3"/><Relationship Id="rId12" Type="http://schemas.openxmlformats.org/officeDocument/2006/relationships/image" Target="../media/image31.pn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microsoft.com/office/2007/relationships/media" Target="../media/media12.mp3"/><Relationship Id="rId11" Type="http://schemas.openxmlformats.org/officeDocument/2006/relationships/image" Target="../media/image30.jpg"/><Relationship Id="rId5" Type="http://schemas.openxmlformats.org/officeDocument/2006/relationships/audio" Target="../media/media11.mp3"/><Relationship Id="rId10" Type="http://schemas.openxmlformats.org/officeDocument/2006/relationships/image" Target="../media/image35.png"/><Relationship Id="rId4" Type="http://schemas.microsoft.com/office/2007/relationships/media" Target="../media/media11.mp3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3.png"/><Relationship Id="rId3" Type="http://schemas.openxmlformats.org/officeDocument/2006/relationships/audio" Target="../media/media13.mp3"/><Relationship Id="rId7" Type="http://schemas.openxmlformats.org/officeDocument/2006/relationships/audio" Target="../media/media2.mp3"/><Relationship Id="rId12" Type="http://schemas.openxmlformats.org/officeDocument/2006/relationships/image" Target="../media/image32.svg"/><Relationship Id="rId2" Type="http://schemas.microsoft.com/office/2007/relationships/media" Target="../media/media13.mp3"/><Relationship Id="rId1" Type="http://schemas.openxmlformats.org/officeDocument/2006/relationships/tags" Target="../tags/tag7.xml"/><Relationship Id="rId6" Type="http://schemas.microsoft.com/office/2007/relationships/media" Target="../media/media2.mp3"/><Relationship Id="rId11" Type="http://schemas.openxmlformats.org/officeDocument/2006/relationships/image" Target="../media/image31.png"/><Relationship Id="rId5" Type="http://schemas.openxmlformats.org/officeDocument/2006/relationships/audio" Target="../media/media14.mp3"/><Relationship Id="rId10" Type="http://schemas.openxmlformats.org/officeDocument/2006/relationships/image" Target="../media/image35.png"/><Relationship Id="rId4" Type="http://schemas.microsoft.com/office/2007/relationships/media" Target="../media/media14.mp3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7.mp3"/><Relationship Id="rId13" Type="http://schemas.openxmlformats.org/officeDocument/2006/relationships/audio" Target="../media/media19.mp3"/><Relationship Id="rId18" Type="http://schemas.microsoft.com/office/2007/relationships/media" Target="../media/media22.mp3"/><Relationship Id="rId26" Type="http://schemas.openxmlformats.org/officeDocument/2006/relationships/image" Target="../media/image33.png"/><Relationship Id="rId3" Type="http://schemas.openxmlformats.org/officeDocument/2006/relationships/audio" Target="../media/media2.mp3"/><Relationship Id="rId21" Type="http://schemas.openxmlformats.org/officeDocument/2006/relationships/notesSlide" Target="../notesSlides/notesSlide7.xml"/><Relationship Id="rId7" Type="http://schemas.openxmlformats.org/officeDocument/2006/relationships/audio" Target="../media/media16.mp3"/><Relationship Id="rId12" Type="http://schemas.microsoft.com/office/2007/relationships/media" Target="../media/media19.mp3"/><Relationship Id="rId17" Type="http://schemas.openxmlformats.org/officeDocument/2006/relationships/audio" Target="../media/media21.mp3"/><Relationship Id="rId25" Type="http://schemas.openxmlformats.org/officeDocument/2006/relationships/image" Target="../media/image32.svg"/><Relationship Id="rId2" Type="http://schemas.microsoft.com/office/2007/relationships/media" Target="../media/media2.mp3"/><Relationship Id="rId16" Type="http://schemas.microsoft.com/office/2007/relationships/media" Target="../media/media21.mp3"/><Relationship Id="rId20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microsoft.com/office/2007/relationships/media" Target="../media/media16.mp3"/><Relationship Id="rId11" Type="http://schemas.openxmlformats.org/officeDocument/2006/relationships/audio" Target="../media/media18.mp3"/><Relationship Id="rId24" Type="http://schemas.openxmlformats.org/officeDocument/2006/relationships/image" Target="../media/image31.png"/><Relationship Id="rId5" Type="http://schemas.openxmlformats.org/officeDocument/2006/relationships/audio" Target="../media/media15.mp3"/><Relationship Id="rId15" Type="http://schemas.openxmlformats.org/officeDocument/2006/relationships/audio" Target="../media/media20.mp3"/><Relationship Id="rId23" Type="http://schemas.openxmlformats.org/officeDocument/2006/relationships/image" Target="../media/image30.jpg"/><Relationship Id="rId10" Type="http://schemas.microsoft.com/office/2007/relationships/media" Target="../media/media18.mp3"/><Relationship Id="rId19" Type="http://schemas.openxmlformats.org/officeDocument/2006/relationships/audio" Target="../media/media22.mp3"/><Relationship Id="rId4" Type="http://schemas.microsoft.com/office/2007/relationships/media" Target="../media/media15.mp3"/><Relationship Id="rId9" Type="http://schemas.openxmlformats.org/officeDocument/2006/relationships/audio" Target="../media/media17.mp3"/><Relationship Id="rId14" Type="http://schemas.microsoft.com/office/2007/relationships/media" Target="../media/media20.mp3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audio" Target="../media/media28.mp3"/><Relationship Id="rId18" Type="http://schemas.microsoft.com/office/2007/relationships/media" Target="../media/media31.mp3"/><Relationship Id="rId26" Type="http://schemas.microsoft.com/office/2007/relationships/media" Target="../media/media35.mp3"/><Relationship Id="rId39" Type="http://schemas.openxmlformats.org/officeDocument/2006/relationships/image" Target="../media/image33.png"/><Relationship Id="rId21" Type="http://schemas.openxmlformats.org/officeDocument/2006/relationships/audio" Target="../media/media32.mp3"/><Relationship Id="rId34" Type="http://schemas.openxmlformats.org/officeDocument/2006/relationships/slideLayout" Target="../slideLayouts/slideLayout15.xml"/><Relationship Id="rId7" Type="http://schemas.openxmlformats.org/officeDocument/2006/relationships/audio" Target="../media/media25.mp3"/><Relationship Id="rId12" Type="http://schemas.microsoft.com/office/2007/relationships/media" Target="../media/media28.mp3"/><Relationship Id="rId17" Type="http://schemas.openxmlformats.org/officeDocument/2006/relationships/audio" Target="../media/media30.mp3"/><Relationship Id="rId25" Type="http://schemas.openxmlformats.org/officeDocument/2006/relationships/audio" Target="../media/media34.mp3"/><Relationship Id="rId33" Type="http://schemas.openxmlformats.org/officeDocument/2006/relationships/audio" Target="../media/media38.mp3"/><Relationship Id="rId38" Type="http://schemas.openxmlformats.org/officeDocument/2006/relationships/image" Target="../media/image32.svg"/><Relationship Id="rId2" Type="http://schemas.microsoft.com/office/2007/relationships/media" Target="../media/media23.mp3"/><Relationship Id="rId16" Type="http://schemas.microsoft.com/office/2007/relationships/media" Target="../media/media30.mp3"/><Relationship Id="rId20" Type="http://schemas.microsoft.com/office/2007/relationships/media" Target="../media/media32.mp3"/><Relationship Id="rId29" Type="http://schemas.openxmlformats.org/officeDocument/2006/relationships/audio" Target="../media/media36.mp3"/><Relationship Id="rId1" Type="http://schemas.openxmlformats.org/officeDocument/2006/relationships/tags" Target="../tags/tag9.xml"/><Relationship Id="rId6" Type="http://schemas.microsoft.com/office/2007/relationships/media" Target="../media/media25.mp3"/><Relationship Id="rId11" Type="http://schemas.openxmlformats.org/officeDocument/2006/relationships/audio" Target="../media/media27.mp3"/><Relationship Id="rId24" Type="http://schemas.microsoft.com/office/2007/relationships/media" Target="../media/media34.mp3"/><Relationship Id="rId32" Type="http://schemas.microsoft.com/office/2007/relationships/media" Target="../media/media38.mp3"/><Relationship Id="rId37" Type="http://schemas.openxmlformats.org/officeDocument/2006/relationships/image" Target="../media/image31.png"/><Relationship Id="rId5" Type="http://schemas.openxmlformats.org/officeDocument/2006/relationships/audio" Target="../media/media24.mp3"/><Relationship Id="rId15" Type="http://schemas.openxmlformats.org/officeDocument/2006/relationships/audio" Target="../media/media29.mp3"/><Relationship Id="rId23" Type="http://schemas.openxmlformats.org/officeDocument/2006/relationships/audio" Target="../media/media33.mp3"/><Relationship Id="rId28" Type="http://schemas.microsoft.com/office/2007/relationships/media" Target="../media/media36.mp3"/><Relationship Id="rId36" Type="http://schemas.openxmlformats.org/officeDocument/2006/relationships/image" Target="../media/image37.png"/><Relationship Id="rId10" Type="http://schemas.microsoft.com/office/2007/relationships/media" Target="../media/media27.mp3"/><Relationship Id="rId19" Type="http://schemas.openxmlformats.org/officeDocument/2006/relationships/audio" Target="../media/media31.mp3"/><Relationship Id="rId31" Type="http://schemas.openxmlformats.org/officeDocument/2006/relationships/audio" Target="../media/media37.mp3"/><Relationship Id="rId4" Type="http://schemas.microsoft.com/office/2007/relationships/media" Target="../media/media24.mp3"/><Relationship Id="rId9" Type="http://schemas.openxmlformats.org/officeDocument/2006/relationships/audio" Target="../media/media26.mp3"/><Relationship Id="rId14" Type="http://schemas.microsoft.com/office/2007/relationships/media" Target="../media/media29.mp3"/><Relationship Id="rId22" Type="http://schemas.microsoft.com/office/2007/relationships/media" Target="../media/media33.mp3"/><Relationship Id="rId27" Type="http://schemas.openxmlformats.org/officeDocument/2006/relationships/audio" Target="../media/media35.mp3"/><Relationship Id="rId30" Type="http://schemas.microsoft.com/office/2007/relationships/media" Target="../media/media37.mp3"/><Relationship Id="rId35" Type="http://schemas.openxmlformats.org/officeDocument/2006/relationships/notesSlide" Target="../notesSlides/notesSlide8.xml"/><Relationship Id="rId8" Type="http://schemas.microsoft.com/office/2007/relationships/media" Target="../media/media26.mp3"/><Relationship Id="rId3" Type="http://schemas.openxmlformats.org/officeDocument/2006/relationships/audio" Target="../media/media23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C3DCF-1B06-645D-954D-7C48FB41B02C}"/>
              </a:ext>
            </a:extLst>
          </p:cNvPr>
          <p:cNvSpPr txBox="1"/>
          <p:nvPr/>
        </p:nvSpPr>
        <p:spPr>
          <a:xfrm>
            <a:off x="3048000" y="345919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cuisines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1FAA660-2CDB-0B28-CA4F-4929ACB0F66D}"/>
              </a:ext>
            </a:extLst>
          </p:cNvPr>
          <p:cNvSpPr txBox="1"/>
          <p:nvPr/>
        </p:nvSpPr>
        <p:spPr>
          <a:xfrm>
            <a:off x="9144000" y="469072"/>
            <a:ext cx="3448050" cy="68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56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9">
            <a:extLst>
              <a:ext uri="{FF2B5EF4-FFF2-40B4-BE49-F238E27FC236}">
                <a16:creationId xmlns:a16="http://schemas.microsoft.com/office/drawing/2014/main" id="{B16AA950-A889-4A90-8F62-8E96639DF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59" y="476540"/>
            <a:ext cx="10656028" cy="53034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would like to thank the following </a:t>
            </a: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people for permission to use their images: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Alpha_7D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BlueOrange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Studio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BlueOrange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Studio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Chamaiporn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Taylor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Christian Bertrand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cokemomo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123RF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dam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David Litman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DenisMArt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GOLFX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Gorodenkoff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Hafiz Johari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Igor Bulgarin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Irina </a:t>
            </a: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Mikhailichenko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Jed RT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JenkoAtaman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kai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498A2-8573-6FE9-DFDD-D9C470B23CE3}"/>
              </a:ext>
            </a:extLst>
          </p:cNvPr>
          <p:cNvSpPr txBox="1"/>
          <p:nvPr/>
        </p:nvSpPr>
        <p:spPr>
          <a:xfrm>
            <a:off x="7912822" y="1299462"/>
            <a:ext cx="3525199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80000"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VLADGRIN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Wandering views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WitR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yu_photo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ztony1971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lang="en-HK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D3F29-1DE7-1315-3677-C18E1F3610CF}"/>
              </a:ext>
            </a:extLst>
          </p:cNvPr>
          <p:cNvSpPr txBox="1"/>
          <p:nvPr/>
        </p:nvSpPr>
        <p:spPr>
          <a:xfrm>
            <a:off x="4576060" y="1267312"/>
            <a:ext cx="3041263" cy="481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Linda_K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Luis Louro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Lukas </a:t>
            </a: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Gojda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meunierd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Nagel Photography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nazar12 / stock.adobe.com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NuFa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Studio / stock.adobe.com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Olek / stock.adobe.com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perfectloop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Peter Leahy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Richard Whitcombe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Sakis Lazarides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SEUNGJIN / stock.adobe.com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suriya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yapin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Vassamon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Anansukkasem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Vitalii_Mamchuk</a:t>
            </a: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/ stock.adobe.com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lang="en-HK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3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lage of different pictures of different activities&#10;&#10;AI-generated content may be incorrect.">
            <a:extLst>
              <a:ext uri="{FF2B5EF4-FFF2-40B4-BE49-F238E27FC236}">
                <a16:creationId xmlns:a16="http://schemas.microsoft.com/office/drawing/2014/main" id="{8D35BB27-3C52-1BD1-0897-320A8E12C6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477510"/>
            <a:ext cx="8678779" cy="638049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2C21659-2FEB-7E5C-B459-B97BDFA933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72683" y="409291"/>
            <a:ext cx="579120" cy="5486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A174C7C-316B-5B30-3B24-3A74908332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99717" y="2750086"/>
            <a:ext cx="579120" cy="5486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AA1EB8B-B146-39D5-B19D-B25826FD22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46735" y="5542944"/>
            <a:ext cx="579120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4E17B73-3544-0D6A-8C23-EA331B7591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16315" y="4647380"/>
            <a:ext cx="57912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0FF6157-2705-C982-DD8F-04754EF558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95435" y="6091584"/>
            <a:ext cx="579120" cy="548640"/>
          </a:xfrm>
          <a:prstGeom prst="rect">
            <a:avLst/>
          </a:prstGeom>
        </p:spPr>
      </p:pic>
      <p:pic>
        <p:nvPicPr>
          <p:cNvPr id="7" name="5a_c6_vb-0005">
            <a:hlinkClick r:id="" action="ppaction://media"/>
            <a:extLst>
              <a:ext uri="{FF2B5EF4-FFF2-40B4-BE49-F238E27FC236}">
                <a16:creationId xmlns:a16="http://schemas.microsoft.com/office/drawing/2014/main" id="{C48A159C-21A5-DA75-009C-962C2BF54D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8389" y="4617004"/>
            <a:ext cx="406400" cy="406400"/>
          </a:xfrm>
          <a:prstGeom prst="rect">
            <a:avLst/>
          </a:prstGeom>
        </p:spPr>
      </p:pic>
      <p:pic>
        <p:nvPicPr>
          <p:cNvPr id="8" name="5a_c6_vb-0001">
            <a:hlinkClick r:id="" action="ppaction://media"/>
            <a:extLst>
              <a:ext uri="{FF2B5EF4-FFF2-40B4-BE49-F238E27FC236}">
                <a16:creationId xmlns:a16="http://schemas.microsoft.com/office/drawing/2014/main" id="{0CE99E01-2BAC-BB5C-625E-89F00CAA0D9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8389" y="163184"/>
            <a:ext cx="406400" cy="406400"/>
          </a:xfrm>
          <a:prstGeom prst="rect">
            <a:avLst/>
          </a:prstGeom>
        </p:spPr>
      </p:pic>
      <p:pic>
        <p:nvPicPr>
          <p:cNvPr id="9" name="5a_c6_vb-0002">
            <a:hlinkClick r:id="" action="ppaction://media"/>
            <a:extLst>
              <a:ext uri="{FF2B5EF4-FFF2-40B4-BE49-F238E27FC236}">
                <a16:creationId xmlns:a16="http://schemas.microsoft.com/office/drawing/2014/main" id="{D848FF67-A3A6-8AB6-C1D2-CA05385D0AA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8389" y="1373917"/>
            <a:ext cx="406400" cy="406400"/>
          </a:xfrm>
          <a:prstGeom prst="rect">
            <a:avLst/>
          </a:prstGeom>
        </p:spPr>
      </p:pic>
      <p:pic>
        <p:nvPicPr>
          <p:cNvPr id="11" name="5a_c6_vb-0003">
            <a:hlinkClick r:id="" action="ppaction://media"/>
            <a:extLst>
              <a:ext uri="{FF2B5EF4-FFF2-40B4-BE49-F238E27FC236}">
                <a16:creationId xmlns:a16="http://schemas.microsoft.com/office/drawing/2014/main" id="{B0CFBC33-D439-8E2E-3C33-8F51E9A064A5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8389" y="2584650"/>
            <a:ext cx="406400" cy="406400"/>
          </a:xfrm>
          <a:prstGeom prst="rect">
            <a:avLst/>
          </a:prstGeom>
        </p:spPr>
      </p:pic>
      <p:pic>
        <p:nvPicPr>
          <p:cNvPr id="12" name="5a_c6_vb-0004">
            <a:hlinkClick r:id="" action="ppaction://media"/>
            <a:extLst>
              <a:ext uri="{FF2B5EF4-FFF2-40B4-BE49-F238E27FC236}">
                <a16:creationId xmlns:a16="http://schemas.microsoft.com/office/drawing/2014/main" id="{D884B3B6-FCE3-F830-11A3-405C03F1C0F1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8389" y="3795383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9461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4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73005B-879F-3B6B-7EB5-094B22031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479064-DAB5-68F7-278B-A94ED24FFE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24"/>
          <a:stretch/>
        </p:blipFill>
        <p:spPr>
          <a:xfrm>
            <a:off x="600587" y="1249766"/>
            <a:ext cx="11327710" cy="3529400"/>
          </a:xfrm>
          <a:prstGeom prst="rect">
            <a:avLst/>
          </a:prstGeom>
        </p:spPr>
      </p:pic>
      <p:pic>
        <p:nvPicPr>
          <p:cNvPr id="2" name="Picture 1" descr="A collage of different pictures of different activities&#10;&#10;AI-generated content may be incorrect.">
            <a:extLst>
              <a:ext uri="{FF2B5EF4-FFF2-40B4-BE49-F238E27FC236}">
                <a16:creationId xmlns:a16="http://schemas.microsoft.com/office/drawing/2014/main" id="{B98E0291-FEF5-A577-3948-67FE6237C1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-1069" r="39355" b="91401"/>
          <a:stretch/>
        </p:blipFill>
        <p:spPr>
          <a:xfrm>
            <a:off x="5051803" y="409291"/>
            <a:ext cx="2088396" cy="61685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E0881C-F792-A71A-59A5-314A779038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2683" y="409291"/>
            <a:ext cx="579120" cy="548640"/>
          </a:xfrm>
          <a:prstGeom prst="rect">
            <a:avLst/>
          </a:prstGeom>
        </p:spPr>
      </p:pic>
      <p:pic>
        <p:nvPicPr>
          <p:cNvPr id="4" name="5a_c6_vb-0001">
            <a:hlinkClick r:id="" action="ppaction://media"/>
            <a:extLst>
              <a:ext uri="{FF2B5EF4-FFF2-40B4-BE49-F238E27FC236}">
                <a16:creationId xmlns:a16="http://schemas.microsoft.com/office/drawing/2014/main" id="{DAB33264-165A-BE8A-9450-02777550AB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8389" y="163184"/>
            <a:ext cx="406400" cy="406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C4DBFF6-8EC1-23A0-3FD0-042D2F750A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925" y="3662775"/>
            <a:ext cx="57912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9E9379A-28CF-264E-E25C-194B49ADF8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2611" y="3937095"/>
            <a:ext cx="579120" cy="548640"/>
          </a:xfrm>
          <a:prstGeom prst="rect">
            <a:avLst/>
          </a:prstGeom>
        </p:spPr>
      </p:pic>
      <p:pic>
        <p:nvPicPr>
          <p:cNvPr id="7" name="5a_c6_vb-0006">
            <a:hlinkClick r:id="" action="ppaction://media"/>
            <a:extLst>
              <a:ext uri="{FF2B5EF4-FFF2-40B4-BE49-F238E27FC236}">
                <a16:creationId xmlns:a16="http://schemas.microsoft.com/office/drawing/2014/main" id="{020D99B8-601A-58F2-B23C-5C6D18D4FDD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31825" y="909638"/>
            <a:ext cx="406400" cy="406400"/>
          </a:xfrm>
          <a:prstGeom prst="rect">
            <a:avLst/>
          </a:prstGeom>
        </p:spPr>
      </p:pic>
      <p:pic>
        <p:nvPicPr>
          <p:cNvPr id="8" name="5a_c6_vb-0007">
            <a:hlinkClick r:id="" action="ppaction://media"/>
            <a:extLst>
              <a:ext uri="{FF2B5EF4-FFF2-40B4-BE49-F238E27FC236}">
                <a16:creationId xmlns:a16="http://schemas.microsoft.com/office/drawing/2014/main" id="{A191590E-CF61-6D6D-4AD8-FF536487F6EC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8389" y="2256016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3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4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7528B-B55A-E711-EA9B-62270245E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9AF291-A2D6-525D-48BD-4E3CB137E7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1"/>
          <a:stretch/>
        </p:blipFill>
        <p:spPr>
          <a:xfrm>
            <a:off x="847682" y="1075659"/>
            <a:ext cx="10833520" cy="4164162"/>
          </a:xfrm>
          <a:prstGeom prst="rect">
            <a:avLst/>
          </a:prstGeom>
        </p:spPr>
      </p:pic>
      <p:pic>
        <p:nvPicPr>
          <p:cNvPr id="2" name="Picture 1" descr="A collage of different pictures of different activities&#10;&#10;AI-generated content may be incorrect.">
            <a:extLst>
              <a:ext uri="{FF2B5EF4-FFF2-40B4-BE49-F238E27FC236}">
                <a16:creationId xmlns:a16="http://schemas.microsoft.com/office/drawing/2014/main" id="{9795406C-A6B6-8876-28C0-BF5CFB035D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-1069" r="39355" b="91401"/>
          <a:stretch/>
        </p:blipFill>
        <p:spPr>
          <a:xfrm>
            <a:off x="5051803" y="409291"/>
            <a:ext cx="2088396" cy="61685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E61A068-B41E-7045-2912-4E7CC355B1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2683" y="409291"/>
            <a:ext cx="579120" cy="548640"/>
          </a:xfrm>
          <a:prstGeom prst="rect">
            <a:avLst/>
          </a:prstGeom>
        </p:spPr>
      </p:pic>
      <p:pic>
        <p:nvPicPr>
          <p:cNvPr id="4" name="5a_c6_vb-0001">
            <a:hlinkClick r:id="" action="ppaction://media"/>
            <a:extLst>
              <a:ext uri="{FF2B5EF4-FFF2-40B4-BE49-F238E27FC236}">
                <a16:creationId xmlns:a16="http://schemas.microsoft.com/office/drawing/2014/main" id="{A14676F5-DDFB-D5BC-F60F-4502FCC3C7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8389" y="163184"/>
            <a:ext cx="406400" cy="406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B2CF68C-DF2A-AE3E-DADC-6B8618C3B0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7682" y="3952591"/>
            <a:ext cx="57912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C3B39FB-6D0D-BDF1-148B-98D4EA0308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14081" y="3952591"/>
            <a:ext cx="579120" cy="548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9CF8788-46C7-E5A6-107B-AD669C2B78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0480" y="3678271"/>
            <a:ext cx="579120" cy="548640"/>
          </a:xfrm>
          <a:prstGeom prst="rect">
            <a:avLst/>
          </a:prstGeom>
        </p:spPr>
      </p:pic>
      <p:pic>
        <p:nvPicPr>
          <p:cNvPr id="12" name="5a_c6_vb-0008">
            <a:hlinkClick r:id="" action="ppaction://media"/>
            <a:extLst>
              <a:ext uri="{FF2B5EF4-FFF2-40B4-BE49-F238E27FC236}">
                <a16:creationId xmlns:a16="http://schemas.microsoft.com/office/drawing/2014/main" id="{A88C78B8-9794-81F3-C80E-0FF797A59A1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8389" y="982771"/>
            <a:ext cx="406400" cy="406400"/>
          </a:xfrm>
          <a:prstGeom prst="rect">
            <a:avLst/>
          </a:prstGeom>
        </p:spPr>
      </p:pic>
      <p:pic>
        <p:nvPicPr>
          <p:cNvPr id="13" name="5a_c6_vb-0009">
            <a:hlinkClick r:id="" action="ppaction://media"/>
            <a:extLst>
              <a:ext uri="{FF2B5EF4-FFF2-40B4-BE49-F238E27FC236}">
                <a16:creationId xmlns:a16="http://schemas.microsoft.com/office/drawing/2014/main" id="{2AF76BF0-222E-E78B-F2AC-F79B609C8FD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8389" y="2798871"/>
            <a:ext cx="406400" cy="406400"/>
          </a:xfrm>
          <a:prstGeom prst="rect">
            <a:avLst/>
          </a:prstGeom>
        </p:spPr>
      </p:pic>
      <p:pic>
        <p:nvPicPr>
          <p:cNvPr id="14" name="5a_c6_vb-0010">
            <a:hlinkClick r:id="" action="ppaction://media"/>
            <a:extLst>
              <a:ext uri="{FF2B5EF4-FFF2-40B4-BE49-F238E27FC236}">
                <a16:creationId xmlns:a16="http://schemas.microsoft.com/office/drawing/2014/main" id="{DCFA42F1-8C25-B9F6-BDBB-35A344334C71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8389" y="4614971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7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0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C4856-AFF1-9A2E-D283-268D36A96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0E90E1-DDDA-C729-7AE8-0ED63AADD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" b="50000"/>
          <a:stretch/>
        </p:blipFill>
        <p:spPr>
          <a:xfrm>
            <a:off x="222022" y="1770357"/>
            <a:ext cx="11385778" cy="3698624"/>
          </a:xfrm>
          <a:prstGeom prst="rect">
            <a:avLst/>
          </a:prstGeom>
        </p:spPr>
      </p:pic>
      <p:pic>
        <p:nvPicPr>
          <p:cNvPr id="2" name="Picture 1" descr="A collage of different pictures of different activities&#10;&#10;AI-generated content may be incorrect.">
            <a:extLst>
              <a:ext uri="{FF2B5EF4-FFF2-40B4-BE49-F238E27FC236}">
                <a16:creationId xmlns:a16="http://schemas.microsoft.com/office/drawing/2014/main" id="{BC632864-095F-BE39-197C-D904E066A6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-1069" r="39355" b="91401"/>
          <a:stretch/>
        </p:blipFill>
        <p:spPr>
          <a:xfrm>
            <a:off x="5051803" y="409291"/>
            <a:ext cx="2088396" cy="61685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5F66331-5D8A-4E19-16EB-CCBA0A1CCE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2683" y="409291"/>
            <a:ext cx="579120" cy="548640"/>
          </a:xfrm>
          <a:prstGeom prst="rect">
            <a:avLst/>
          </a:prstGeom>
        </p:spPr>
      </p:pic>
      <p:pic>
        <p:nvPicPr>
          <p:cNvPr id="4" name="5a_c6_vb-0001">
            <a:hlinkClick r:id="" action="ppaction://media"/>
            <a:extLst>
              <a:ext uri="{FF2B5EF4-FFF2-40B4-BE49-F238E27FC236}">
                <a16:creationId xmlns:a16="http://schemas.microsoft.com/office/drawing/2014/main" id="{64F11338-EB94-A9E1-1625-3BA632D4BB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8389" y="163184"/>
            <a:ext cx="406400" cy="406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D1631AE-950D-EB88-7FDD-60BB11D2C0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8940" y="4788602"/>
            <a:ext cx="57912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42DD7AD-D926-691B-CE92-38811D1F5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13199" y="4765391"/>
            <a:ext cx="579120" cy="548640"/>
          </a:xfrm>
          <a:prstGeom prst="rect">
            <a:avLst/>
          </a:prstGeom>
        </p:spPr>
      </p:pic>
      <p:pic>
        <p:nvPicPr>
          <p:cNvPr id="7" name="5a_c6_vb-0011">
            <a:hlinkClick r:id="" action="ppaction://media"/>
            <a:extLst>
              <a:ext uri="{FF2B5EF4-FFF2-40B4-BE49-F238E27FC236}">
                <a16:creationId xmlns:a16="http://schemas.microsoft.com/office/drawing/2014/main" id="{E0BC2196-D397-E561-48AB-187BA97EBF8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8389" y="1026150"/>
            <a:ext cx="406400" cy="406400"/>
          </a:xfrm>
          <a:prstGeom prst="rect">
            <a:avLst/>
          </a:prstGeom>
        </p:spPr>
      </p:pic>
      <p:pic>
        <p:nvPicPr>
          <p:cNvPr id="8" name="5a_c6_vb-0012">
            <a:hlinkClick r:id="" action="ppaction://media"/>
            <a:extLst>
              <a:ext uri="{FF2B5EF4-FFF2-40B4-BE49-F238E27FC236}">
                <a16:creationId xmlns:a16="http://schemas.microsoft.com/office/drawing/2014/main" id="{661639C5-9130-A018-F81E-215EE893F28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58389" y="1860801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0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0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7C6B5-4302-87F7-BAE8-9058F6CC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AFED35-F7D7-4068-93DE-4F6DA74F93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74922" y="1399155"/>
            <a:ext cx="11442156" cy="351574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8B989F7-6243-9DC7-8D42-6DFA8C26D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183" y="4193891"/>
            <a:ext cx="579120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4DA3072-42A4-64EB-C60E-645062F42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0939" y="4193891"/>
            <a:ext cx="579120" cy="548640"/>
          </a:xfrm>
          <a:prstGeom prst="rect">
            <a:avLst/>
          </a:prstGeom>
        </p:spPr>
      </p:pic>
      <p:pic>
        <p:nvPicPr>
          <p:cNvPr id="6" name="5a_c6_vb-0013">
            <a:hlinkClick r:id="" action="ppaction://media"/>
            <a:extLst>
              <a:ext uri="{FF2B5EF4-FFF2-40B4-BE49-F238E27FC236}">
                <a16:creationId xmlns:a16="http://schemas.microsoft.com/office/drawing/2014/main" id="{F07C2280-874C-DCCC-88E6-08791A2ACA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58389" y="1026150"/>
            <a:ext cx="406400" cy="406400"/>
          </a:xfrm>
          <a:prstGeom prst="rect">
            <a:avLst/>
          </a:prstGeom>
        </p:spPr>
      </p:pic>
      <p:pic>
        <p:nvPicPr>
          <p:cNvPr id="7" name="5a_c6_vb-0014">
            <a:hlinkClick r:id="" action="ppaction://media"/>
            <a:extLst>
              <a:ext uri="{FF2B5EF4-FFF2-40B4-BE49-F238E27FC236}">
                <a16:creationId xmlns:a16="http://schemas.microsoft.com/office/drawing/2014/main" id="{C5E8D95C-8F51-9768-FE41-013819E3F75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58389" y="1797675"/>
            <a:ext cx="406400" cy="406400"/>
          </a:xfrm>
          <a:prstGeom prst="rect">
            <a:avLst/>
          </a:prstGeom>
        </p:spPr>
      </p:pic>
      <p:pic>
        <p:nvPicPr>
          <p:cNvPr id="8" name="Picture 7" descr="A collage of different pictures of different activities&#10;&#10;AI-generated content may be incorrect.">
            <a:extLst>
              <a:ext uri="{FF2B5EF4-FFF2-40B4-BE49-F238E27FC236}">
                <a16:creationId xmlns:a16="http://schemas.microsoft.com/office/drawing/2014/main" id="{AB1A5236-BE74-0BC6-C95D-221E55395E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-1069" r="39355" b="91401"/>
          <a:stretch/>
        </p:blipFill>
        <p:spPr>
          <a:xfrm>
            <a:off x="5051803" y="409291"/>
            <a:ext cx="2088396" cy="61685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D1A82F4-5F5D-2E3C-FEDF-23823B99B2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72683" y="409291"/>
            <a:ext cx="579120" cy="548640"/>
          </a:xfrm>
          <a:prstGeom prst="rect">
            <a:avLst/>
          </a:prstGeom>
        </p:spPr>
      </p:pic>
      <p:pic>
        <p:nvPicPr>
          <p:cNvPr id="11" name="5a_c6_vb-0001">
            <a:hlinkClick r:id="" action="ppaction://media"/>
            <a:extLst>
              <a:ext uri="{FF2B5EF4-FFF2-40B4-BE49-F238E27FC236}">
                <a16:creationId xmlns:a16="http://schemas.microsoft.com/office/drawing/2014/main" id="{D0C6EAC0-878E-A5A5-43DF-1A77FED2D72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58389" y="16318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0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C9ABA-3941-CECA-A7FE-020BC2C6D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320996-1F21-6204-F2E2-724BDF13AD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651" y="1673427"/>
            <a:ext cx="10507582" cy="4069946"/>
          </a:xfrm>
          <a:prstGeom prst="rect">
            <a:avLst/>
          </a:prstGeom>
        </p:spPr>
      </p:pic>
      <p:pic>
        <p:nvPicPr>
          <p:cNvPr id="2" name="Picture 1" descr="A collage of different pictures of different activities&#10;&#10;AI-generated content may be incorrect.">
            <a:extLst>
              <a:ext uri="{FF2B5EF4-FFF2-40B4-BE49-F238E27FC236}">
                <a16:creationId xmlns:a16="http://schemas.microsoft.com/office/drawing/2014/main" id="{B3292ED1-91C1-5C43-15D8-10A8CF38128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-1069" r="39355" b="91401"/>
          <a:stretch/>
        </p:blipFill>
        <p:spPr>
          <a:xfrm>
            <a:off x="5051803" y="409291"/>
            <a:ext cx="2088396" cy="61685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02C4E4-9A47-9A96-9BF9-AB5F54431E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472683" y="409291"/>
            <a:ext cx="579120" cy="548640"/>
          </a:xfrm>
          <a:prstGeom prst="rect">
            <a:avLst/>
          </a:prstGeom>
        </p:spPr>
      </p:pic>
      <p:pic>
        <p:nvPicPr>
          <p:cNvPr id="4" name="5a_c6_vb-0001">
            <a:hlinkClick r:id="" action="ppaction://media"/>
            <a:extLst>
              <a:ext uri="{FF2B5EF4-FFF2-40B4-BE49-F238E27FC236}">
                <a16:creationId xmlns:a16="http://schemas.microsoft.com/office/drawing/2014/main" id="{28CC8249-AAB3-6F20-A91C-1B79A32C86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58389" y="163184"/>
            <a:ext cx="406400" cy="406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1CC0D5-0092-4DE5-C10E-0317610303B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1531" y="2301591"/>
            <a:ext cx="57912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DC3BC5A-4469-B71A-2A3A-6C8747DF93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3279" y="4219291"/>
            <a:ext cx="579120" cy="548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CFCEA2-BEE8-1F7E-04C7-19E0331874B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47427" y="3244797"/>
            <a:ext cx="579120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9187005-23CD-955A-53C8-C7171806ED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45475" y="3244797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353FD3-07DE-F6CD-3B24-BE664D0C64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04907" y="5743373"/>
            <a:ext cx="579120" cy="5486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E0F7BB-ECF9-B880-92C4-A906522FFBB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685322" y="5743373"/>
            <a:ext cx="579120" cy="5486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1EEEC9-79DB-D2E0-0D67-DB39C4E6E0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602229" y="1673427"/>
            <a:ext cx="579120" cy="5486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B0D9D1-10E0-A9B5-49AB-EEA22B11D9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92633" y="5312381"/>
            <a:ext cx="579120" cy="548640"/>
          </a:xfrm>
          <a:prstGeom prst="rect">
            <a:avLst/>
          </a:prstGeom>
        </p:spPr>
      </p:pic>
      <p:pic>
        <p:nvPicPr>
          <p:cNvPr id="14" name="5a_c6_vb-0015">
            <a:hlinkClick r:id="" action="ppaction://media"/>
            <a:extLst>
              <a:ext uri="{FF2B5EF4-FFF2-40B4-BE49-F238E27FC236}">
                <a16:creationId xmlns:a16="http://schemas.microsoft.com/office/drawing/2014/main" id="{9DD36A62-289B-6170-200C-5CCB2B963D7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814885"/>
            <a:ext cx="406400" cy="406400"/>
          </a:xfrm>
          <a:prstGeom prst="rect">
            <a:avLst/>
          </a:prstGeom>
        </p:spPr>
      </p:pic>
      <p:pic>
        <p:nvPicPr>
          <p:cNvPr id="15" name="5a_c6_vb-0016">
            <a:hlinkClick r:id="" action="ppaction://media"/>
            <a:extLst>
              <a:ext uri="{FF2B5EF4-FFF2-40B4-BE49-F238E27FC236}">
                <a16:creationId xmlns:a16="http://schemas.microsoft.com/office/drawing/2014/main" id="{25BA3489-5807-236C-0963-525D2ED104E1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1622041"/>
            <a:ext cx="406400" cy="406400"/>
          </a:xfrm>
          <a:prstGeom prst="rect">
            <a:avLst/>
          </a:prstGeom>
        </p:spPr>
      </p:pic>
      <p:pic>
        <p:nvPicPr>
          <p:cNvPr id="16" name="5a_c6_vb-0017">
            <a:hlinkClick r:id="" action="ppaction://media"/>
            <a:extLst>
              <a:ext uri="{FF2B5EF4-FFF2-40B4-BE49-F238E27FC236}">
                <a16:creationId xmlns:a16="http://schemas.microsoft.com/office/drawing/2014/main" id="{C4F45C8B-03B6-C4AF-E3CA-3CE62429DAE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2429197"/>
            <a:ext cx="406400" cy="406400"/>
          </a:xfrm>
          <a:prstGeom prst="rect">
            <a:avLst/>
          </a:prstGeom>
        </p:spPr>
      </p:pic>
      <p:pic>
        <p:nvPicPr>
          <p:cNvPr id="17" name="5a_c6_vb-0018">
            <a:hlinkClick r:id="" action="ppaction://media"/>
            <a:extLst>
              <a:ext uri="{FF2B5EF4-FFF2-40B4-BE49-F238E27FC236}">
                <a16:creationId xmlns:a16="http://schemas.microsoft.com/office/drawing/2014/main" id="{BB69DE2E-3717-9F84-A85D-DC256BB8057C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3236353"/>
            <a:ext cx="406400" cy="406400"/>
          </a:xfrm>
          <a:prstGeom prst="rect">
            <a:avLst/>
          </a:prstGeom>
        </p:spPr>
      </p:pic>
      <p:pic>
        <p:nvPicPr>
          <p:cNvPr id="18" name="5a_c6_vb-0019">
            <a:hlinkClick r:id="" action="ppaction://media"/>
            <a:extLst>
              <a:ext uri="{FF2B5EF4-FFF2-40B4-BE49-F238E27FC236}">
                <a16:creationId xmlns:a16="http://schemas.microsoft.com/office/drawing/2014/main" id="{F7CF2D18-F776-DF90-F5E4-1DAC0DB0D77F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4043509"/>
            <a:ext cx="406400" cy="406400"/>
          </a:xfrm>
          <a:prstGeom prst="rect">
            <a:avLst/>
          </a:prstGeom>
        </p:spPr>
      </p:pic>
      <p:pic>
        <p:nvPicPr>
          <p:cNvPr id="19" name="5a_c6_vb-0020">
            <a:hlinkClick r:id="" action="ppaction://media"/>
            <a:extLst>
              <a:ext uri="{FF2B5EF4-FFF2-40B4-BE49-F238E27FC236}">
                <a16:creationId xmlns:a16="http://schemas.microsoft.com/office/drawing/2014/main" id="{E775FCB5-DF5C-3936-5D0E-4544D3DAB562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4850665"/>
            <a:ext cx="406400" cy="406400"/>
          </a:xfrm>
          <a:prstGeom prst="rect">
            <a:avLst/>
          </a:prstGeom>
        </p:spPr>
      </p:pic>
      <p:pic>
        <p:nvPicPr>
          <p:cNvPr id="20" name="5a_c6_vb-0021">
            <a:hlinkClick r:id="" action="ppaction://media"/>
            <a:extLst>
              <a:ext uri="{FF2B5EF4-FFF2-40B4-BE49-F238E27FC236}">
                <a16:creationId xmlns:a16="http://schemas.microsoft.com/office/drawing/2014/main" id="{11413CD2-3CCD-4028-5263-A6F4A3CE850C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5657821"/>
            <a:ext cx="406400" cy="406400"/>
          </a:xfrm>
          <a:prstGeom prst="rect">
            <a:avLst/>
          </a:prstGeom>
        </p:spPr>
      </p:pic>
      <p:pic>
        <p:nvPicPr>
          <p:cNvPr id="21" name="5a_c6_vb-0022">
            <a:hlinkClick r:id="" action="ppaction://media"/>
            <a:extLst>
              <a:ext uri="{FF2B5EF4-FFF2-40B4-BE49-F238E27FC236}">
                <a16:creationId xmlns:a16="http://schemas.microsoft.com/office/drawing/2014/main" id="{6586749E-B2FB-6F65-54BF-F7DA782600FE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587693" y="6464977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8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1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9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6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4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7EA15A-4FE1-982C-3CE8-4ED6B2CE3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D6F81-3F37-EB57-E1DA-836254C16AC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337" y="421625"/>
            <a:ext cx="10411326" cy="569390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819022B-0AA8-449F-1B53-0124575D6AC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796283" y="421625"/>
            <a:ext cx="579120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735B274-265E-528D-0969-C24E5EF4B56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56383" y="1051530"/>
            <a:ext cx="579120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D37304-D99F-9A90-63F3-8B103937F36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66823" y="2880360"/>
            <a:ext cx="579120" cy="548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4C33AD-40C4-AA1B-D668-0271B7A2E1B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92996" y="1051530"/>
            <a:ext cx="579120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4129C-39AC-DAE5-FAF3-C80C8E692E7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320370" y="2922695"/>
            <a:ext cx="579120" cy="5486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0E0277F-97C8-DD55-B25A-4C6913005FD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917944" y="1085398"/>
            <a:ext cx="579120" cy="5486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AE8A0DB-CEFD-9A00-C06B-10A27755E1F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14907" y="2914228"/>
            <a:ext cx="579120" cy="5486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4A4BAB5-C96C-893D-4129-36F95E70BC5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768337" y="1085398"/>
            <a:ext cx="579120" cy="5486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9B16980-B6DA-9D8E-3C23-96969000180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368454" y="2922695"/>
            <a:ext cx="579120" cy="54864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98A448E-FCB8-E0A6-7688-CD9BBCA6061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217163" y="3574659"/>
            <a:ext cx="579120" cy="5486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56AF744-510F-9962-9405-9CF2D406DD2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39006" y="5411957"/>
            <a:ext cx="579120" cy="548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6D4E74-2BC2-DD38-274E-66C458F4CBF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628300" y="5411957"/>
            <a:ext cx="579120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8EA354A-A634-8064-2142-AAF4227A34A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93981" y="3574659"/>
            <a:ext cx="579120" cy="54864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FA037-1753-BA88-FAC9-5AF1AA8E113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017594" y="5426337"/>
            <a:ext cx="579120" cy="5486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47290B0-EC32-9A93-737C-EB272D06E97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283274" y="5411957"/>
            <a:ext cx="579120" cy="54864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DB8C155-3C36-2730-0B12-40D8E311EFA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478777" y="3600465"/>
            <a:ext cx="579120" cy="548640"/>
          </a:xfrm>
          <a:prstGeom prst="rect">
            <a:avLst/>
          </a:prstGeom>
        </p:spPr>
      </p:pic>
      <p:pic>
        <p:nvPicPr>
          <p:cNvPr id="22" name="5a_c6_vb-0023">
            <a:hlinkClick r:id="" action="ppaction://media"/>
            <a:extLst>
              <a:ext uri="{FF2B5EF4-FFF2-40B4-BE49-F238E27FC236}">
                <a16:creationId xmlns:a16="http://schemas.microsoft.com/office/drawing/2014/main" id="{C452E755-C994-538E-3491-74DE31A866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320040"/>
            <a:ext cx="406400" cy="406400"/>
          </a:xfrm>
          <a:prstGeom prst="rect">
            <a:avLst/>
          </a:prstGeom>
        </p:spPr>
      </p:pic>
      <p:pic>
        <p:nvPicPr>
          <p:cNvPr id="23" name="5a_c6_vb-0024">
            <a:hlinkClick r:id="" action="ppaction://media"/>
            <a:extLst>
              <a:ext uri="{FF2B5EF4-FFF2-40B4-BE49-F238E27FC236}">
                <a16:creationId xmlns:a16="http://schemas.microsoft.com/office/drawing/2014/main" id="{D2F59427-54EA-88EA-81D9-C8BBAF74FBA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1046480"/>
            <a:ext cx="406400" cy="406400"/>
          </a:xfrm>
          <a:prstGeom prst="rect">
            <a:avLst/>
          </a:prstGeom>
        </p:spPr>
      </p:pic>
      <p:pic>
        <p:nvPicPr>
          <p:cNvPr id="24" name="5a_c6_vb-0025">
            <a:hlinkClick r:id="" action="ppaction://media"/>
            <a:extLst>
              <a:ext uri="{FF2B5EF4-FFF2-40B4-BE49-F238E27FC236}">
                <a16:creationId xmlns:a16="http://schemas.microsoft.com/office/drawing/2014/main" id="{6243FCB8-4781-5C06-6FCD-B975D42F37A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1772920"/>
            <a:ext cx="406400" cy="406400"/>
          </a:xfrm>
          <a:prstGeom prst="rect">
            <a:avLst/>
          </a:prstGeom>
        </p:spPr>
      </p:pic>
      <p:pic>
        <p:nvPicPr>
          <p:cNvPr id="25" name="5a_c6_vb-0026">
            <a:hlinkClick r:id="" action="ppaction://media"/>
            <a:extLst>
              <a:ext uri="{FF2B5EF4-FFF2-40B4-BE49-F238E27FC236}">
                <a16:creationId xmlns:a16="http://schemas.microsoft.com/office/drawing/2014/main" id="{B3157780-7A10-E75D-6528-1F33DD75CE62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2499360"/>
            <a:ext cx="406400" cy="406400"/>
          </a:xfrm>
          <a:prstGeom prst="rect">
            <a:avLst/>
          </a:prstGeom>
        </p:spPr>
      </p:pic>
      <p:pic>
        <p:nvPicPr>
          <p:cNvPr id="26" name="5a_c6_vb-0027">
            <a:hlinkClick r:id="" action="ppaction://media"/>
            <a:extLst>
              <a:ext uri="{FF2B5EF4-FFF2-40B4-BE49-F238E27FC236}">
                <a16:creationId xmlns:a16="http://schemas.microsoft.com/office/drawing/2014/main" id="{7E9B365F-2B63-D8EF-5987-6087AE1F85C2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3225800"/>
            <a:ext cx="406400" cy="406400"/>
          </a:xfrm>
          <a:prstGeom prst="rect">
            <a:avLst/>
          </a:prstGeom>
        </p:spPr>
      </p:pic>
      <p:pic>
        <p:nvPicPr>
          <p:cNvPr id="27" name="5a_c6_vb-0028">
            <a:hlinkClick r:id="" action="ppaction://media"/>
            <a:extLst>
              <a:ext uri="{FF2B5EF4-FFF2-40B4-BE49-F238E27FC236}">
                <a16:creationId xmlns:a16="http://schemas.microsoft.com/office/drawing/2014/main" id="{3AC9DE57-6EF1-C887-DB3D-8DDE49ACC54E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3952240"/>
            <a:ext cx="406400" cy="406400"/>
          </a:xfrm>
          <a:prstGeom prst="rect">
            <a:avLst/>
          </a:prstGeom>
        </p:spPr>
      </p:pic>
      <p:pic>
        <p:nvPicPr>
          <p:cNvPr id="28" name="5a_c6_vb-0029">
            <a:hlinkClick r:id="" action="ppaction://media"/>
            <a:extLst>
              <a:ext uri="{FF2B5EF4-FFF2-40B4-BE49-F238E27FC236}">
                <a16:creationId xmlns:a16="http://schemas.microsoft.com/office/drawing/2014/main" id="{39AF4CC9-83D4-C1C8-B6C5-116793F62D4A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4678680"/>
            <a:ext cx="406400" cy="406400"/>
          </a:xfrm>
          <a:prstGeom prst="rect">
            <a:avLst/>
          </a:prstGeom>
        </p:spPr>
      </p:pic>
      <p:pic>
        <p:nvPicPr>
          <p:cNvPr id="29" name="5a_c6_vb-0030">
            <a:hlinkClick r:id="" action="ppaction://media"/>
            <a:extLst>
              <a:ext uri="{FF2B5EF4-FFF2-40B4-BE49-F238E27FC236}">
                <a16:creationId xmlns:a16="http://schemas.microsoft.com/office/drawing/2014/main" id="{4272166E-FB6F-B0DE-98B9-97E55CCBC1A4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5405120"/>
            <a:ext cx="406400" cy="406400"/>
          </a:xfrm>
          <a:prstGeom prst="rect">
            <a:avLst/>
          </a:prstGeom>
        </p:spPr>
      </p:pic>
      <p:pic>
        <p:nvPicPr>
          <p:cNvPr id="30" name="5a_c6_vb-0031">
            <a:hlinkClick r:id="" action="ppaction://media"/>
            <a:extLst>
              <a:ext uri="{FF2B5EF4-FFF2-40B4-BE49-F238E27FC236}">
                <a16:creationId xmlns:a16="http://schemas.microsoft.com/office/drawing/2014/main" id="{31C4CDBB-7258-45DE-7C03-FF4734417C1C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-533657" y="6131560"/>
            <a:ext cx="406400" cy="406400"/>
          </a:xfrm>
          <a:prstGeom prst="rect">
            <a:avLst/>
          </a:prstGeom>
        </p:spPr>
      </p:pic>
      <p:pic>
        <p:nvPicPr>
          <p:cNvPr id="31" name="5a_c6_vb-0032">
            <a:hlinkClick r:id="" action="ppaction://media"/>
            <a:extLst>
              <a:ext uri="{FF2B5EF4-FFF2-40B4-BE49-F238E27FC236}">
                <a16:creationId xmlns:a16="http://schemas.microsoft.com/office/drawing/2014/main" id="{70BD6252-5579-9B12-CDF6-E52218FC5C4A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56383" y="7051967"/>
            <a:ext cx="406400" cy="406400"/>
          </a:xfrm>
          <a:prstGeom prst="rect">
            <a:avLst/>
          </a:prstGeom>
        </p:spPr>
      </p:pic>
      <p:pic>
        <p:nvPicPr>
          <p:cNvPr id="32" name="5a_c6_vb-0033">
            <a:hlinkClick r:id="" action="ppaction://media"/>
            <a:extLst>
              <a:ext uri="{FF2B5EF4-FFF2-40B4-BE49-F238E27FC236}">
                <a16:creationId xmlns:a16="http://schemas.microsoft.com/office/drawing/2014/main" id="{7042AA2B-CFCE-145A-B370-C2CE01AD2D40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631183" y="7051967"/>
            <a:ext cx="406400" cy="406400"/>
          </a:xfrm>
          <a:prstGeom prst="rect">
            <a:avLst/>
          </a:prstGeom>
        </p:spPr>
      </p:pic>
      <p:pic>
        <p:nvPicPr>
          <p:cNvPr id="33" name="5a_c6_vb-0034">
            <a:hlinkClick r:id="" action="ppaction://media"/>
            <a:extLst>
              <a:ext uri="{FF2B5EF4-FFF2-40B4-BE49-F238E27FC236}">
                <a16:creationId xmlns:a16="http://schemas.microsoft.com/office/drawing/2014/main" id="{501FD94F-FD17-5E82-CD5B-7C8F41A2DED5}"/>
              </a:ext>
            </a:extLst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4205983" y="7051967"/>
            <a:ext cx="406400" cy="406400"/>
          </a:xfrm>
          <a:prstGeom prst="rect">
            <a:avLst/>
          </a:prstGeom>
        </p:spPr>
      </p:pic>
      <p:pic>
        <p:nvPicPr>
          <p:cNvPr id="34" name="5a_c6_vb-0035">
            <a:hlinkClick r:id="" action="ppaction://media"/>
            <a:extLst>
              <a:ext uri="{FF2B5EF4-FFF2-40B4-BE49-F238E27FC236}">
                <a16:creationId xmlns:a16="http://schemas.microsoft.com/office/drawing/2014/main" id="{046D9900-6407-9491-C05D-ED1E0DADDE0B}"/>
              </a:ext>
            </a:extLst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80783" y="7051967"/>
            <a:ext cx="406400" cy="406400"/>
          </a:xfrm>
          <a:prstGeom prst="rect">
            <a:avLst/>
          </a:prstGeom>
        </p:spPr>
      </p:pic>
      <p:pic>
        <p:nvPicPr>
          <p:cNvPr id="35" name="5a_c6_vb-0036">
            <a:hlinkClick r:id="" action="ppaction://media"/>
            <a:extLst>
              <a:ext uri="{FF2B5EF4-FFF2-40B4-BE49-F238E27FC236}">
                <a16:creationId xmlns:a16="http://schemas.microsoft.com/office/drawing/2014/main" id="{8DB98B6B-4F60-9493-F9B2-736E85FEF919}"/>
              </a:ext>
            </a:extLst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55583" y="7051967"/>
            <a:ext cx="406400" cy="406400"/>
          </a:xfrm>
          <a:prstGeom prst="rect">
            <a:avLst/>
          </a:prstGeom>
        </p:spPr>
      </p:pic>
      <p:pic>
        <p:nvPicPr>
          <p:cNvPr id="36" name="5a_c6_vb-0037">
            <a:hlinkClick r:id="" action="ppaction://media"/>
            <a:extLst>
              <a:ext uri="{FF2B5EF4-FFF2-40B4-BE49-F238E27FC236}">
                <a16:creationId xmlns:a16="http://schemas.microsoft.com/office/drawing/2014/main" id="{19466F3F-563A-AB72-A055-1635F5A01974}"/>
              </a:ext>
            </a:extLst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930383" y="7051967"/>
            <a:ext cx="406400" cy="406400"/>
          </a:xfrm>
          <a:prstGeom prst="rect">
            <a:avLst/>
          </a:prstGeom>
        </p:spPr>
      </p:pic>
      <p:pic>
        <p:nvPicPr>
          <p:cNvPr id="37" name="5a_c6_vb-0038">
            <a:hlinkClick r:id="" action="ppaction://media"/>
            <a:extLst>
              <a:ext uri="{FF2B5EF4-FFF2-40B4-BE49-F238E27FC236}">
                <a16:creationId xmlns:a16="http://schemas.microsoft.com/office/drawing/2014/main" id="{0746A2B3-BC7F-5D95-3864-FFF4E09B2263}"/>
              </a:ext>
            </a:extLst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505183" y="7051967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513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1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2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6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2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28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49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28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68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74662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SubtitlesButton&quot;:false,&quot;showTimer&quot;:fals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rotatePromptEnabled&quot;:false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3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AUDIO_SUBTITLES_LABEL&quot;:&quot;Closed Captions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ONTROL_PANEL_CLOSED_CAPTIONS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SUBTITLES&quot;:&quot;Closed Captions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OPUP_ROTATE_SCREEN_PROMPT_LANDSCAPE&quot;:&quot;Rotate your device to landscape mode&quot;,&quot;PB_POPUP_ROTATE_SCREEN_PROMPT_PORTRAIT&quot;:&quot;Rotate your device to the portrait mode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4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false,&quot;texts&quot;:[&quot;DT_SLIDE_TITLE&quot;,&quot;DT_SLIDE_NOTES_TEXT&quot;,&quot;DT_SLIDE_TEXT&quot;,&quot;DT_HYPERLINK_TOOLTIP&quot;]},&quot;resources&quot;:{&quot;attachments&quot;:false,&quot;fonts&quot;:[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fullscreen,slideNumber,goToPrev,goToNext&quot;,&quot;playerLayoutHeader&quot;:&quot;markerTools,outline,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never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ple3e_5a_c6_p76_vb"/>
  <p:tag name="ISPRING_LMS_API_VERSION" val="SCORM 2004 (4th edition)"/>
  <p:tag name="ISPRING_ULTRA_SCORM_COURSE_ID" val="B77E0D71-61B3-41A8-8008-AD29509F37E1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PASSING_SCORE" val="0.000000"/>
  <p:tag name="ISPRING_FIRST_PUBLISH" val="1"/>
  <p:tag name="ISPRING_ULTRA_SCORM_COURCE_TITLE" val="PLE3E 5A Chapter 6 Vocab booster PPT"/>
  <p:tag name="ISPRING_PRESENTATION_TITLE" val="PLE3E 5A Chapter 6 Vocab booster PPT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#\uFFFD\u0000{1BB5593B-751D-49A6-B6B3-FD998CCA9F0F}&quot;,&quot;C:\\Users\\HK1-UCatherineLeung\\OneDrive - Pearson PLC\\Digital\\PLE3E\\ePub\\5A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DEB8CA-1D75-4DEF-A519-4B0C8B5B50DA}:38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F78665-B6D2-4D13-B45A-221D9AF118A3}:38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82C4DD-C0CE-496A-8A7C-CC0AE9DC381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582DFE-235F-4EF8-A7C8-2DC353A62DE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1735EC-36EB-4A8F-B82D-7DECA0B81EC6}:38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AAB4DF-49C6-455A-95E0-0E7B60B21EB9}:38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288615-0BD5-46F1-A854-23B0F3971A0C}:38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9760AA-D18E-4663-8D46-EF5EB7D8BC0D}:38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64B2F4-89C4-482E-9E62-84703E883BDD}:38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71A715-372E-49B4-8220-A309A5E08369}:3883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19dc3-2774-4bb3-bd51-e2fea1f33844">
      <Terms xmlns="http://schemas.microsoft.com/office/infopath/2007/PartnerControls"/>
    </lcf76f155ced4ddcb4097134ff3c332f>
    <TaxCatchAll xmlns="ea194019-af41-4f5f-90aa-3f3df5d176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44B0A76C4084CA3186D7728ADCBD0" ma:contentTypeVersion="13" ma:contentTypeDescription="Create a new document." ma:contentTypeScope="" ma:versionID="77d846f48fa6d3914ffde1cefecd4c50">
  <xsd:schema xmlns:xsd="http://www.w3.org/2001/XMLSchema" xmlns:xs="http://www.w3.org/2001/XMLSchema" xmlns:p="http://schemas.microsoft.com/office/2006/metadata/properties" xmlns:ns2="6a719dc3-2774-4bb3-bd51-e2fea1f33844" xmlns:ns3="ea194019-af41-4f5f-90aa-3f3df5d17659" targetNamespace="http://schemas.microsoft.com/office/2006/metadata/properties" ma:root="true" ma:fieldsID="29a37b74a8c481784ee7ca4e0b0e2957" ns2:_="" ns3:_="">
    <xsd:import namespace="6a719dc3-2774-4bb3-bd51-e2fea1f33844"/>
    <xsd:import namespace="ea194019-af41-4f5f-90aa-3f3df5d17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19dc3-2774-4bb3-bd51-e2fea1f33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4019-af41-4f5f-90aa-3f3df5d176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126e43-fa45-48bc-ae95-bd46f43df1a2}" ma:internalName="TaxCatchAll" ma:showField="CatchAllData" ma:web="ea194019-af41-4f5f-90aa-3f3df5d17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FDEC1B-3B62-4CFE-9D73-EBB4D0622C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4DB4C3-F058-41D1-8DDD-10877AF3756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a719dc3-2774-4bb3-bd51-e2fea1f33844"/>
    <ds:schemaRef ds:uri="http://purl.org/dc/elements/1.1/"/>
    <ds:schemaRef ds:uri="ea194019-af41-4f5f-90aa-3f3df5d17659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54C47D-46B6-42ED-9E71-82DAD7614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19dc3-2774-4bb3-bd51-e2fea1f33844"/>
    <ds:schemaRef ds:uri="ea194019-af41-4f5f-90aa-3f3df5d17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238</Words>
  <Application>Microsoft Office PowerPoint</Application>
  <PresentationFormat>Widescreen</PresentationFormat>
  <Paragraphs>54</Paragraphs>
  <Slides>10</Slides>
  <Notes>10</Notes>
  <HiddenSlides>0</HiddenSlides>
  <MMClips>43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Open Sans ExtraBold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PLE3E 5A Chapter 6 Vocab booster PPT</dc:title>
  <dc:creator>Catherine Leung</dc:creator>
  <cp:lastModifiedBy>Catherine Leung</cp:lastModifiedBy>
  <cp:revision>8</cp:revision>
  <dcterms:created xsi:type="dcterms:W3CDTF">2025-05-13T08:13:11Z</dcterms:created>
  <dcterms:modified xsi:type="dcterms:W3CDTF">2025-10-14T03:03:23Z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0x010100C3A44B0A76C4084CA3186D7728ADCBD0</vt:lpwstr>
  </property>
  <property fmtid="{D5CDD505-2E9C-101B-9397-08002B2CF9AE}" pid="3" name="MediaServiceImageTags">
    <vt:lpwstr/>
  </property>
</Properties>
</file>