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65" r:id="rId5"/>
    <p:sldId id="268" r:id="rId6"/>
    <p:sldId id="266" r:id="rId7"/>
    <p:sldId id="309" r:id="rId8"/>
    <p:sldId id="310" r:id="rId9"/>
    <p:sldId id="311" r:id="rId10"/>
    <p:sldId id="312" r:id="rId11"/>
    <p:sldId id="269" r:id="rId12"/>
    <p:sldId id="308" r:id="rId13"/>
    <p:sldId id="313" r:id="rId14"/>
    <p:sldId id="314" r:id="rId15"/>
    <p:sldId id="263" r:id="rId16"/>
    <p:sldId id="30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82760-C951-1BFF-29C2-9DED795D81D5}" name="Vivian Tang" initials="VT" userId="S::vivian.tang@pearson.com::c38f7cfe-078d-4502-85d2-92bb7fe749ff" providerId="AD"/>
  <p188:author id="{12E99990-BEC7-DA54-B3D6-81D78385100F}" name="Catherine Leung" initials="CL" userId="S::Catherine.Leung@Pearson.com::dabd965c-b78d-4221-bc96-18215785a5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B"/>
    <a:srgbClr val="7961AA"/>
    <a:srgbClr val="634993"/>
    <a:srgbClr val="4663A7"/>
    <a:srgbClr val="FFFFFF"/>
    <a:srgbClr val="B1A3CF"/>
    <a:srgbClr val="90CE9C"/>
    <a:srgbClr val="95BFE5"/>
    <a:srgbClr val="0091D0"/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51" d="100"/>
          <a:sy n="151" d="100"/>
        </p:scale>
        <p:origin x="474" y="35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1F8ED-F7A9-457C-B1E3-20D30DC696C5}" type="datetimeFigureOut">
              <a:rPr lang="en-HK" smtClean="0"/>
              <a:t>14/10/2025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2A1CC-2AF9-4700-954C-6C2C0B0116C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8730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0100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891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48562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5202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195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8514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5207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4138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7462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4199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84737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2262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A1CC-2AF9-4700-954C-6C2C0B0116C9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2842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1FBE2D3-CA15-D6F9-5F71-4138677CED64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3163AA"/>
          </a:solidFill>
          <a:ln w="228600" cmpd="sng">
            <a:solidFill>
              <a:srgbClr val="607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E7E7E-F7D2-C135-1B16-07EBC31E6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95" y="153518"/>
            <a:ext cx="3222599" cy="14886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72AA81-1E5D-F785-5F10-48DB65414A5D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3163AA"/>
          </a:solidFill>
          <a:ln w="69850" cmpd="sng">
            <a:solidFill>
              <a:srgbClr val="607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407F4D-ABCA-5AFF-C17A-513FB41B79D1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64ADEA0-46A7-AE53-E221-030A9E4AF4B5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D20CCB-D51B-3B2B-BA85-18890A3E70A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E59DD3FB-7D30-C14E-CC43-BD2B573E3D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3CEAA9D-E2D2-4D06-92B2-89CE5337475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1A7A8D-AA40-112B-95F9-4C2BBD53E96D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C3A77-F269-7314-812E-2804F6FFD0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63489" y="5769768"/>
            <a:ext cx="804000" cy="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455900-D82E-6D79-D1EE-8A1080D5DA7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C6282C"/>
          </a:solidFill>
          <a:ln w="228600" cmpd="sng">
            <a:solidFill>
              <a:srgbClr val="D4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C6282C"/>
          </a:solidFill>
          <a:ln w="69850" cmpd="sng">
            <a:solidFill>
              <a:srgbClr val="D45E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21D62-C245-F7AE-60B6-1E1F7B020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09" y="115153"/>
            <a:ext cx="3230092" cy="14925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EF687-D824-FFEB-80E8-2CE76D718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3593" y="5699708"/>
            <a:ext cx="980247" cy="7567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C93705-7836-50C2-C711-33E4E61D7489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CD22B36-119A-C721-7854-3D2B9969E547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54D830-8221-4227-FC16-C6BF0EAD50B8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A8EE15E2-D09D-DED2-FDD1-7441A6AD5C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CC502C3-7653-9003-D461-585F484DA16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8EABFD0-4261-57F2-B453-276ADD6DFCC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63A3E1-9402-8A8A-5B35-C667C0B43D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94C11"/>
          </a:solidFill>
          <a:ln w="228600" cmpd="sng">
            <a:solidFill>
              <a:srgbClr val="EF7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94C11"/>
          </a:solidFill>
          <a:ln w="69850" cmpd="sng">
            <a:solidFill>
              <a:srgbClr val="EF7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220AC-F224-AC2D-EB7D-5C818D527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81" y="99700"/>
            <a:ext cx="3223857" cy="1486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822117-AED8-2274-7DAA-C7EF8ECA9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982" y="5718687"/>
            <a:ext cx="958285" cy="76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A00C91-8D10-1B0A-9D72-B4ECB4915B7C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59C329-A995-47BE-7298-290190BBA88C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C115E8-7D1F-2E83-C228-4951CD836664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297BB47-10A3-4F7C-2457-FC54C6C9A3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F0CEFCE-8704-C3EF-F061-AE630D66CCF7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A90489-55BA-CAF5-D0A1-532A0583F034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E1767-9B54-70C7-19F2-85BCA8E8D5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8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7D83"/>
          </a:solidFill>
          <a:ln w="228600" cmpd="sng">
            <a:solidFill>
              <a:srgbClr val="2A9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7D83"/>
          </a:solidFill>
          <a:ln w="69850" cmpd="sng">
            <a:solidFill>
              <a:srgbClr val="2A97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9654C-A662-CA61-BADA-DD6C75C2D6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47" y="108803"/>
            <a:ext cx="3193078" cy="1492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67BA76-79E9-2894-921C-D3618BA7D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2444" y="5710867"/>
            <a:ext cx="923490" cy="7207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FB363F-E5A7-1754-B596-3C7283250CA1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49586C8-3EC5-6EDA-E6E2-71B750A78D4E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6FD051-1DB5-1584-37BA-DA669D0A8E4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93FE4C0F-A332-64BE-38C7-2F500458C9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D4EFED7-C87B-53D3-619E-8F0AAB0C5562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584B8D-6337-373C-A017-0CD8C6CF6DA6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AD3B3-FB95-E000-DA97-687EE9E35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45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BF53B-3746-45E4-AFD9-9C6C53F3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96F7C-244D-44EC-AB21-F17E5084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24446-C119-4083-A3C8-DAAED10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5971CC-AC1B-2F3B-BC79-8078E6D733C3}"/>
              </a:ext>
            </a:extLst>
          </p:cNvPr>
          <p:cNvGrpSpPr/>
          <p:nvPr userDrawn="1"/>
        </p:nvGrpSpPr>
        <p:grpSpPr>
          <a:xfrm>
            <a:off x="4892842" y="3041560"/>
            <a:ext cx="2406316" cy="774881"/>
            <a:chOff x="4892842" y="3041560"/>
            <a:chExt cx="2406316" cy="7748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05E0FC-17D7-90D1-9C25-C737869B4180}"/>
                </a:ext>
              </a:extLst>
            </p:cNvPr>
            <p:cNvSpPr/>
            <p:nvPr userDrawn="1"/>
          </p:nvSpPr>
          <p:spPr>
            <a:xfrm>
              <a:off x="4892842" y="3041560"/>
              <a:ext cx="2406316" cy="774881"/>
            </a:xfrm>
            <a:custGeom>
              <a:avLst/>
              <a:gdLst>
                <a:gd name="connsiteX0" fmla="*/ 0 w 2406316"/>
                <a:gd name="connsiteY0" fmla="*/ 0 h 774881"/>
                <a:gd name="connsiteX1" fmla="*/ 409074 w 2406316"/>
                <a:gd name="connsiteY1" fmla="*/ 0 h 774881"/>
                <a:gd name="connsiteX2" fmla="*/ 890337 w 2406316"/>
                <a:gd name="connsiteY2" fmla="*/ 0 h 774881"/>
                <a:gd name="connsiteX3" fmla="*/ 1419726 w 2406316"/>
                <a:gd name="connsiteY3" fmla="*/ 0 h 774881"/>
                <a:gd name="connsiteX4" fmla="*/ 1828800 w 2406316"/>
                <a:gd name="connsiteY4" fmla="*/ 0 h 774881"/>
                <a:gd name="connsiteX5" fmla="*/ 2406316 w 2406316"/>
                <a:gd name="connsiteY5" fmla="*/ 0 h 774881"/>
                <a:gd name="connsiteX6" fmla="*/ 2406316 w 2406316"/>
                <a:gd name="connsiteY6" fmla="*/ 379692 h 774881"/>
                <a:gd name="connsiteX7" fmla="*/ 2406316 w 2406316"/>
                <a:gd name="connsiteY7" fmla="*/ 774881 h 774881"/>
                <a:gd name="connsiteX8" fmla="*/ 1949116 w 2406316"/>
                <a:gd name="connsiteY8" fmla="*/ 774881 h 774881"/>
                <a:gd name="connsiteX9" fmla="*/ 1515979 w 2406316"/>
                <a:gd name="connsiteY9" fmla="*/ 774881 h 774881"/>
                <a:gd name="connsiteX10" fmla="*/ 1034716 w 2406316"/>
                <a:gd name="connsiteY10" fmla="*/ 774881 h 774881"/>
                <a:gd name="connsiteX11" fmla="*/ 553453 w 2406316"/>
                <a:gd name="connsiteY11" fmla="*/ 774881 h 774881"/>
                <a:gd name="connsiteX12" fmla="*/ 0 w 2406316"/>
                <a:gd name="connsiteY12" fmla="*/ 774881 h 774881"/>
                <a:gd name="connsiteX13" fmla="*/ 0 w 2406316"/>
                <a:gd name="connsiteY13" fmla="*/ 387441 h 774881"/>
                <a:gd name="connsiteX14" fmla="*/ 0 w 2406316"/>
                <a:gd name="connsiteY14" fmla="*/ 0 h 7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6316" h="774881" fill="none" extrusionOk="0">
                  <a:moveTo>
                    <a:pt x="0" y="0"/>
                  </a:moveTo>
                  <a:cubicBezTo>
                    <a:pt x="194364" y="-31830"/>
                    <a:pt x="235146" y="11035"/>
                    <a:pt x="409074" y="0"/>
                  </a:cubicBezTo>
                  <a:cubicBezTo>
                    <a:pt x="583002" y="-11035"/>
                    <a:pt x="711054" y="37081"/>
                    <a:pt x="890337" y="0"/>
                  </a:cubicBezTo>
                  <a:cubicBezTo>
                    <a:pt x="1069620" y="-37081"/>
                    <a:pt x="1214472" y="30236"/>
                    <a:pt x="1419726" y="0"/>
                  </a:cubicBezTo>
                  <a:cubicBezTo>
                    <a:pt x="1624980" y="-30236"/>
                    <a:pt x="1666413" y="41479"/>
                    <a:pt x="1828800" y="0"/>
                  </a:cubicBezTo>
                  <a:cubicBezTo>
                    <a:pt x="1991187" y="-41479"/>
                    <a:pt x="2230636" y="10614"/>
                    <a:pt x="2406316" y="0"/>
                  </a:cubicBezTo>
                  <a:cubicBezTo>
                    <a:pt x="2448559" y="160476"/>
                    <a:pt x="2378624" y="265187"/>
                    <a:pt x="2406316" y="379692"/>
                  </a:cubicBezTo>
                  <a:cubicBezTo>
                    <a:pt x="2434008" y="494197"/>
                    <a:pt x="2387776" y="682639"/>
                    <a:pt x="2406316" y="774881"/>
                  </a:cubicBezTo>
                  <a:cubicBezTo>
                    <a:pt x="2286220" y="797293"/>
                    <a:pt x="2166484" y="721591"/>
                    <a:pt x="1949116" y="774881"/>
                  </a:cubicBezTo>
                  <a:cubicBezTo>
                    <a:pt x="1731748" y="828171"/>
                    <a:pt x="1705358" y="759543"/>
                    <a:pt x="1515979" y="774881"/>
                  </a:cubicBezTo>
                  <a:cubicBezTo>
                    <a:pt x="1326600" y="790219"/>
                    <a:pt x="1257841" y="737081"/>
                    <a:pt x="1034716" y="774881"/>
                  </a:cubicBezTo>
                  <a:cubicBezTo>
                    <a:pt x="811591" y="812681"/>
                    <a:pt x="687099" y="757171"/>
                    <a:pt x="553453" y="774881"/>
                  </a:cubicBezTo>
                  <a:cubicBezTo>
                    <a:pt x="419807" y="792591"/>
                    <a:pt x="189956" y="735547"/>
                    <a:pt x="0" y="774881"/>
                  </a:cubicBezTo>
                  <a:cubicBezTo>
                    <a:pt x="-22423" y="665689"/>
                    <a:pt x="7745" y="542671"/>
                    <a:pt x="0" y="387441"/>
                  </a:cubicBezTo>
                  <a:cubicBezTo>
                    <a:pt x="-7745" y="232211"/>
                    <a:pt x="29851" y="175436"/>
                    <a:pt x="0" y="0"/>
                  </a:cubicBezTo>
                  <a:close/>
                </a:path>
                <a:path w="2406316" h="774881" stroke="0" extrusionOk="0">
                  <a:moveTo>
                    <a:pt x="0" y="0"/>
                  </a:moveTo>
                  <a:cubicBezTo>
                    <a:pt x="139917" y="-47797"/>
                    <a:pt x="303419" y="19270"/>
                    <a:pt x="457200" y="0"/>
                  </a:cubicBezTo>
                  <a:cubicBezTo>
                    <a:pt x="610981" y="-19270"/>
                    <a:pt x="803116" y="40661"/>
                    <a:pt x="962526" y="0"/>
                  </a:cubicBezTo>
                  <a:cubicBezTo>
                    <a:pt x="1121936" y="-40661"/>
                    <a:pt x="1350156" y="39439"/>
                    <a:pt x="1491916" y="0"/>
                  </a:cubicBezTo>
                  <a:cubicBezTo>
                    <a:pt x="1633676" y="-39439"/>
                    <a:pt x="1791891" y="39116"/>
                    <a:pt x="1925053" y="0"/>
                  </a:cubicBezTo>
                  <a:cubicBezTo>
                    <a:pt x="2058215" y="-39116"/>
                    <a:pt x="2250274" y="12969"/>
                    <a:pt x="2406316" y="0"/>
                  </a:cubicBezTo>
                  <a:cubicBezTo>
                    <a:pt x="2443061" y="167834"/>
                    <a:pt x="2362605" y="254878"/>
                    <a:pt x="2406316" y="371943"/>
                  </a:cubicBezTo>
                  <a:cubicBezTo>
                    <a:pt x="2450027" y="489008"/>
                    <a:pt x="2359769" y="590224"/>
                    <a:pt x="2406316" y="774881"/>
                  </a:cubicBezTo>
                  <a:cubicBezTo>
                    <a:pt x="2186138" y="794119"/>
                    <a:pt x="2028354" y="765699"/>
                    <a:pt x="1925053" y="774881"/>
                  </a:cubicBezTo>
                  <a:cubicBezTo>
                    <a:pt x="1821752" y="784063"/>
                    <a:pt x="1582984" y="741213"/>
                    <a:pt x="1419726" y="774881"/>
                  </a:cubicBezTo>
                  <a:cubicBezTo>
                    <a:pt x="1256468" y="808549"/>
                    <a:pt x="1154252" y="759292"/>
                    <a:pt x="938463" y="774881"/>
                  </a:cubicBezTo>
                  <a:cubicBezTo>
                    <a:pt x="722674" y="790470"/>
                    <a:pt x="642077" y="761377"/>
                    <a:pt x="505326" y="774881"/>
                  </a:cubicBezTo>
                  <a:cubicBezTo>
                    <a:pt x="368575" y="788385"/>
                    <a:pt x="247347" y="764956"/>
                    <a:pt x="0" y="774881"/>
                  </a:cubicBezTo>
                  <a:cubicBezTo>
                    <a:pt x="-24975" y="586873"/>
                    <a:pt x="38624" y="543173"/>
                    <a:pt x="0" y="395189"/>
                  </a:cubicBezTo>
                  <a:cubicBezTo>
                    <a:pt x="-38624" y="247205"/>
                    <a:pt x="38623" y="185221"/>
                    <a:pt x="0" y="0"/>
                  </a:cubicBezTo>
                  <a:close/>
                </a:path>
              </a:pathLst>
            </a:custGeom>
            <a:solidFill>
              <a:srgbClr val="0D88D3"/>
            </a:solidFill>
            <a:ln w="41275" cmpd="sng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252356319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DE1FE2-B135-6E0E-CA32-27FDD47A542E}"/>
                </a:ext>
              </a:extLst>
            </p:cNvPr>
            <p:cNvSpPr txBox="1"/>
            <p:nvPr userDrawn="1"/>
          </p:nvSpPr>
          <p:spPr>
            <a:xfrm>
              <a:off x="5044966" y="3105835"/>
              <a:ext cx="21020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The 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381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2BE9-BD2D-41D3-8D8A-DB8C6A9E0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96477-EA2B-4745-B52F-89304238E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A9951-8907-41BD-88FA-3B1CC64E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2D534-ECC8-4048-BCA7-330D6D0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F66-9E69-418F-9F46-DAE1B453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EB81-985C-4A2B-A1B4-179C4B4E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42C5-3EDC-4E63-82E6-872AC088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CD03-83CD-4661-9CFB-1F46F761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064F9-6B1A-48E7-8256-5A15F982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3E61-702D-4331-B84C-9ACEAB54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6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F1DB-98C9-45AE-8D54-B27CF5C2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11B1-7765-44A7-B5AB-96A26A473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0690-79D0-4827-9D9C-9C6C9BD6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9B5C-ECF1-4397-9FE3-F9CE8241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8F725-BC65-4505-9639-FEF092E4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1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09FD-A0DD-43AE-9B88-EB299054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6C76-6356-4A7E-BFBD-5CF61D021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52BD5-EF2C-4A96-A9E3-7387DD9C8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E4F51-BFF5-4A2E-9ABD-E67B7E2B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1AF48-0648-4388-A125-19A03C3A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A88B52-7CAB-4EFA-9C7A-ECF75C35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5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C5A7-0B9F-4E50-933F-2C729049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0B8DD-F9EB-4793-8CDC-385ED0D31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B37D0-ADBD-4F4E-A6D2-5964F6AE4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5372B-C717-4B8C-A902-67D2C5B44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A83D6-FC4E-4F87-AD77-A0BE67364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E00E8-4E74-4151-A70C-CBCB656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4ED956-351C-418C-9008-D95FC04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59782-C301-464F-9421-EAD31C7B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4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77F0444-471A-1A9E-0717-041AE324145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18A74B"/>
          </a:solidFill>
          <a:ln w="228600" cmpd="sng">
            <a:solidFill>
              <a:srgbClr val="66B8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509FFC-B512-DF25-93FF-301F7F2CF98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6055" y="5543550"/>
            <a:ext cx="1082620" cy="1082702"/>
            <a:chOff x="9525000" y="4057649"/>
            <a:chExt cx="2016000" cy="20161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73319E-6389-22F9-F5E6-CCBE20F14B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5000" y="4057649"/>
              <a:ext cx="2016000" cy="2016154"/>
            </a:xfrm>
            <a:prstGeom prst="ellipse">
              <a:avLst/>
            </a:prstGeom>
            <a:solidFill>
              <a:srgbClr val="18A74B"/>
            </a:solidFill>
            <a:ln w="69850" cmpd="sng">
              <a:solidFill>
                <a:srgbClr val="66B86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ACF04B7-0031-44C1-F0C2-9C01AF89E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45168" y="4227526"/>
              <a:ext cx="1775662" cy="1676401"/>
            </a:xfrm>
            <a:prstGeom prst="rect">
              <a:avLst/>
            </a:prstGeom>
            <a:ln w="9525">
              <a:noFill/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8EE47CD-A209-4B0C-0ADD-440B5D21AF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676" y="129113"/>
            <a:ext cx="3240000" cy="1556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2A29C51-DB75-9166-5CED-09192DA48D3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DCE6B33-2724-3C15-A5DF-24E91721C0C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6E33E9-60D9-045B-5C1F-EAE7C9E2BD65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AFB6AEAE-7562-299A-05BD-8CABEA8400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C6DF245-DB9D-8CF5-29EE-8B205659BA24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BD540B-55B6-DB97-2751-AB7C4DB29E5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891F78-8F59-215B-5AEB-2357E3C1B3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1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409-D74B-4B71-80EA-C73AEF38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B4651-E3BE-4AD6-A49A-19D9C3F3A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E9BB-1B03-40BC-9C02-F92B7334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52DD-9E67-4484-9963-0DB61ED4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AA88C-D291-4FDF-8918-8822CCF4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FB18A-D7D9-4013-90CF-0545BBCB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88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AD9-AD14-441E-B793-D3FEB386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248CD-D0DC-4559-B9A8-ED0C0A6FB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3A126-7D81-4CFA-B209-B3C693B4C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91539-D4F8-4E3F-8E66-50580D61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3805-4DAF-4D02-BE16-F2D51B3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D941F-FD6D-4748-BB82-B473E2EE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3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96A9-0C02-4B72-9EC5-25D64795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74733-74DE-4CAD-9D40-C3B544CEB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2404-8FBB-4B93-87A8-0B8F4D2B7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5F76-D458-4881-8A21-2C351B8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75D6-0A8F-4650-AC1D-3AB235CE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87B7-43BF-4B6D-B9DA-88CC4CE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BFB80-4916-43EA-A9F4-6A6A00F7B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C0E5E-2A5C-4BCE-927B-0E73A9ED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9781E-6D51-44B8-82E0-71BE11B1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3B7A-9C62-425D-92C2-DDEE5F00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24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77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CEA460FC-17B2-BBAE-2ECA-57BE38EB5B45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DA4179"/>
          </a:solidFill>
          <a:ln w="228600" cmpd="sng">
            <a:solidFill>
              <a:srgbClr val="E27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6CCB79-F9C9-6996-302F-9B25506048A1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DA4179"/>
          </a:solidFill>
          <a:ln w="69850" cmpd="sng">
            <a:solidFill>
              <a:srgbClr val="E27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AB933-822D-5431-2062-5DF02470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1" y="110495"/>
            <a:ext cx="3213334" cy="1547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C4394-FDE0-D97D-D601-F74F4CDE5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4161" y="5720139"/>
            <a:ext cx="956883" cy="72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3CA8BD-7DF3-64C0-F132-8299739F65B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589369E-CB68-2DEA-83B5-53E4D4B89A3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DC2FA-62C6-9092-633C-24F31D3F8E2D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0D313AF-7C8A-FDB5-7128-252474D194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D104FB3-4474-78B9-86B2-55E1EE3422E8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37CCE6-C99B-7831-4697-52A4ED153271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63F9652-0E6F-C742-ED06-CC360D9C7E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9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5CF3120-0952-5EAB-D072-A68D38DF0D20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AB96"/>
          </a:solidFill>
          <a:ln w="228600" cmpd="sng">
            <a:solidFill>
              <a:srgbClr val="69C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01ECC0-FBB7-1F33-6BBF-59CEA6B9097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AB96"/>
          </a:solidFill>
          <a:ln w="69850" cmpd="sng">
            <a:solidFill>
              <a:srgbClr val="69C1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04491-19A9-0414-C211-2AF63EBD3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1779" y="5638800"/>
            <a:ext cx="972000" cy="820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4B7CA-EE07-4B4E-90A8-409C943DC1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36" y="53238"/>
            <a:ext cx="3240000" cy="1594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D1089E-0FDD-5AC6-DA9F-63526D27270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C2313FC-3E5E-EAF1-6BFF-94867BE74E97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7C10FD-6CB5-5933-5011-6A858C765740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D675697B-4D22-86B7-7B5C-5881E7023F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90F8D5A-20B8-055E-17DA-D3D765B903E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A794DA-B0B8-DBE7-9AFA-06FBE14F28FA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07D3FFC-0CA5-224F-C01F-706F1BFDDE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6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AC1C6B37-500A-AAE3-0C49-C73CCC356EDA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09CD8"/>
          </a:solidFill>
          <a:ln w="228600" cmpd="sng">
            <a:solidFill>
              <a:srgbClr val="4F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941964-D428-9BD1-9C6F-882033EDD3F0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09CD8"/>
          </a:solidFill>
          <a:ln w="69850" cmpd="sng">
            <a:solidFill>
              <a:srgbClr val="4FB1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FBC636-0C1F-3A17-7F46-17CBB1F5F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11" y="80015"/>
            <a:ext cx="3312000" cy="16006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031C3-8B0C-8C14-2C7A-FEB5BDF2D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6626" y="5694103"/>
            <a:ext cx="909103" cy="792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7AB190-7EF5-A0A6-F9C6-9D3285D1218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A410442-363A-57F9-74CB-21CF17B74FB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09F1A7B-3CEA-A4DB-3A21-41A484E1487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64F2146B-DA82-D1AF-FD54-9DB461CE07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02AF882-3481-C853-E206-A316DD64DFA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BEE58E-DE07-D01F-29ED-3FD3080D969C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3381660-9F04-FC84-104C-CD3BE8C791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98129632-29B0-F780-62D8-8934DBB71C39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EF7C0F"/>
          </a:solidFill>
          <a:ln w="228600" cmpd="sng">
            <a:solidFill>
              <a:srgbClr val="F59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logo for a book&#10;&#10;Description automatically generated with medium confidence">
            <a:extLst>
              <a:ext uri="{FF2B5EF4-FFF2-40B4-BE49-F238E27FC236}">
                <a16:creationId xmlns:a16="http://schemas.microsoft.com/office/drawing/2014/main" id="{9E7C6D21-C9C8-9A29-48DC-8A9D1F9ED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" y="100047"/>
            <a:ext cx="3312000" cy="15538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51866-5995-7A8A-47AB-891B6B7E7B57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EF7C0F"/>
          </a:solidFill>
          <a:ln w="69850" cmpd="sng">
            <a:solidFill>
              <a:srgbClr val="F59D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23BC972C-68CB-DB51-1FF2-1E8CE8408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888" y="5765848"/>
            <a:ext cx="914402" cy="691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C8E5AB-A56C-0EF2-B9C8-316F577FB3FA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052FF7F-BDA8-B17A-91E7-C671A6139901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EA9933-0C2F-D8C9-4C15-D6C191AA118F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DF16C28-2601-2F9A-DBE8-BB0FAA52E7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27E740A-EAF2-05E5-A889-66A56158F4AF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AFA011-D548-8937-22A3-F431D8187A33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EE802C-9FF5-BD5A-1FC9-F19B3BE69B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7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0E5D6A61-A584-EFF2-AEBC-43DE0DE016EB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A74B97"/>
          </a:solidFill>
          <a:ln w="228600" cmpd="sng">
            <a:solidFill>
              <a:srgbClr val="B773A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E9B25D-E7E1-639E-5E66-7CADCDA8EF8B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A74B97"/>
          </a:solidFill>
          <a:ln w="69850" cmpd="sng">
            <a:solidFill>
              <a:srgbClr val="B773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722266-B6A4-33DC-7436-4F11F627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214" y="57790"/>
            <a:ext cx="3369439" cy="1635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4F0C48-2447-0E2B-A840-A98A91C8A0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46999" y="5671190"/>
            <a:ext cx="952409" cy="7728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BB9B9A-CC43-B36D-76CD-3C155AF3E163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36D7EE4-DBD1-D6AA-FE48-83FDCAD2B133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ADEFCE-910B-E902-64A1-8A5661D66F66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967CCC15-1068-5FD4-14B5-A481F28EC16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49667EC-F03A-6074-5CE7-D6B304F42235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E16DD1-8FA6-5B99-C1C5-1E3D3439DD75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0129995-7385-F84D-E656-293A150398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0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C1EB46A7-4BDE-D9FD-EA0E-982AB9B242DE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6C4696"/>
          </a:solidFill>
          <a:ln w="228600" cmpd="sng">
            <a:solidFill>
              <a:srgbClr val="8A6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D7499-6D4C-79F1-1C34-8F5AA5BDC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3" y="96103"/>
            <a:ext cx="3256823" cy="158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0DD9DC-620E-8F3D-6D20-FBB1163F02A3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6C4696"/>
          </a:solidFill>
          <a:ln w="69850" cmpd="sng">
            <a:solidFill>
              <a:srgbClr val="8A6C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E286C-E3B9-7B64-5746-FA434289F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3780" y="5719423"/>
            <a:ext cx="864588" cy="6928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A0A5B5-2F22-5AF7-7E9D-5ABDA94D61AD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5FF0269-065D-C822-C5DD-B0B4FCFA66B0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98B07C-3E45-79B0-F69B-9A4B5CAB0C1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D06F5444-8BBC-19C3-5E08-209CF46131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67D079D-ED32-5A13-F689-84DB27F92A0C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E3BEEE2-BC0B-715A-E528-7C9B4178EDAF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64483C2-DEA3-5699-D1A5-DCBBA4AC93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DAAF3636-5C72-AEB8-964F-416BF9F34348}"/>
              </a:ext>
            </a:extLst>
          </p:cNvPr>
          <p:cNvSpPr/>
          <p:nvPr userDrawn="1"/>
        </p:nvSpPr>
        <p:spPr>
          <a:xfrm>
            <a:off x="-404652" y="-452674"/>
            <a:ext cx="13001297" cy="2110547"/>
          </a:xfrm>
          <a:prstGeom prst="flowChartDocument">
            <a:avLst/>
          </a:prstGeom>
          <a:solidFill>
            <a:srgbClr val="03803A"/>
          </a:solidFill>
          <a:ln w="228600" cmpd="sng">
            <a:solidFill>
              <a:srgbClr val="5C97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DE61EB0-996B-B8FC-A23C-41A7FA1C4C62}"/>
              </a:ext>
            </a:extLst>
          </p:cNvPr>
          <p:cNvSpPr>
            <a:spLocks noChangeAspect="1"/>
          </p:cNvSpPr>
          <p:nvPr userDrawn="1"/>
        </p:nvSpPr>
        <p:spPr>
          <a:xfrm>
            <a:off x="10906055" y="5543550"/>
            <a:ext cx="1082620" cy="1082702"/>
          </a:xfrm>
          <a:prstGeom prst="ellipse">
            <a:avLst/>
          </a:prstGeom>
          <a:solidFill>
            <a:srgbClr val="03803A"/>
          </a:solidFill>
          <a:ln w="69850" cmpd="sng">
            <a:solidFill>
              <a:srgbClr val="5C97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4C609-C9DC-EA86-12FC-2F9CC0C3F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6" y="-48051"/>
            <a:ext cx="3348000" cy="17458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C21E4-DC0E-B721-7510-59BA8A9BE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850" y="5703961"/>
            <a:ext cx="886331" cy="761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EA0C72F-B83E-7473-AE08-A4E7712A16F5}"/>
              </a:ext>
            </a:extLst>
          </p:cNvPr>
          <p:cNvGrpSpPr/>
          <p:nvPr userDrawn="1"/>
        </p:nvGrpSpPr>
        <p:grpSpPr>
          <a:xfrm>
            <a:off x="3158571" y="2651574"/>
            <a:ext cx="5874858" cy="2665600"/>
            <a:chOff x="3158571" y="2651574"/>
            <a:chExt cx="5874858" cy="2665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3A045-1D76-D376-33C7-56AED9099BDB}"/>
                </a:ext>
              </a:extLst>
            </p:cNvPr>
            <p:cNvSpPr/>
            <p:nvPr userDrawn="1"/>
          </p:nvSpPr>
          <p:spPr>
            <a:xfrm>
              <a:off x="3158571" y="2651574"/>
              <a:ext cx="5874858" cy="2665600"/>
            </a:xfrm>
            <a:prstGeom prst="roundRect">
              <a:avLst>
                <a:gd name="adj" fmla="val 8699"/>
              </a:avLst>
            </a:pr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3F8E92-7C15-8EC6-82F8-6C7FF8E9A4CC}"/>
                </a:ext>
              </a:extLst>
            </p:cNvPr>
            <p:cNvGrpSpPr/>
            <p:nvPr userDrawn="1"/>
          </p:nvGrpSpPr>
          <p:grpSpPr>
            <a:xfrm>
              <a:off x="3158571" y="2651574"/>
              <a:ext cx="3308523" cy="584234"/>
              <a:chOff x="3158571" y="2651574"/>
              <a:chExt cx="3308523" cy="584234"/>
            </a:xfrm>
            <a:effectLst>
              <a:outerShdw blurRad="63500" dist="38100" algn="l" rotWithShape="0">
                <a:schemeClr val="bg1">
                  <a:alpha val="70000"/>
                </a:schemeClr>
              </a:outerShdw>
            </a:effectLst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D83F0F4-45C7-F460-F954-AADBA0C4B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091552" y="2651574"/>
                <a:ext cx="2375542" cy="584234"/>
              </a:xfrm>
              <a:prstGeom prst="rect">
                <a:avLst/>
              </a:prstGeom>
              <a:effectLst/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05E5636-7CF6-F2FB-AD38-E7A357181EA0}"/>
                  </a:ext>
                </a:extLst>
              </p:cNvPr>
              <p:cNvSpPr/>
              <p:nvPr userDrawn="1"/>
            </p:nvSpPr>
            <p:spPr>
              <a:xfrm>
                <a:off x="3158571" y="2651574"/>
                <a:ext cx="1554496" cy="582655"/>
              </a:xfrm>
              <a:prstGeom prst="roundRect">
                <a:avLst>
                  <a:gd name="adj" fmla="val 37869"/>
                </a:avLst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A8D84DD-B938-EE55-A3C2-602F39CAFFAE}"/>
                  </a:ext>
                </a:extLst>
              </p:cNvPr>
              <p:cNvSpPr/>
              <p:nvPr userDrawn="1"/>
            </p:nvSpPr>
            <p:spPr>
              <a:xfrm>
                <a:off x="3158571" y="2927126"/>
                <a:ext cx="968934" cy="308682"/>
              </a:xfrm>
              <a:prstGeom prst="rect">
                <a:avLst/>
              </a:prstGeom>
              <a:solidFill>
                <a:srgbClr val="4DB84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0C4585C-7282-BC32-CEA4-AB635F3BF0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79488" y="2713684"/>
            <a:ext cx="2448000" cy="4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F267-330C-4E82-9850-3AC3CB0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B4268-E043-49F1-890F-68810CA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A9E34-66CC-4BDC-A374-DAB4617B2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6E9-61C6-4137-B436-54E404246A35}" type="datetimeFigureOut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6B1A-973B-40F8-AE99-B478D66D6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01C9-8564-4B1E-B525-8204BC565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5E12-D5CE-428E-A160-E60AB14776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New Pearson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7649FA5-26AB-ED63-FB7E-283EB28CE6E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161489"/>
            <a:ext cx="1596876" cy="5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12" Type="http://schemas.openxmlformats.org/officeDocument/2006/relationships/slide" Target="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31.svg"/><Relationship Id="rId11" Type="http://schemas.openxmlformats.org/officeDocument/2006/relationships/slide" Target="slide6.xml"/><Relationship Id="rId5" Type="http://schemas.openxmlformats.org/officeDocument/2006/relationships/image" Target="../media/image30.png"/><Relationship Id="rId10" Type="http://schemas.openxmlformats.org/officeDocument/2006/relationships/slide" Target="slide5.xml"/><Relationship Id="rId4" Type="http://schemas.openxmlformats.org/officeDocument/2006/relationships/image" Target="../media/image32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slide" Target="slide3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openxmlformats.org/officeDocument/2006/relationships/slide" Target="slide3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slide" Target="slide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8.png"/><Relationship Id="rId9" Type="http://schemas.openxmlformats.org/officeDocument/2006/relationships/image" Target="../media/image3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slide" Target="slide8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8537D-0232-4A10-8771-9CA2A5D330EB}"/>
              </a:ext>
            </a:extLst>
          </p:cNvPr>
          <p:cNvSpPr txBox="1"/>
          <p:nvPr/>
        </p:nvSpPr>
        <p:spPr>
          <a:xfrm>
            <a:off x="3048000" y="36641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around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67378-8575-0C08-62EA-FF29C3D1E542}"/>
              </a:ext>
            </a:extLst>
          </p:cNvPr>
          <p:cNvSpPr txBox="1"/>
          <p:nvPr/>
        </p:nvSpPr>
        <p:spPr>
          <a:xfrm>
            <a:off x="8886825" y="601118"/>
            <a:ext cx="3448050" cy="6837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600"/>
              </a:lnSpc>
            </a:pPr>
            <a:r>
              <a:rPr lang="en-US" sz="4400" b="1">
                <a:solidFill>
                  <a:schemeClr val="bg1"/>
                </a:solidFill>
              </a:rPr>
              <a:t>Chapter 6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84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44A5-6D09-F2B8-4E2F-A890A633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7DAB8-D04B-A162-D75F-3656D4FB0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15" b="-15815"/>
          <a:stretch/>
        </p:blipFill>
        <p:spPr>
          <a:xfrm>
            <a:off x="384056" y="732518"/>
            <a:ext cx="11659156" cy="22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581F5-555E-955E-E601-B751F65C4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0428" y="1564026"/>
            <a:ext cx="508016" cy="52616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A4DA769-1BB9-D8C0-5615-07829F9F0E12}"/>
              </a:ext>
            </a:extLst>
          </p:cNvPr>
          <p:cNvSpPr/>
          <p:nvPr/>
        </p:nvSpPr>
        <p:spPr>
          <a:xfrm>
            <a:off x="6213634" y="1621366"/>
            <a:ext cx="411480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FEF00-E7FD-73C1-E8A6-7D81D79F5440}"/>
              </a:ext>
            </a:extLst>
          </p:cNvPr>
          <p:cNvSpPr txBox="1"/>
          <p:nvPr/>
        </p:nvSpPr>
        <p:spPr>
          <a:xfrm>
            <a:off x="424922" y="453118"/>
            <a:ext cx="637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Answer the question. Blacken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the circle.</a:t>
            </a:r>
            <a:endParaRPr lang="en-HK" sz="2800" b="1" dirty="0">
              <a:solidFill>
                <a:srgbClr val="0E4194"/>
              </a:solidFill>
              <a:latin typeface="Tenorite Display" panose="00000500000000000000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7EE896F-D81F-C312-4AB0-9000CBDEA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51851" y="2156399"/>
            <a:ext cx="549293" cy="53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79DC9-7164-4577-0492-52E1E64B9B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788" y="3132533"/>
            <a:ext cx="11751112" cy="191889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587A89-FB75-1ACA-4A78-68A14BD4ADE0}"/>
              </a:ext>
            </a:extLst>
          </p:cNvPr>
          <p:cNvCxnSpPr>
            <a:cxnSpLocks/>
          </p:cNvCxnSpPr>
          <p:nvPr/>
        </p:nvCxnSpPr>
        <p:spPr>
          <a:xfrm>
            <a:off x="5461000" y="4978400"/>
            <a:ext cx="3086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2E28FE-4C83-2841-9F52-37E516D6BB93}"/>
              </a:ext>
            </a:extLst>
          </p:cNvPr>
          <p:cNvSpPr txBox="1"/>
          <p:nvPr/>
        </p:nvSpPr>
        <p:spPr>
          <a:xfrm>
            <a:off x="1643286" y="5147745"/>
            <a:ext cx="9963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Gina has done lots of interesting things and she can’t choose the best.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0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F64D1-3310-6158-E268-9C77AFCD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6BBFB3-88DF-95D4-7E2D-1AAC8D2D2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 t="-14322" r="296"/>
          <a:stretch/>
        </p:blipFill>
        <p:spPr>
          <a:xfrm>
            <a:off x="384056" y="732518"/>
            <a:ext cx="11659156" cy="22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B8305-26B5-7273-2EA5-716F68527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2633" y="1447366"/>
            <a:ext cx="508016" cy="52616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A0168A6-1407-0054-98F9-BB8070D13B2F}"/>
              </a:ext>
            </a:extLst>
          </p:cNvPr>
          <p:cNvSpPr/>
          <p:nvPr/>
        </p:nvSpPr>
        <p:spPr>
          <a:xfrm>
            <a:off x="1108234" y="1742386"/>
            <a:ext cx="411480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71429-9331-C4A8-C12A-B513C89C9CBC}"/>
              </a:ext>
            </a:extLst>
          </p:cNvPr>
          <p:cNvSpPr txBox="1"/>
          <p:nvPr/>
        </p:nvSpPr>
        <p:spPr>
          <a:xfrm>
            <a:off x="424922" y="453118"/>
            <a:ext cx="637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Answer the question. Blacken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the circle.</a:t>
            </a:r>
            <a:endParaRPr lang="en-HK" sz="2800" b="1" dirty="0">
              <a:solidFill>
                <a:srgbClr val="0E4194"/>
              </a:solidFill>
              <a:latin typeface="Tenorite Display" panose="00000500000000000000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5A2DB4-A42A-BEE6-9DD1-6CBA415A0A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4056" y="2039739"/>
            <a:ext cx="549293" cy="53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422078-0C1D-71FA-F8AB-302950C0716B}"/>
              </a:ext>
            </a:extLst>
          </p:cNvPr>
          <p:cNvSpPr txBox="1"/>
          <p:nvPr/>
        </p:nvSpPr>
        <p:spPr>
          <a:xfrm>
            <a:off x="1231806" y="3770299"/>
            <a:ext cx="9963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‘B’ is not correct because Kenny didn’t watch a show.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‘C’ is not correct because Kenny didn’t visit a museum.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‘D’ is not correct because Gina didn’t buy souvenirs.</a:t>
            </a:r>
          </a:p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is ‘A’ because Kenny took a sushi class and Gina joined a kung fu class.</a:t>
            </a:r>
            <a:endParaRPr lang="en-HK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D3D801-7A21-DFBC-9D13-6CCDD9BB4431}"/>
              </a:ext>
            </a:extLst>
          </p:cNvPr>
          <p:cNvCxnSpPr/>
          <p:nvPr/>
        </p:nvCxnSpPr>
        <p:spPr>
          <a:xfrm flipV="1">
            <a:off x="8216900" y="1755086"/>
            <a:ext cx="359410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40328-23D2-A4AB-DF26-040A88B676BE}"/>
              </a:ext>
            </a:extLst>
          </p:cNvPr>
          <p:cNvCxnSpPr>
            <a:cxnSpLocks/>
          </p:cNvCxnSpPr>
          <p:nvPr/>
        </p:nvCxnSpPr>
        <p:spPr>
          <a:xfrm flipV="1">
            <a:off x="1595914" y="2457689"/>
            <a:ext cx="3788886" cy="42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EDD795-C0D4-5CED-79FD-4CAF9399D4EC}"/>
              </a:ext>
            </a:extLst>
          </p:cNvPr>
          <p:cNvCxnSpPr>
            <a:cxnSpLocks/>
          </p:cNvCxnSpPr>
          <p:nvPr/>
        </p:nvCxnSpPr>
        <p:spPr>
          <a:xfrm flipV="1">
            <a:off x="8216900" y="2513180"/>
            <a:ext cx="3788886" cy="42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37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8192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B883D7-90A2-40BA-9DFE-88AF3DAF86D6}"/>
              </a:ext>
            </a:extLst>
          </p:cNvPr>
          <p:cNvSpPr txBox="1"/>
          <p:nvPr/>
        </p:nvSpPr>
        <p:spPr>
          <a:xfrm>
            <a:off x="676017" y="609251"/>
            <a:ext cx="108399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b="1" dirty="0"/>
              <a:t>Acknowledgements</a:t>
            </a:r>
          </a:p>
          <a:p>
            <a:endParaRPr lang="en-HK" sz="1400" dirty="0"/>
          </a:p>
          <a:p>
            <a:r>
              <a:rPr lang="en-HK" sz="1400" dirty="0"/>
              <a:t>We would like to thank the following organisations and people for permission to use their images:</a:t>
            </a:r>
          </a:p>
          <a:p>
            <a:endParaRPr lang="en-HK" sz="1400" dirty="0"/>
          </a:p>
          <a:p>
            <a:r>
              <a:rPr lang="en-HK" sz="1400" dirty="0"/>
              <a:t>sajjat / stock.adobe.com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8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B013E-151E-868D-57F3-5EA83A02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CC8A2-F516-1F13-CFD3-324EE0A57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5096" r="1977" b="70837"/>
          <a:stretch>
            <a:fillRect/>
          </a:stretch>
        </p:blipFill>
        <p:spPr>
          <a:xfrm>
            <a:off x="524944" y="847076"/>
            <a:ext cx="11272299" cy="4087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C2129-31E0-8A09-14B6-B50C7C0D6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048" y="2089461"/>
            <a:ext cx="508016" cy="52616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6FCEC8C2-4AA4-DE5C-2DAF-58E6402B4E20}"/>
              </a:ext>
            </a:extLst>
          </p:cNvPr>
          <p:cNvSpPr txBox="1"/>
          <p:nvPr/>
        </p:nvSpPr>
        <p:spPr>
          <a:xfrm>
            <a:off x="3873286" y="1798543"/>
            <a:ext cx="198271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rides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D6EBDA1-A172-269D-F134-488914B1E6BC}"/>
              </a:ext>
            </a:extLst>
          </p:cNvPr>
          <p:cNvSpPr txBox="1"/>
          <p:nvPr/>
        </p:nvSpPr>
        <p:spPr>
          <a:xfrm>
            <a:off x="6806384" y="1798543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took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D33E9978-7DF7-F30E-9FCF-78ACF12BC30C}"/>
              </a:ext>
            </a:extLst>
          </p:cNvPr>
          <p:cNvSpPr txBox="1"/>
          <p:nvPr/>
        </p:nvSpPr>
        <p:spPr>
          <a:xfrm>
            <a:off x="2276583" y="2352541"/>
            <a:ext cx="188901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cartoon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1AA823F2-5607-001C-3AB0-26E21B52A674}"/>
              </a:ext>
            </a:extLst>
          </p:cNvPr>
          <p:cNvSpPr txBox="1"/>
          <p:nvPr/>
        </p:nvSpPr>
        <p:spPr>
          <a:xfrm>
            <a:off x="8701539" y="1798543"/>
            <a:ext cx="173305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85CFE78-CACB-B8C7-5114-C6E2E95CD763}"/>
              </a:ext>
            </a:extLst>
          </p:cNvPr>
          <p:cNvSpPr txBox="1"/>
          <p:nvPr/>
        </p:nvSpPr>
        <p:spPr>
          <a:xfrm>
            <a:off x="4219268" y="2352541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characters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54B74EC-E6E1-A259-DB96-9CA75C0569CA}"/>
              </a:ext>
            </a:extLst>
          </p:cNvPr>
          <p:cNvSpPr txBox="1"/>
          <p:nvPr/>
        </p:nvSpPr>
        <p:spPr>
          <a:xfrm>
            <a:off x="7166846" y="2382335"/>
            <a:ext cx="212505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amusement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60B35233-F659-A62B-E4A9-D1B4905F0756}"/>
              </a:ext>
            </a:extLst>
          </p:cNvPr>
          <p:cNvSpPr txBox="1"/>
          <p:nvPr/>
        </p:nvSpPr>
        <p:spPr>
          <a:xfrm>
            <a:off x="9211131" y="2345802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A6EF1-630F-63D0-EBF4-5DD1A9140B05}"/>
              </a:ext>
            </a:extLst>
          </p:cNvPr>
          <p:cNvSpPr txBox="1"/>
          <p:nvPr/>
        </p:nvSpPr>
        <p:spPr>
          <a:xfrm>
            <a:off x="3236201" y="2870720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sushi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0C74872-8CD7-819F-F90C-4CE6159BA42B}"/>
              </a:ext>
            </a:extLst>
          </p:cNvPr>
          <p:cNvSpPr txBox="1"/>
          <p:nvPr/>
        </p:nvSpPr>
        <p:spPr>
          <a:xfrm>
            <a:off x="6733256" y="2866781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fish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B5F5DA0-5BED-2953-36A8-DF706BAED578}"/>
              </a:ext>
            </a:extLst>
          </p:cNvPr>
          <p:cNvSpPr txBox="1"/>
          <p:nvPr/>
        </p:nvSpPr>
        <p:spPr>
          <a:xfrm>
            <a:off x="8634236" y="2830248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5F03A0-0D66-A78C-45D2-844E12CA3E6E}"/>
              </a:ext>
            </a:extLst>
          </p:cNvPr>
          <p:cNvSpPr txBox="1"/>
          <p:nvPr/>
        </p:nvSpPr>
        <p:spPr>
          <a:xfrm>
            <a:off x="3173425" y="3389206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picnic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1FEA3EB2-5174-40CE-082C-25C5C9E0C254}"/>
              </a:ext>
            </a:extLst>
          </p:cNvPr>
          <p:cNvSpPr txBox="1"/>
          <p:nvPr/>
        </p:nvSpPr>
        <p:spPr>
          <a:xfrm>
            <a:off x="6248215" y="3352800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paddle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B93A56E1-6ABA-4B26-126B-279C3EC7B6FB}"/>
              </a:ext>
            </a:extLst>
          </p:cNvPr>
          <p:cNvSpPr txBox="1"/>
          <p:nvPr/>
        </p:nvSpPr>
        <p:spPr>
          <a:xfrm>
            <a:off x="8146860" y="3361462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boat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014D8BC1-9C3C-1D2D-D84D-113F75604945}"/>
              </a:ext>
            </a:extLst>
          </p:cNvPr>
          <p:cNvSpPr txBox="1"/>
          <p:nvPr/>
        </p:nvSpPr>
        <p:spPr>
          <a:xfrm>
            <a:off x="2276583" y="3871873"/>
            <a:ext cx="1811304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lake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78CD30A-09BC-9F4D-EDCD-3758BF9D6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510409" y="1856175"/>
            <a:ext cx="508016" cy="52616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9EE4B0A-C475-066D-DCDB-86E726E8E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048" y="2636720"/>
            <a:ext cx="508016" cy="52616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66EE936-13BD-4FAC-B9A7-E33123589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526752" y="2410172"/>
            <a:ext cx="508016" cy="52616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F666454-F2A6-9661-A1CC-5317E4C10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048" y="3200616"/>
            <a:ext cx="508016" cy="52616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71851D9E-1768-205B-E805-64AE12ED9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526752" y="2998860"/>
            <a:ext cx="508016" cy="526160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F6924C77-6B7F-16BD-3F11-CF0902A99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048" y="3747597"/>
            <a:ext cx="508016" cy="526160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E7DD0C8-284B-1D33-4A9D-A7770660F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526752" y="3587548"/>
            <a:ext cx="508016" cy="526160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487A48B1-609A-B74A-B32D-8BFF8D7CD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6048" y="4363733"/>
            <a:ext cx="508016" cy="526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3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2822A4D-CD7E-642F-E630-DEC8D1F1D1C0}"/>
              </a:ext>
            </a:extLst>
          </p:cNvPr>
          <p:cNvGrpSpPr/>
          <p:nvPr/>
        </p:nvGrpSpPr>
        <p:grpSpPr>
          <a:xfrm>
            <a:off x="924575" y="774289"/>
            <a:ext cx="11238961" cy="4844191"/>
            <a:chOff x="314975" y="774289"/>
            <a:chExt cx="11238961" cy="4844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4481E4-AD99-CA96-DF3D-AC8C23B9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1" t="32431" r="10467" b="45742"/>
            <a:stretch/>
          </p:blipFill>
          <p:spPr>
            <a:xfrm>
              <a:off x="314975" y="1427606"/>
              <a:ext cx="11238961" cy="419087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5C81EC2-0C05-226C-7DD2-71BAEC32BB25}"/>
                </a:ext>
              </a:extLst>
            </p:cNvPr>
            <p:cNvSpPr/>
            <p:nvPr/>
          </p:nvSpPr>
          <p:spPr>
            <a:xfrm>
              <a:off x="8026400" y="4947920"/>
              <a:ext cx="3527536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 dirty="0">
                <a:solidFill>
                  <a:srgbClr val="00B0F0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4DC32B-08D5-C69D-9C1F-9E1ED104E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1" t="29154" r="69799" b="67859"/>
            <a:stretch/>
          </p:blipFill>
          <p:spPr>
            <a:xfrm>
              <a:off x="314975" y="774289"/>
              <a:ext cx="3006828" cy="573564"/>
            </a:xfrm>
            <a:prstGeom prst="rect">
              <a:avLst/>
            </a:prstGeom>
          </p:spPr>
        </p:pic>
      </p:grpSp>
      <p:sp>
        <p:nvSpPr>
          <p:cNvPr id="4" name="TextBox 14">
            <a:extLst>
              <a:ext uri="{FF2B5EF4-FFF2-40B4-BE49-F238E27FC236}">
                <a16:creationId xmlns:a16="http://schemas.microsoft.com/office/drawing/2014/main" id="{DB1FE22B-5E26-2373-421F-EA015ADD964C}"/>
              </a:ext>
            </a:extLst>
          </p:cNvPr>
          <p:cNvSpPr txBox="1"/>
          <p:nvPr/>
        </p:nvSpPr>
        <p:spPr>
          <a:xfrm>
            <a:off x="2164146" y="3049773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6D667-6680-46F8-9AF7-AA5B7EFDD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87423" y="3073340"/>
            <a:ext cx="508016" cy="526160"/>
          </a:xfrm>
          <a:prstGeom prst="rect">
            <a:avLst/>
          </a:prstGeom>
        </p:spPr>
      </p:pic>
      <p:sp>
        <p:nvSpPr>
          <p:cNvPr id="6" name="TextBox 14">
            <a:extLst>
              <a:ext uri="{FF2B5EF4-FFF2-40B4-BE49-F238E27FC236}">
                <a16:creationId xmlns:a16="http://schemas.microsoft.com/office/drawing/2014/main" id="{6E014434-D202-F971-FAC8-76FA90139A1D}"/>
              </a:ext>
            </a:extLst>
          </p:cNvPr>
          <p:cNvSpPr txBox="1"/>
          <p:nvPr/>
        </p:nvSpPr>
        <p:spPr>
          <a:xfrm>
            <a:off x="2164146" y="3677217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9FCE814F-BC0B-18FA-4979-20148CFE8643}"/>
              </a:ext>
            </a:extLst>
          </p:cNvPr>
          <p:cNvSpPr txBox="1"/>
          <p:nvPr/>
        </p:nvSpPr>
        <p:spPr>
          <a:xfrm>
            <a:off x="2164146" y="4355461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752FA84B-2749-D40B-427F-647E7B726B04}"/>
              </a:ext>
            </a:extLst>
          </p:cNvPr>
          <p:cNvSpPr txBox="1"/>
          <p:nvPr/>
        </p:nvSpPr>
        <p:spPr>
          <a:xfrm>
            <a:off x="2164146" y="5033705"/>
            <a:ext cx="669420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FA53BC-4A86-4F04-E6B6-470A17186757}"/>
              </a:ext>
            </a:extLst>
          </p:cNvPr>
          <p:cNvCxnSpPr/>
          <p:nvPr/>
        </p:nvCxnSpPr>
        <p:spPr>
          <a:xfrm>
            <a:off x="3891280" y="4190872"/>
            <a:ext cx="14935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5E306A-8852-3E3D-A5DE-B65B7562DFE5}"/>
              </a:ext>
            </a:extLst>
          </p:cNvPr>
          <p:cNvCxnSpPr>
            <a:cxnSpLocks/>
          </p:cNvCxnSpPr>
          <p:nvPr/>
        </p:nvCxnSpPr>
        <p:spPr>
          <a:xfrm>
            <a:off x="6624320" y="5430392"/>
            <a:ext cx="61976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590BC6-93C2-3709-EA33-814202CDA0A3}"/>
              </a:ext>
            </a:extLst>
          </p:cNvPr>
          <p:cNvSpPr txBox="1"/>
          <p:nvPr/>
        </p:nvSpPr>
        <p:spPr>
          <a:xfrm>
            <a:off x="3646681" y="3336420"/>
            <a:ext cx="198271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enjoyed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970F88-BADE-AC4E-AAD3-F3ADD352AFCB}"/>
              </a:ext>
            </a:extLst>
          </p:cNvPr>
          <p:cNvSpPr txBox="1"/>
          <p:nvPr/>
        </p:nvSpPr>
        <p:spPr>
          <a:xfrm>
            <a:off x="5957322" y="4647848"/>
            <a:ext cx="1982718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55C952F1-1A26-BB90-0706-F623F1ABF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9704" y="3656661"/>
            <a:ext cx="508016" cy="526160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73F9FF74-38FA-5C42-C1E3-B5B295EF3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3928" y="4287620"/>
            <a:ext cx="508016" cy="526160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AFD82034-9E07-9FA8-0E6F-AFA76ED5A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3928" y="4918579"/>
            <a:ext cx="508016" cy="526160"/>
          </a:xfrm>
          <a:prstGeom prst="rect">
            <a:avLst/>
          </a:prstGeom>
        </p:spPr>
      </p:pic>
      <p:pic>
        <p:nvPicPr>
          <p:cNvPr id="26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F61CFD18-4D68-06E2-2BAF-4C19C14E0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6384" y="3087873"/>
            <a:ext cx="549293" cy="530352"/>
          </a:xfrm>
          <a:prstGeom prst="rect">
            <a:avLst/>
          </a:prstGeom>
        </p:spPr>
      </p:pic>
      <p:pic>
        <p:nvPicPr>
          <p:cNvPr id="27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id="{B74053FD-3EDD-5A4F-E55A-3D4C4975F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6384" y="3697978"/>
            <a:ext cx="549293" cy="530352"/>
          </a:xfrm>
          <a:prstGeom prst="rect">
            <a:avLst/>
          </a:prstGeom>
        </p:spPr>
      </p:pic>
      <p:pic>
        <p:nvPicPr>
          <p:cNvPr id="28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id="{4C8A21EA-C30C-32E9-6B29-983187107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6384" y="4312604"/>
            <a:ext cx="549293" cy="530352"/>
          </a:xfrm>
          <a:prstGeom prst="rect">
            <a:avLst/>
          </a:prstGeom>
        </p:spPr>
      </p:pic>
      <p:pic>
        <p:nvPicPr>
          <p:cNvPr id="2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7FE5240B-6BD7-AB33-33DF-038EC4672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76384" y="4918579"/>
            <a:ext cx="549293" cy="530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9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7BBEE-366F-F604-3685-604806952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21" y="698500"/>
            <a:ext cx="10948358" cy="3022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5DF2F7-830F-423A-8EF8-A31FA08F8372}"/>
              </a:ext>
            </a:extLst>
          </p:cNvPr>
          <p:cNvCxnSpPr/>
          <p:nvPr/>
        </p:nvCxnSpPr>
        <p:spPr>
          <a:xfrm>
            <a:off x="8267700" y="1714500"/>
            <a:ext cx="292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334E71-B79E-DE90-E604-1C88A2FF05BC}"/>
              </a:ext>
            </a:extLst>
          </p:cNvPr>
          <p:cNvCxnSpPr>
            <a:cxnSpLocks/>
          </p:cNvCxnSpPr>
          <p:nvPr/>
        </p:nvCxnSpPr>
        <p:spPr>
          <a:xfrm>
            <a:off x="4279900" y="2209800"/>
            <a:ext cx="436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hlinkClick r:id="rId5" action="ppaction://hlinksldjump"/>
            <a:extLst>
              <a:ext uri="{FF2B5EF4-FFF2-40B4-BE49-F238E27FC236}">
                <a16:creationId xmlns:a16="http://schemas.microsoft.com/office/drawing/2014/main" id="{8E34E6CD-90A3-5E28-5762-64A519451B9E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Q2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00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B2782C-29E6-DD83-2796-BAB3DBC0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D9A85-B139-C69C-065B-F6C81219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21" y="698500"/>
            <a:ext cx="10948358" cy="3022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46AC2-2365-A9E0-0A37-294F07255561}"/>
              </a:ext>
            </a:extLst>
          </p:cNvPr>
          <p:cNvCxnSpPr>
            <a:cxnSpLocks/>
          </p:cNvCxnSpPr>
          <p:nvPr/>
        </p:nvCxnSpPr>
        <p:spPr>
          <a:xfrm>
            <a:off x="8735756" y="2209800"/>
            <a:ext cx="18306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C61C86-7686-9AB3-3366-4114FE2C055A}"/>
              </a:ext>
            </a:extLst>
          </p:cNvPr>
          <p:cNvCxnSpPr>
            <a:cxnSpLocks/>
          </p:cNvCxnSpPr>
          <p:nvPr/>
        </p:nvCxnSpPr>
        <p:spPr>
          <a:xfrm>
            <a:off x="4279900" y="2667000"/>
            <a:ext cx="4076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hlinkClick r:id="rId5" action="ppaction://hlinksldjump"/>
            <a:extLst>
              <a:ext uri="{FF2B5EF4-FFF2-40B4-BE49-F238E27FC236}">
                <a16:creationId xmlns:a16="http://schemas.microsoft.com/office/drawing/2014/main" id="{E90BD4C9-0A04-EBA3-418F-FD4C8294660D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Q2</a:t>
            </a:r>
            <a:endParaRPr lang="en-HK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37459-4087-3E99-E4E3-0594AE6C67F8}"/>
              </a:ext>
            </a:extLst>
          </p:cNvPr>
          <p:cNvSpPr txBox="1"/>
          <p:nvPr/>
        </p:nvSpPr>
        <p:spPr>
          <a:xfrm>
            <a:off x="1352550" y="4036050"/>
            <a:ext cx="9486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b="0" i="0" dirty="0">
                <a:solidFill>
                  <a:srgbClr val="FF0000"/>
                </a:solidFill>
                <a:effectLst/>
              </a:rPr>
              <a:t>The rides were really fun. They were so exciting that Kenny screamed with joy.</a:t>
            </a:r>
            <a:endParaRPr lang="en-HK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8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5A9C4E0-6826-C9D8-B8FC-C95E8EA2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3D742-3452-D257-C4D8-CFD806C8E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1" y="1133679"/>
            <a:ext cx="10948358" cy="215224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709DCF-B9D8-D65A-FED5-0ED18381CD88}"/>
              </a:ext>
            </a:extLst>
          </p:cNvPr>
          <p:cNvCxnSpPr>
            <a:cxnSpLocks/>
          </p:cNvCxnSpPr>
          <p:nvPr/>
        </p:nvCxnSpPr>
        <p:spPr>
          <a:xfrm>
            <a:off x="1738056" y="2044700"/>
            <a:ext cx="3456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BEE59D-541C-A15F-0BD2-37795218DC3A}"/>
              </a:ext>
            </a:extLst>
          </p:cNvPr>
          <p:cNvCxnSpPr>
            <a:cxnSpLocks/>
          </p:cNvCxnSpPr>
          <p:nvPr/>
        </p:nvCxnSpPr>
        <p:spPr>
          <a:xfrm>
            <a:off x="1738056" y="2540000"/>
            <a:ext cx="1500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hlinkClick r:id="rId5" action="ppaction://hlinksldjump"/>
            <a:extLst>
              <a:ext uri="{FF2B5EF4-FFF2-40B4-BE49-F238E27FC236}">
                <a16:creationId xmlns:a16="http://schemas.microsoft.com/office/drawing/2014/main" id="{FE6990A4-5D62-46BD-6D3E-A83587AE649C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Q2</a:t>
            </a:r>
            <a:endParaRPr lang="en-HK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84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136F4-0A23-530E-24E4-D3563F71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EAB3A-33C7-3D7C-C4AB-3814349AB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21" y="1907704"/>
            <a:ext cx="10948358" cy="604191"/>
          </a:xfrm>
          <a:prstGeom prst="rect">
            <a:avLst/>
          </a:prstGeom>
        </p:spPr>
      </p:pic>
      <p:sp>
        <p:nvSpPr>
          <p:cNvPr id="10" name="Rectangle: Rounded Corners 9">
            <a:hlinkClick r:id="rId5" action="ppaction://hlinksldjump"/>
            <a:extLst>
              <a:ext uri="{FF2B5EF4-FFF2-40B4-BE49-F238E27FC236}">
                <a16:creationId xmlns:a16="http://schemas.microsoft.com/office/drawing/2014/main" id="{97BC197E-8A8E-A0F5-179C-1252D51D75F5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Q2</a:t>
            </a:r>
            <a:endParaRPr lang="en-HK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E9A8E-D2E7-88D6-5B74-361425B220EF}"/>
              </a:ext>
            </a:extLst>
          </p:cNvPr>
          <p:cNvSpPr txBox="1"/>
          <p:nvPr/>
        </p:nvSpPr>
        <p:spPr>
          <a:xfrm>
            <a:off x="1352550" y="2993108"/>
            <a:ext cx="9486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200" b="0" i="0" dirty="0">
                <a:solidFill>
                  <a:srgbClr val="FF0000"/>
                </a:solidFill>
                <a:effectLst/>
              </a:rPr>
              <a:t>Gina went to Shenzhen last month, not last year.</a:t>
            </a:r>
            <a:endParaRPr lang="en-HK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DFDB-9DAF-6EF9-0F89-E3E89669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8DC853-F762-9ACB-36E5-A2AF90A2A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" r="92"/>
          <a:stretch/>
        </p:blipFill>
        <p:spPr>
          <a:xfrm>
            <a:off x="384056" y="948418"/>
            <a:ext cx="11659156" cy="22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B7A01E-CAE8-1C3A-494E-445D05E0A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01144" y="2084726"/>
            <a:ext cx="508016" cy="52616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A57267F-2018-E008-AE9C-87B8953F3075}"/>
              </a:ext>
            </a:extLst>
          </p:cNvPr>
          <p:cNvSpPr/>
          <p:nvPr/>
        </p:nvSpPr>
        <p:spPr>
          <a:xfrm>
            <a:off x="1479934" y="2736294"/>
            <a:ext cx="411480" cy="4114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7BB66-559B-65F8-76F4-5D8405A38C65}"/>
              </a:ext>
            </a:extLst>
          </p:cNvPr>
          <p:cNvSpPr txBox="1"/>
          <p:nvPr/>
        </p:nvSpPr>
        <p:spPr>
          <a:xfrm>
            <a:off x="424922" y="948418"/>
            <a:ext cx="637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Answer the question. Blacken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  <a:sym typeface="Wingdings" panose="05000000000000000000" pitchFamily="2" charset="2"/>
              </a:rPr>
              <a:t> </a:t>
            </a:r>
            <a:r>
              <a:rPr lang="en-US" sz="2800" b="1" dirty="0">
                <a:solidFill>
                  <a:srgbClr val="0E4194"/>
                </a:solidFill>
                <a:latin typeface="Tenorite Display" panose="00000500000000000000" pitchFamily="2" charset="0"/>
              </a:rPr>
              <a:t>the circle.</a:t>
            </a:r>
            <a:endParaRPr lang="en-HK" sz="2800" b="1" dirty="0">
              <a:solidFill>
                <a:srgbClr val="0E4194"/>
              </a:solidFill>
              <a:latin typeface="Tenorite Display" panose="00000500000000000000" pitchFamily="2" charset="0"/>
            </a:endParaRPr>
          </a:p>
        </p:txBody>
      </p:sp>
      <p:pic>
        <p:nvPicPr>
          <p:cNvPr id="6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E0E08966-0C5D-7AA2-8BB5-546AADE5E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72567" y="2677099"/>
            <a:ext cx="549293" cy="530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3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ge of a paper with pictures&#10;&#10;AI-generated content may be incorrect.">
            <a:extLst>
              <a:ext uri="{FF2B5EF4-FFF2-40B4-BE49-F238E27FC236}">
                <a16:creationId xmlns:a16="http://schemas.microsoft.com/office/drawing/2014/main" id="{D0FCEDF9-D077-37B8-60DA-CF4320C7C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5858" r="13494" b="34963"/>
          <a:stretch/>
        </p:blipFill>
        <p:spPr>
          <a:xfrm>
            <a:off x="1055519" y="1536700"/>
            <a:ext cx="10080962" cy="341376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F5AA0D1-56CC-07DC-068F-FE0DA4C3B237}"/>
              </a:ext>
            </a:extLst>
          </p:cNvPr>
          <p:cNvCxnSpPr>
            <a:cxnSpLocks/>
          </p:cNvCxnSpPr>
          <p:nvPr/>
        </p:nvCxnSpPr>
        <p:spPr>
          <a:xfrm>
            <a:off x="2514600" y="4191000"/>
            <a:ext cx="825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6688AB-4DDB-42CB-4652-826916127130}"/>
              </a:ext>
            </a:extLst>
          </p:cNvPr>
          <p:cNvCxnSpPr>
            <a:cxnSpLocks/>
          </p:cNvCxnSpPr>
          <p:nvPr/>
        </p:nvCxnSpPr>
        <p:spPr>
          <a:xfrm>
            <a:off x="2514600" y="4533900"/>
            <a:ext cx="5143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43E1B89-1B5D-70C4-25FB-76D462A8B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6" r="92" b="41778"/>
          <a:stretch/>
        </p:blipFill>
        <p:spPr>
          <a:xfrm>
            <a:off x="8556188" y="209779"/>
            <a:ext cx="3635812" cy="1324881"/>
          </a:xfrm>
          <a:prstGeom prst="rect">
            <a:avLst/>
          </a:prstGeom>
        </p:spPr>
      </p:pic>
      <p:sp>
        <p:nvSpPr>
          <p:cNvPr id="11" name="Rectangle: Rounded Corners 10">
            <a:hlinkClick r:id="rId6" action="ppaction://hlinksldjump"/>
            <a:extLst>
              <a:ext uri="{FF2B5EF4-FFF2-40B4-BE49-F238E27FC236}">
                <a16:creationId xmlns:a16="http://schemas.microsoft.com/office/drawing/2014/main" id="{D1239F5B-7E61-9490-6B15-2D085425FB9B}"/>
              </a:ext>
            </a:extLst>
          </p:cNvPr>
          <p:cNvSpPr/>
          <p:nvPr/>
        </p:nvSpPr>
        <p:spPr>
          <a:xfrm>
            <a:off x="10183003" y="5628758"/>
            <a:ext cx="1473753" cy="729343"/>
          </a:xfrm>
          <a:prstGeom prst="roundRect">
            <a:avLst>
              <a:gd name="adj" fmla="val 24130"/>
            </a:avLst>
          </a:prstGeom>
          <a:solidFill>
            <a:srgbClr val="B42F2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Go back to Q3</a:t>
            </a:r>
            <a:endParaRPr lang="en-HK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A0261-A8E0-3CB8-1B3E-87638829EF32}"/>
              </a:ext>
            </a:extLst>
          </p:cNvPr>
          <p:cNvSpPr txBox="1"/>
          <p:nvPr/>
        </p:nvSpPr>
        <p:spPr>
          <a:xfrm>
            <a:off x="1278631" y="4950460"/>
            <a:ext cx="9963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Gina mentioned one of the things she did although skiing is difficult.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4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false,&quot;showPlaybackRateButton&quot;:false,&quot;showPrevButton&quot;:true,&quot;showRewind&quot;:false,&quot;showSlideNumbers&quot;:true,&quot;showSlideOnlyButton&quot;:true,&quot;showSubtitlesButton&quot;:false,&quot;showTimer&quot;:false,&quot;showVolumeControl&quot;:fals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rotatePromptEnabled&quot;:false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markerTools&quot;,&quot;outline&quot;],&quot;buttonsAtLeft&quot;:false,&quot;courseTitleVisible&quot;:false,&quot;showLogo&quot;:false,&quot;visible&quot;:true},&quot;version&quot;:&quot;1.3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AUDIO_SUBTITLES_LABEL&quot;:&quot;Closed Captions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ONTROL_PANEL_CLOSED_CAPTIONS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SUBTITLES&quot;:&quot;Closed Captions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OPUP_ROTATE_SCREEN_PROMPT_LANDSCAPE&quot;:&quot;Rotate your device to landscape mode&quot;,&quot;PB_POPUP_ROTATE_SCREEN_PROMPT_PORTRAIT&quot;:&quot;Rotate your device to the portrait mode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ALWAYS_START_OVER&quot;,&quot;enableKeyboardNavigation&quot;:true},&quot;keyboardSettings&quot;:&quot;&quot;,&quot;skinVersion&quot;:4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false,&quot;texts&quot;:[&quot;DT_SLIDE_TITLE&quot;,&quot;DT_SLIDE_NOTES_TEXT&quot;,&quot;DT_SLIDE_TEXT&quot;,&quot;DT_HYPERLINK_TOOLTIP&quot;]},&quot;resources&quot;:{&quot;attachments&quot;:false,&quot;fonts&quot;:[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INTERACTIVITY_TEXT&quot;,&quot;DCT_INTERACTIVITY_SEMIBOLD_TEXT&quot;],&quot;dynamicPlain&quot;:[&quot;DCT_SLIDE_TITLE&quot;,&quot;DCT_SLIDE_NOTES_TEXT&quot;,&quot;DCT_SLIDE_TEXT&quot;,&quot;DCT_HYPERLINK_TOOLTIP&quot;],&quot;static&quot;:[&quot;Drawing&quot;,&quot;Pen&quot;,&quot;Highlighter&quot;,&quot;Eraser&quot;,&quot;Erase all&quot;,&quot;Finish drawing&quot;,&quot;1234567890&quot;,&quot;Slides&quot;,&quot;Outline&quot;,&quot;Search…&quot;,&quot;in slide&quot;,&quot;Search results&quot;,&quot;No matches found.&quot;,&quot;in notes&quot;,&quot;Cancel&quot;,&quot;Next&quot;,&quot;Full screen&quot;,&quot;Exit full screen&quot;,&quot;%SLIDE_NUMBER% of %TOTAL_SLIDES%&quot;,&quot;Yes&quot;,&quot;No&quot;,&quot;OK&quot;,&quot;Do you want to resume where you left off?&quot;,&quot;Rotate your device to the portrait mode&quot;,&quot;Rotate your device to landscape mode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fullscreen,slideNumber,goToPrev,goToNext&quot;,&quot;playerLayoutHeader&quot;:&quot;markerTools,outline,&quot;,&quot;playerLayoutHeaderButtonsPosition&quot;:&quot;right&quot;,&quot;playerLayoutOutline&quot;:&quot;enableSearch,showThumbnails,showSlideNumber,enableMultilevel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never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ple3e_5a_c6_p52_pr"/>
  <p:tag name="ISPRING_LMS_API_VERSION" val="SCORM 2004 (4th edition)"/>
  <p:tag name="ISPRING_ULTRA_SCORM_COURCE_TITLE" val="PLE3E 5A Chapter 6 Post-reading PPT"/>
  <p:tag name="ISPRING_ULTRA_SCORM_COURSE_ID" val="E6C11FE6-674D-42E5-B44B-D861DA2EB516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invertReadingOrder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PASSING_SCORE" val="0.000000"/>
  <p:tag name="ISPRING_PRESENTATION_TITLE" val="PLE3E 5A Chapter 6 Post-reading PPT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#\uFFFD\u0000{1BB5593B-751D-49A6-B6B3-FD998CCA9F0F}&quot;,&quot;C:\\Users\\HK1-UCatherineLeung\\OneDrive - Pearson PLC\\Digital\\PLE3E\\ePub\\5A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8F87C-5746-48FF-9E99-B2B979F81773}: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8AE1D-9229-4377-8518-E0A5078C291A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F74AE-EA00-4167-942B-003ABF42531B}: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555C10-3A6B-4165-948F-A5111FD92BA6}:2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0762E8-0111-4802-AD6E-C0C50F237BF0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C859D3-E9D9-4342-B5F7-B822BB00B4C2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9491F1-1E97-4705-A3DF-2E469259AC80}:2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4FFE2B-72AA-4EEF-BBB2-89465FA1124D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F4E672-4693-49C3-B5A0-ACDE207EE476}: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DCFD6C-159E-4A57-BBF0-0D38A95D2C64}:3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F29AE-7258-4B36-B604-94EA69F2863A}: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F8F3E5-7C32-41C4-8354-6234AF957F9E}:3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C048AD-E4C6-4521-A440-26501DF6996C}:26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19dc3-2774-4bb3-bd51-e2fea1f33844">
      <Terms xmlns="http://schemas.microsoft.com/office/infopath/2007/PartnerControls"/>
    </lcf76f155ced4ddcb4097134ff3c332f>
    <TaxCatchAll xmlns="ea194019-af41-4f5f-90aa-3f3df5d176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44B0A76C4084CA3186D7728ADCBD0" ma:contentTypeVersion="13" ma:contentTypeDescription="Create a new document." ma:contentTypeScope="" ma:versionID="77d846f48fa6d3914ffde1cefecd4c50">
  <xsd:schema xmlns:xsd="http://www.w3.org/2001/XMLSchema" xmlns:xs="http://www.w3.org/2001/XMLSchema" xmlns:p="http://schemas.microsoft.com/office/2006/metadata/properties" xmlns:ns2="6a719dc3-2774-4bb3-bd51-e2fea1f33844" xmlns:ns3="ea194019-af41-4f5f-90aa-3f3df5d17659" targetNamespace="http://schemas.microsoft.com/office/2006/metadata/properties" ma:root="true" ma:fieldsID="29a37b74a8c481784ee7ca4e0b0e2957" ns2:_="" ns3:_="">
    <xsd:import namespace="6a719dc3-2774-4bb3-bd51-e2fea1f33844"/>
    <xsd:import namespace="ea194019-af41-4f5f-90aa-3f3df5d17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19dc3-2774-4bb3-bd51-e2fea1f33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4019-af41-4f5f-90aa-3f3df5d176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5126e43-fa45-48bc-ae95-bd46f43df1a2}" ma:internalName="TaxCatchAll" ma:showField="CatchAllData" ma:web="ea194019-af41-4f5f-90aa-3f3df5d17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831AB-F5AA-4F43-BC62-AD2E6A3399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B63578-0913-4494-96C2-3C877B8A4472}">
  <ds:schemaRefs>
    <ds:schemaRef ds:uri="http://purl.org/dc/terms/"/>
    <ds:schemaRef ds:uri="6a719dc3-2774-4bb3-bd51-e2fea1f33844"/>
    <ds:schemaRef ds:uri="ea194019-af41-4f5f-90aa-3f3df5d17659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36C731-5EB4-44C9-BE1F-4A5CADE21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19dc3-2774-4bb3-bd51-e2fea1f33844"/>
    <ds:schemaRef ds:uri="ea194019-af41-4f5f-90aa-3f3df5d17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224</Words>
  <Application>Microsoft Office PowerPoint</Application>
  <PresentationFormat>Widescreen</PresentationFormat>
  <Paragraphs>56</Paragraphs>
  <Slides>13</Slides>
  <Notes>13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Open Sans ExtraBold</vt:lpstr>
      <vt:lpstr>Tenorite Display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PLE3E 5A Chapter 6 Post-reading PPT</dc:title>
  <dc:creator>Catherine Leung</dc:creator>
  <cp:lastModifiedBy>Catherine Leung</cp:lastModifiedBy>
  <cp:revision>8</cp:revision>
  <dcterms:created xsi:type="dcterms:W3CDTF">2025-02-12T03:48:57Z</dcterms:created>
  <dcterms:modified xsi:type="dcterms:W3CDTF">2025-10-14T01:12:53Z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0x010100C3A44B0A76C4084CA3186D7728ADCBD0</vt:lpwstr>
  </property>
  <property fmtid="{D5CDD505-2E9C-101B-9397-08002B2CF9AE}" pid="3" name="MediaServiceImageTags">
    <vt:lpwstr/>
  </property>
</Properties>
</file>