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tags/tag58.xml" ContentType="application/vnd.openxmlformats-officedocument.presentationml.tags+xml"/>
  <Override PartName="/ppt/notesSlides/notesSlide57.xml" ContentType="application/vnd.openxmlformats-officedocument.presentationml.notesSlide+xml"/>
  <Override PartName="/ppt/tags/tag59.xml" ContentType="application/vnd.openxmlformats-officedocument.presentationml.tags+xml"/>
  <Override PartName="/ppt/notesSlides/notesSlide58.xml" ContentType="application/vnd.openxmlformats-officedocument.presentationml.notesSlide+xml"/>
  <Override PartName="/ppt/tags/tag60.xml" ContentType="application/vnd.openxmlformats-officedocument.presentationml.tags+xml"/>
  <Override PartName="/ppt/notesSlides/notesSlide59.xml" ContentType="application/vnd.openxmlformats-officedocument.presentationml.notesSlide+xml"/>
  <Override PartName="/ppt/tags/tag61.xml" ContentType="application/vnd.openxmlformats-officedocument.presentationml.tags+xml"/>
  <Override PartName="/ppt/notesSlides/notesSlide60.xml" ContentType="application/vnd.openxmlformats-officedocument.presentationml.notesSlide+xml"/>
  <Override PartName="/ppt/tags/tag62.xml" ContentType="application/vnd.openxmlformats-officedocument.presentationml.tags+xml"/>
  <Override PartName="/ppt/notesSlides/notesSlide61.xml" ContentType="application/vnd.openxmlformats-officedocument.presentationml.notesSlide+xml"/>
  <Override PartName="/ppt/tags/tag63.xml" ContentType="application/vnd.openxmlformats-officedocument.presentationml.tags+xml"/>
  <Override PartName="/ppt/notesSlides/notesSlide62.xml" ContentType="application/vnd.openxmlformats-officedocument.presentationml.notesSlide+xml"/>
  <Override PartName="/ppt/tags/tag64.xml" ContentType="application/vnd.openxmlformats-officedocument.presentationml.tags+xml"/>
  <Override PartName="/ppt/notesSlides/notesSlide63.xml" ContentType="application/vnd.openxmlformats-officedocument.presentationml.notesSlide+xml"/>
  <Override PartName="/ppt/tags/tag65.xml" ContentType="application/vnd.openxmlformats-officedocument.presentationml.tags+xml"/>
  <Override PartName="/ppt/notesSlides/notesSlide64.xml" ContentType="application/vnd.openxmlformats-officedocument.presentationml.notesSlide+xml"/>
  <Override PartName="/ppt/tags/tag66.xml" ContentType="application/vnd.openxmlformats-officedocument.presentationml.tags+xml"/>
  <Override PartName="/ppt/notesSlides/notesSlide65.xml" ContentType="application/vnd.openxmlformats-officedocument.presentationml.notesSlide+xml"/>
  <Override PartName="/ppt/tags/tag67.xml" ContentType="application/vnd.openxmlformats-officedocument.presentationml.tags+xml"/>
  <Override PartName="/ppt/notesSlides/notesSlide66.xml" ContentType="application/vnd.openxmlformats-officedocument.presentationml.notesSlide+xml"/>
  <Override PartName="/ppt/tags/tag68.xml" ContentType="application/vnd.openxmlformats-officedocument.presentationml.tags+xml"/>
  <Override PartName="/ppt/notesSlides/notesSlide67.xml" ContentType="application/vnd.openxmlformats-officedocument.presentationml.notesSlide+xml"/>
  <Override PartName="/ppt/tags/tag69.xml" ContentType="application/vnd.openxmlformats-officedocument.presentationml.tags+xml"/>
  <Override PartName="/ppt/notesSlides/notesSlide68.xml" ContentType="application/vnd.openxmlformats-officedocument.presentationml.notesSlide+xml"/>
  <Override PartName="/ppt/tags/tag70.xml" ContentType="application/vnd.openxmlformats-officedocument.presentationml.tags+xml"/>
  <Override PartName="/ppt/notesSlides/notesSlide6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4"/>
    <p:sldMasterId id="2147483648" r:id="rId5"/>
    <p:sldMasterId id="2147483727" r:id="rId6"/>
  </p:sldMasterIdLst>
  <p:notesMasterIdLst>
    <p:notesMasterId r:id="rId76"/>
  </p:notesMasterIdLst>
  <p:handoutMasterIdLst>
    <p:handoutMasterId r:id="rId77"/>
  </p:handoutMasterIdLst>
  <p:sldIdLst>
    <p:sldId id="256" r:id="rId7"/>
    <p:sldId id="368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10" r:id="rId18"/>
    <p:sldId id="312" r:id="rId19"/>
    <p:sldId id="315" r:id="rId20"/>
    <p:sldId id="314" r:id="rId21"/>
    <p:sldId id="316" r:id="rId22"/>
    <p:sldId id="367" r:id="rId23"/>
    <p:sldId id="276" r:id="rId24"/>
    <p:sldId id="317" r:id="rId25"/>
    <p:sldId id="318" r:id="rId26"/>
    <p:sldId id="321" r:id="rId27"/>
    <p:sldId id="319" r:id="rId28"/>
    <p:sldId id="320" r:id="rId29"/>
    <p:sldId id="322" r:id="rId30"/>
    <p:sldId id="323" r:id="rId31"/>
    <p:sldId id="325" r:id="rId32"/>
    <p:sldId id="326" r:id="rId33"/>
    <p:sldId id="364" r:id="rId34"/>
    <p:sldId id="327" r:id="rId35"/>
    <p:sldId id="328" r:id="rId36"/>
    <p:sldId id="329" r:id="rId37"/>
    <p:sldId id="330" r:id="rId38"/>
    <p:sldId id="324" r:id="rId39"/>
    <p:sldId id="331" r:id="rId40"/>
    <p:sldId id="365" r:id="rId41"/>
    <p:sldId id="334" r:id="rId42"/>
    <p:sldId id="335" r:id="rId43"/>
    <p:sldId id="336" r:id="rId44"/>
    <p:sldId id="337" r:id="rId45"/>
    <p:sldId id="338" r:id="rId46"/>
    <p:sldId id="339" r:id="rId47"/>
    <p:sldId id="341" r:id="rId48"/>
    <p:sldId id="342" r:id="rId49"/>
    <p:sldId id="343" r:id="rId50"/>
    <p:sldId id="340" r:id="rId51"/>
    <p:sldId id="346" r:id="rId52"/>
    <p:sldId id="345" r:id="rId53"/>
    <p:sldId id="347" r:id="rId54"/>
    <p:sldId id="348" r:id="rId55"/>
    <p:sldId id="349" r:id="rId56"/>
    <p:sldId id="350" r:id="rId57"/>
    <p:sldId id="351" r:id="rId58"/>
    <p:sldId id="352" r:id="rId59"/>
    <p:sldId id="353" r:id="rId60"/>
    <p:sldId id="354" r:id="rId61"/>
    <p:sldId id="355" r:id="rId62"/>
    <p:sldId id="356" r:id="rId63"/>
    <p:sldId id="357" r:id="rId64"/>
    <p:sldId id="358" r:id="rId65"/>
    <p:sldId id="359" r:id="rId66"/>
    <p:sldId id="360" r:id="rId67"/>
    <p:sldId id="361" r:id="rId68"/>
    <p:sldId id="362" r:id="rId69"/>
    <p:sldId id="363" r:id="rId70"/>
    <p:sldId id="369" r:id="rId71"/>
    <p:sldId id="370" r:id="rId72"/>
    <p:sldId id="371" r:id="rId73"/>
    <p:sldId id="263" r:id="rId74"/>
    <p:sldId id="366" r:id="rId75"/>
  </p:sldIdLst>
  <p:sldSz cx="12192000" cy="6858000"/>
  <p:notesSz cx="7099300" cy="10234613"/>
  <p:custDataLst>
    <p:tags r:id="rId7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6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3D82760-C951-1BFF-29C2-9DED795D81D5}" name="Vivian Tang" initials="VT" userId="S::vivian.tang@pearson.com::c38f7cfe-078d-4502-85d2-92bb7fe749ff" providerId="AD"/>
  <p188:author id="{12E99990-BEC7-DA54-B3D6-81D78385100F}" name="Catherine Leung" initials="CL" userId="S::Catherine.Leung@Pearson.com::dabd965c-b78d-4221-bc96-18215785a5a0" providerId="AD"/>
  <p188:author id="{6C5A00FF-2697-DE90-8748-7E37E8F5B57D}" name="Betty Law" initials="" userId="S::Betty.Law@Pearson.com::0bdf6025-0946-48e7-acac-b6a5a11790c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95D9"/>
    <a:srgbClr val="FFFF00"/>
    <a:srgbClr val="F3FDFF"/>
    <a:srgbClr val="00803B"/>
    <a:srgbClr val="7961AA"/>
    <a:srgbClr val="634993"/>
    <a:srgbClr val="4663A7"/>
    <a:srgbClr val="FFFFFF"/>
    <a:srgbClr val="B1A3CF"/>
    <a:srgbClr val="90CE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D9468E-5F06-46BE-9272-2F38ADABBF59}" v="7" dt="2025-11-03T01:38:56.1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404" autoAdjust="0"/>
  </p:normalViewPr>
  <p:slideViewPr>
    <p:cSldViewPr snapToGrid="0" showGuides="1">
      <p:cViewPr varScale="1">
        <p:scale>
          <a:sx n="59" d="100"/>
          <a:sy n="59" d="100"/>
        </p:scale>
        <p:origin x="440" y="268"/>
      </p:cViewPr>
      <p:guideLst>
        <p:guide orient="horz" pos="256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20"/>
    </p:cViewPr>
  </p:sorterViewPr>
  <p:notesViewPr>
    <p:cSldViewPr snapToGrid="0" showGuides="1">
      <p:cViewPr varScale="1">
        <p:scale>
          <a:sx n="54" d="100"/>
          <a:sy n="54" d="100"/>
        </p:scale>
        <p:origin x="2564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microsoft.com/office/2018/10/relationships/authors" Target="authors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82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tags" Target="tags/tag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B79EA4-4B30-C64B-989C-5CC6AF5C93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HK" dirty="0">
              <a:latin typeface="Calibri" panose="020F050202020403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24AB7F-E7CD-D595-2E6E-3F36BAED363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endParaRPr lang="en-HK" dirty="0">
              <a:latin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D75888-47AC-6C49-F4FC-7FCDE2867F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HK" dirty="0">
              <a:latin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50893F-831D-70EA-80A0-011AFF93C9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endParaRPr lang="en-HK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31191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224" userDrawn="1">
          <p15:clr>
            <a:srgbClr val="F26B43"/>
          </p15:clr>
        </p15:guide>
        <p15:guide id="2" pos="2236" userDrawn="1">
          <p15:clr>
            <a:srgbClr val="F26B43"/>
          </p15:clr>
        </p15:guide>
      </p15:sldGuideLst>
    </p:ext>
  </p:extLst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12T02:42:35.47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0,'2782'0,"-2739"0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12T02:43:14.4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0,'2683'0,"-2657"0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12T02:49:56.55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0,'2920'0,"-2890"0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12T02:50:21.155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0,'5184'0,"-5156"0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Calibri" panose="020F0502020204030204" pitchFamily="34" charset="0"/>
              </a:defRPr>
            </a:lvl1pPr>
          </a:lstStyle>
          <a:p>
            <a:endParaRPr lang="en-HK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Calibri" panose="020F0502020204030204" pitchFamily="34" charset="0"/>
              </a:defRPr>
            </a:lvl1pPr>
          </a:lstStyle>
          <a:p>
            <a:fld id="{C10C9F5B-6B14-4282-BB1D-3F70C89C7BD4}" type="datetimeFigureOut">
              <a:rPr lang="en-HK" smtClean="0"/>
              <a:pPr/>
              <a:t>3/11/2025</a:t>
            </a:fld>
            <a:endParaRPr lang="en-HK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HK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H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Calibri" panose="020F0502020204030204" pitchFamily="34" charset="0"/>
              </a:defRPr>
            </a:lvl1pPr>
          </a:lstStyle>
          <a:p>
            <a:endParaRPr lang="en-H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Calibri" panose="020F0502020204030204" pitchFamily="34" charset="0"/>
              </a:defRPr>
            </a:lvl1pPr>
          </a:lstStyle>
          <a:p>
            <a:fld id="{F5568EE5-5EA5-4453-8CF5-D2DE708556A5}" type="slidenum">
              <a:rPr lang="en-HK" smtClean="0"/>
              <a:pPr/>
              <a:t>‹#›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3330470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157672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10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248980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Asakusa (</a:t>
            </a:r>
            <a:r>
              <a:rPr lang="zh-CN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淺草</a:t>
            </a:r>
            <a:r>
              <a:rPr lang="en-US" altLang="zh-C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  <a:endParaRPr lang="en-HK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11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87248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12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938250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13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9339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14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002147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15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6481969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16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990403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17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5337890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18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575020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19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773675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012141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20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9430316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21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7975056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22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2655915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23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2309222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24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337209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25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1714769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26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9544706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27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8083807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28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9108174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29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638803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0877663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30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5351995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31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6780418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32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9901772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33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9552996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34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3921804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35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5237032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36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3745613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37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7511673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38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392109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39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65922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0826542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40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0644628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41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7723371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42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347643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43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6408802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44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9485852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45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3436247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46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5451695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47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4228217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48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1144972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49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315829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72451323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50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1616438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51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999165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52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33645858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53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70529869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54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1240119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55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758967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56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301944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57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6389995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58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44709202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59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74162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07691325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60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91472116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61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19107970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62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50505854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63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83244261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64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11717551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65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7669232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66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27715398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67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32208367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68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98307853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69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760292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937497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194980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68EE5-5EA5-4453-8CF5-D2DE708556A5}" type="slidenum">
              <a:rPr lang="en-HK" smtClean="0"/>
              <a:t>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584616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Document 11">
            <a:extLst>
              <a:ext uri="{FF2B5EF4-FFF2-40B4-BE49-F238E27FC236}">
                <a16:creationId xmlns:a16="http://schemas.microsoft.com/office/drawing/2014/main" id="{F77F0444-471A-1A9E-0717-041AE3241455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18A74B"/>
          </a:solidFill>
          <a:ln w="228600" cmpd="sng">
            <a:solidFill>
              <a:srgbClr val="66B8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509FFC-B512-DF25-93FF-301F7F2CF98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06055" y="5543550"/>
            <a:ext cx="1082620" cy="1082702"/>
            <a:chOff x="9525000" y="4057649"/>
            <a:chExt cx="2016000" cy="201615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F73319E-6389-22F9-F5E6-CCBE20F14B9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525000" y="4057649"/>
              <a:ext cx="2016000" cy="2016154"/>
            </a:xfrm>
            <a:prstGeom prst="ellipse">
              <a:avLst/>
            </a:prstGeom>
            <a:solidFill>
              <a:srgbClr val="18A74B"/>
            </a:solidFill>
            <a:ln w="69850" cmpd="sng">
              <a:solidFill>
                <a:srgbClr val="66B86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ACF04B7-0031-44C1-F0C2-9C01AF89EB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645168" y="4227526"/>
              <a:ext cx="1775662" cy="1676401"/>
            </a:xfrm>
            <a:prstGeom prst="rect">
              <a:avLst/>
            </a:prstGeom>
            <a:ln w="9525"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8EE47CD-A209-4B0C-0ADD-440B5D21AF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76" y="129113"/>
            <a:ext cx="3240000" cy="15564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AC2CFF-AE6E-5945-6578-BD4AD2B05DA5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A9C8809-F398-90D7-8694-EC02830625C1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1A99275-15B5-49E3-FFAA-E0362AB2A3A7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516043" cy="584234"/>
              <a:chOff x="3158571" y="2651574"/>
              <a:chExt cx="2516043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647DE31B-8976-4E06-15C6-E11938392F9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493008" y="2651574"/>
                <a:ext cx="2181606" cy="584234"/>
              </a:xfrm>
              <a:prstGeom prst="rect">
                <a:avLst/>
              </a:prstGeom>
              <a:effectLst/>
            </p:spPr>
          </p:pic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005DAEFA-7C29-4448-C997-397230CED0CF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A11F092-225D-9221-F85C-14AF65048A66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520072C-7CA0-71E1-D137-712EA9B0FB6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57617" y="2697901"/>
            <a:ext cx="1778896" cy="5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65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C6282C"/>
          </a:solidFill>
          <a:ln w="228600" cmpd="sng">
            <a:solidFill>
              <a:srgbClr val="D45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C6282C"/>
          </a:solidFill>
          <a:ln w="69850" cmpd="sng">
            <a:solidFill>
              <a:srgbClr val="D45E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621D62-C245-F7AE-60B6-1E1F7B020F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09" y="115153"/>
            <a:ext cx="3230092" cy="14925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8EF687-D824-FFEB-80E8-2CE76D718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3593" y="5699708"/>
            <a:ext cx="980247" cy="75673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8648951-D8D5-46D0-9BB2-22EA4031EADE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EA3E1B0-AAD9-4EEC-E29C-A016EF926B73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8E059F8-64E3-170B-6B75-A447958537B3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516043" cy="584234"/>
              <a:chOff x="3158571" y="2651574"/>
              <a:chExt cx="2516043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DB0EB2FB-2E51-DBCE-172C-C1CB8A3092D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493008" y="2651574"/>
                <a:ext cx="2181606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13CC5A41-02FF-B91D-880B-869E3F00DFE6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A9DC76C-1941-76E9-0177-1A48C82C39C1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EDA530D-35AF-3680-2FA6-A92992BF2A5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57617" y="2697901"/>
            <a:ext cx="1778896" cy="5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82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E94C11"/>
          </a:solidFill>
          <a:ln w="228600" cmpd="sng">
            <a:solidFill>
              <a:srgbClr val="EF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94C11"/>
          </a:solidFill>
          <a:ln w="69850" cmpd="sng">
            <a:solidFill>
              <a:srgbClr val="EF7B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220AC-F224-AC2D-EB7D-5C818D5273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081" y="99700"/>
            <a:ext cx="3223857" cy="14866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822117-AED8-2274-7DAA-C7EF8ECA92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2982" y="5718687"/>
            <a:ext cx="958285" cy="7629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CDA3C1-F231-2BE1-44B8-F994F7C9E44C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43F7702-004D-6382-29DC-B8ECB1233536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8BD8FC8-1860-53CB-E402-3E65BDA712DD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516043" cy="584234"/>
              <a:chOff x="3158571" y="2651574"/>
              <a:chExt cx="2516043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BE1A8306-F9EC-259D-81A0-3E1B9DCB23F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493008" y="2651574"/>
                <a:ext cx="2181606" cy="584234"/>
              </a:xfrm>
              <a:prstGeom prst="rect">
                <a:avLst/>
              </a:prstGeom>
              <a:effectLst/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05AE3B79-FB5C-B6DC-8BF3-5FDC030C9B27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B55491-08CE-193B-5B55-72961D0624F1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B4AA217-8DAB-A6BD-01AA-F563565495E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57617" y="2697901"/>
            <a:ext cx="1778896" cy="5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9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7D83"/>
          </a:solidFill>
          <a:ln w="228600" cmpd="sng">
            <a:solidFill>
              <a:srgbClr val="2A97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7D83"/>
          </a:solidFill>
          <a:ln w="69850" cmpd="sng">
            <a:solidFill>
              <a:srgbClr val="2A9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9654C-A662-CA61-BADA-DD6C75C2D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147" y="108803"/>
            <a:ext cx="3193078" cy="14929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67BA76-79E9-2894-921C-D3618BA7D4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2444" y="5710867"/>
            <a:ext cx="923490" cy="7207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A027120-EABC-546F-2A4D-43F144CAA55A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1481AD6-F30E-149B-B510-F72A0B08A22D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60A6FAF-2C85-C637-A159-C5EC86CF9BB0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516043" cy="584234"/>
              <a:chOff x="3158571" y="2651574"/>
              <a:chExt cx="2516043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4CFCA5A2-5BCC-2D35-F2F5-C82C2999B20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493008" y="2651574"/>
                <a:ext cx="2181606" cy="584234"/>
              </a:xfrm>
              <a:prstGeom prst="rect">
                <a:avLst/>
              </a:prstGeom>
              <a:effectLst/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9913BE13-1F18-9C16-C8B9-B0FDB962F72E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6753C64-AA8A-08CF-63D7-6341FF9AD835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EA6FC98-E617-A2E1-6798-B8163618DD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57617" y="2697901"/>
            <a:ext cx="1778896" cy="5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35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F5C9329-34F7-5A94-B30F-65F6C39EECDA}"/>
              </a:ext>
            </a:extLst>
          </p:cNvPr>
          <p:cNvSpPr/>
          <p:nvPr userDrawn="1"/>
        </p:nvSpPr>
        <p:spPr>
          <a:xfrm>
            <a:off x="2316645" y="1687321"/>
            <a:ext cx="7558709" cy="398686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91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EC6AEF-BF4F-F8DF-BD6E-71DC48EF2FF1}"/>
              </a:ext>
            </a:extLst>
          </p:cNvPr>
          <p:cNvSpPr/>
          <p:nvPr userDrawn="1"/>
        </p:nvSpPr>
        <p:spPr>
          <a:xfrm>
            <a:off x="1871133" y="1092200"/>
            <a:ext cx="4224867" cy="1314787"/>
          </a:xfrm>
          <a:prstGeom prst="roundRect">
            <a:avLst/>
          </a:prstGeom>
          <a:solidFill>
            <a:srgbClr val="00B0F0"/>
          </a:solidFill>
          <a:ln w="76200">
            <a:noFill/>
          </a:ln>
          <a:effectLst>
            <a:outerShdw dist="101600" dir="2700000" algn="ctr">
              <a:srgbClr val="92D5F6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bg1"/>
                </a:solidFill>
              </a:rPr>
              <a:t>Pre-reading</a:t>
            </a:r>
          </a:p>
        </p:txBody>
      </p:sp>
    </p:spTree>
    <p:extLst>
      <p:ext uri="{BB962C8B-B14F-4D97-AF65-F5344CB8AC3E}">
        <p14:creationId xmlns:p14="http://schemas.microsoft.com/office/powerpoint/2010/main" val="1168756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9ED221-9D83-3D42-E723-84420780B35D}"/>
              </a:ext>
            </a:extLst>
          </p:cNvPr>
          <p:cNvSpPr/>
          <p:nvPr userDrawn="1"/>
        </p:nvSpPr>
        <p:spPr>
          <a:xfrm>
            <a:off x="2316645" y="1687321"/>
            <a:ext cx="7558709" cy="398686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91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0E41D97-70E8-CD2E-DFEC-25E8DDF0BE68}"/>
              </a:ext>
            </a:extLst>
          </p:cNvPr>
          <p:cNvSpPr/>
          <p:nvPr userDrawn="1"/>
        </p:nvSpPr>
        <p:spPr>
          <a:xfrm>
            <a:off x="1871133" y="1092200"/>
            <a:ext cx="4224867" cy="1314787"/>
          </a:xfrm>
          <a:prstGeom prst="roundRect">
            <a:avLst/>
          </a:prstGeom>
          <a:solidFill>
            <a:srgbClr val="00B0F0"/>
          </a:solidFill>
          <a:ln w="76200">
            <a:noFill/>
          </a:ln>
          <a:effectLst>
            <a:outerShdw dist="101600" dir="2700000" algn="ctr">
              <a:srgbClr val="92D5F6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bg1"/>
                </a:solidFill>
              </a:rPr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3519518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5BF53B-3746-45E4-AFD9-9C6C53F3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596F7C-244D-44EC-AB21-F17E50845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024446-C119-4083-A3C8-DAAED1051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006F6D-1387-8574-FBFF-2765325F7E8E}"/>
              </a:ext>
            </a:extLst>
          </p:cNvPr>
          <p:cNvGrpSpPr/>
          <p:nvPr userDrawn="1"/>
        </p:nvGrpSpPr>
        <p:grpSpPr>
          <a:xfrm>
            <a:off x="4892842" y="3041560"/>
            <a:ext cx="2406316" cy="774881"/>
            <a:chOff x="4892842" y="3041560"/>
            <a:chExt cx="2406316" cy="77488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DD9EC2-FFEE-1FE6-BA3F-6D65F1A950E1}"/>
                </a:ext>
              </a:extLst>
            </p:cNvPr>
            <p:cNvSpPr/>
            <p:nvPr userDrawn="1"/>
          </p:nvSpPr>
          <p:spPr>
            <a:xfrm>
              <a:off x="4892842" y="3041560"/>
              <a:ext cx="2406316" cy="774881"/>
            </a:xfrm>
            <a:custGeom>
              <a:avLst/>
              <a:gdLst>
                <a:gd name="connsiteX0" fmla="*/ 0 w 2406316"/>
                <a:gd name="connsiteY0" fmla="*/ 0 h 774881"/>
                <a:gd name="connsiteX1" fmla="*/ 409074 w 2406316"/>
                <a:gd name="connsiteY1" fmla="*/ 0 h 774881"/>
                <a:gd name="connsiteX2" fmla="*/ 890337 w 2406316"/>
                <a:gd name="connsiteY2" fmla="*/ 0 h 774881"/>
                <a:gd name="connsiteX3" fmla="*/ 1419726 w 2406316"/>
                <a:gd name="connsiteY3" fmla="*/ 0 h 774881"/>
                <a:gd name="connsiteX4" fmla="*/ 1828800 w 2406316"/>
                <a:gd name="connsiteY4" fmla="*/ 0 h 774881"/>
                <a:gd name="connsiteX5" fmla="*/ 2406316 w 2406316"/>
                <a:gd name="connsiteY5" fmla="*/ 0 h 774881"/>
                <a:gd name="connsiteX6" fmla="*/ 2406316 w 2406316"/>
                <a:gd name="connsiteY6" fmla="*/ 379692 h 774881"/>
                <a:gd name="connsiteX7" fmla="*/ 2406316 w 2406316"/>
                <a:gd name="connsiteY7" fmla="*/ 774881 h 774881"/>
                <a:gd name="connsiteX8" fmla="*/ 1949116 w 2406316"/>
                <a:gd name="connsiteY8" fmla="*/ 774881 h 774881"/>
                <a:gd name="connsiteX9" fmla="*/ 1515979 w 2406316"/>
                <a:gd name="connsiteY9" fmla="*/ 774881 h 774881"/>
                <a:gd name="connsiteX10" fmla="*/ 1034716 w 2406316"/>
                <a:gd name="connsiteY10" fmla="*/ 774881 h 774881"/>
                <a:gd name="connsiteX11" fmla="*/ 553453 w 2406316"/>
                <a:gd name="connsiteY11" fmla="*/ 774881 h 774881"/>
                <a:gd name="connsiteX12" fmla="*/ 0 w 2406316"/>
                <a:gd name="connsiteY12" fmla="*/ 774881 h 774881"/>
                <a:gd name="connsiteX13" fmla="*/ 0 w 2406316"/>
                <a:gd name="connsiteY13" fmla="*/ 387441 h 774881"/>
                <a:gd name="connsiteX14" fmla="*/ 0 w 2406316"/>
                <a:gd name="connsiteY14" fmla="*/ 0 h 77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06316" h="774881" fill="none" extrusionOk="0">
                  <a:moveTo>
                    <a:pt x="0" y="0"/>
                  </a:moveTo>
                  <a:cubicBezTo>
                    <a:pt x="194364" y="-31830"/>
                    <a:pt x="235146" y="11035"/>
                    <a:pt x="409074" y="0"/>
                  </a:cubicBezTo>
                  <a:cubicBezTo>
                    <a:pt x="583002" y="-11035"/>
                    <a:pt x="711054" y="37081"/>
                    <a:pt x="890337" y="0"/>
                  </a:cubicBezTo>
                  <a:cubicBezTo>
                    <a:pt x="1069620" y="-37081"/>
                    <a:pt x="1214472" y="30236"/>
                    <a:pt x="1419726" y="0"/>
                  </a:cubicBezTo>
                  <a:cubicBezTo>
                    <a:pt x="1624980" y="-30236"/>
                    <a:pt x="1666413" y="41479"/>
                    <a:pt x="1828800" y="0"/>
                  </a:cubicBezTo>
                  <a:cubicBezTo>
                    <a:pt x="1991187" y="-41479"/>
                    <a:pt x="2230636" y="10614"/>
                    <a:pt x="2406316" y="0"/>
                  </a:cubicBezTo>
                  <a:cubicBezTo>
                    <a:pt x="2448559" y="160476"/>
                    <a:pt x="2378624" y="265187"/>
                    <a:pt x="2406316" y="379692"/>
                  </a:cubicBezTo>
                  <a:cubicBezTo>
                    <a:pt x="2434008" y="494197"/>
                    <a:pt x="2387776" y="682639"/>
                    <a:pt x="2406316" y="774881"/>
                  </a:cubicBezTo>
                  <a:cubicBezTo>
                    <a:pt x="2286220" y="797293"/>
                    <a:pt x="2166484" y="721591"/>
                    <a:pt x="1949116" y="774881"/>
                  </a:cubicBezTo>
                  <a:cubicBezTo>
                    <a:pt x="1731748" y="828171"/>
                    <a:pt x="1705358" y="759543"/>
                    <a:pt x="1515979" y="774881"/>
                  </a:cubicBezTo>
                  <a:cubicBezTo>
                    <a:pt x="1326600" y="790219"/>
                    <a:pt x="1257841" y="737081"/>
                    <a:pt x="1034716" y="774881"/>
                  </a:cubicBezTo>
                  <a:cubicBezTo>
                    <a:pt x="811591" y="812681"/>
                    <a:pt x="687099" y="757171"/>
                    <a:pt x="553453" y="774881"/>
                  </a:cubicBezTo>
                  <a:cubicBezTo>
                    <a:pt x="419807" y="792591"/>
                    <a:pt x="189956" y="735547"/>
                    <a:pt x="0" y="774881"/>
                  </a:cubicBezTo>
                  <a:cubicBezTo>
                    <a:pt x="-22423" y="665689"/>
                    <a:pt x="7745" y="542671"/>
                    <a:pt x="0" y="387441"/>
                  </a:cubicBezTo>
                  <a:cubicBezTo>
                    <a:pt x="-7745" y="232211"/>
                    <a:pt x="29851" y="175436"/>
                    <a:pt x="0" y="0"/>
                  </a:cubicBezTo>
                  <a:close/>
                </a:path>
                <a:path w="2406316" h="774881" stroke="0" extrusionOk="0">
                  <a:moveTo>
                    <a:pt x="0" y="0"/>
                  </a:moveTo>
                  <a:cubicBezTo>
                    <a:pt x="139917" y="-47797"/>
                    <a:pt x="303419" y="19270"/>
                    <a:pt x="457200" y="0"/>
                  </a:cubicBezTo>
                  <a:cubicBezTo>
                    <a:pt x="610981" y="-19270"/>
                    <a:pt x="803116" y="40661"/>
                    <a:pt x="962526" y="0"/>
                  </a:cubicBezTo>
                  <a:cubicBezTo>
                    <a:pt x="1121936" y="-40661"/>
                    <a:pt x="1350156" y="39439"/>
                    <a:pt x="1491916" y="0"/>
                  </a:cubicBezTo>
                  <a:cubicBezTo>
                    <a:pt x="1633676" y="-39439"/>
                    <a:pt x="1791891" y="39116"/>
                    <a:pt x="1925053" y="0"/>
                  </a:cubicBezTo>
                  <a:cubicBezTo>
                    <a:pt x="2058215" y="-39116"/>
                    <a:pt x="2250274" y="12969"/>
                    <a:pt x="2406316" y="0"/>
                  </a:cubicBezTo>
                  <a:cubicBezTo>
                    <a:pt x="2443061" y="167834"/>
                    <a:pt x="2362605" y="254878"/>
                    <a:pt x="2406316" y="371943"/>
                  </a:cubicBezTo>
                  <a:cubicBezTo>
                    <a:pt x="2450027" y="489008"/>
                    <a:pt x="2359769" y="590224"/>
                    <a:pt x="2406316" y="774881"/>
                  </a:cubicBezTo>
                  <a:cubicBezTo>
                    <a:pt x="2186138" y="794119"/>
                    <a:pt x="2028354" y="765699"/>
                    <a:pt x="1925053" y="774881"/>
                  </a:cubicBezTo>
                  <a:cubicBezTo>
                    <a:pt x="1821752" y="784063"/>
                    <a:pt x="1582984" y="741213"/>
                    <a:pt x="1419726" y="774881"/>
                  </a:cubicBezTo>
                  <a:cubicBezTo>
                    <a:pt x="1256468" y="808549"/>
                    <a:pt x="1154252" y="759292"/>
                    <a:pt x="938463" y="774881"/>
                  </a:cubicBezTo>
                  <a:cubicBezTo>
                    <a:pt x="722674" y="790470"/>
                    <a:pt x="642077" y="761377"/>
                    <a:pt x="505326" y="774881"/>
                  </a:cubicBezTo>
                  <a:cubicBezTo>
                    <a:pt x="368575" y="788385"/>
                    <a:pt x="247347" y="764956"/>
                    <a:pt x="0" y="774881"/>
                  </a:cubicBezTo>
                  <a:cubicBezTo>
                    <a:pt x="-24975" y="586873"/>
                    <a:pt x="38624" y="543173"/>
                    <a:pt x="0" y="395189"/>
                  </a:cubicBezTo>
                  <a:cubicBezTo>
                    <a:pt x="-38624" y="247205"/>
                    <a:pt x="38623" y="185221"/>
                    <a:pt x="0" y="0"/>
                  </a:cubicBezTo>
                  <a:close/>
                </a:path>
              </a:pathLst>
            </a:custGeom>
            <a:solidFill>
              <a:srgbClr val="0D88D3"/>
            </a:solidFill>
            <a:ln w="41275" cmpd="sng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252356319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5A4EE6-AE57-219F-7AE6-F444270E33E4}"/>
                </a:ext>
              </a:extLst>
            </p:cNvPr>
            <p:cNvSpPr txBox="1"/>
            <p:nvPr userDrawn="1"/>
          </p:nvSpPr>
          <p:spPr>
            <a:xfrm>
              <a:off x="5044966" y="3105835"/>
              <a:ext cx="21020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2026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463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32BE9-BD2D-41D3-8D8A-DB8C6A9E0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96477-EA2B-4745-B52F-89304238E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A9951-8907-41BD-88FA-3B1CC64EA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2D534-ECC8-4048-BCA7-330D6D00D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F66-9E69-418F-9F46-DAE1B4530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37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8EB81-985C-4A2B-A1B4-179C4B4EE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B42C5-3EDC-4E63-82E6-872AC0883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0CD03-83CD-4661-9CFB-1F46F761D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064F9-6B1A-48E7-8256-5A15F982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33E61-702D-4331-B84C-9ACEAB541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430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EF1DB-98C9-45AE-8D54-B27CF5C2E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411B1-7765-44A7-B5AB-96A26A473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F0690-79D0-4827-9D9C-9C6C9BD66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59B5C-ECF1-4397-9FE3-F9CE82415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8F725-BC65-4505-9639-FEF092E4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32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 cover slid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5CF4B696-F44A-476E-EDE5-8AE69C1B33B9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3163AA"/>
          </a:solidFill>
          <a:ln w="228600" cmpd="sng">
            <a:solidFill>
              <a:srgbClr val="607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9FD1E7C-E2FF-476C-E7C2-345CD74C43A7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3163AA"/>
          </a:solidFill>
          <a:ln w="69850" cmpd="sng">
            <a:solidFill>
              <a:srgbClr val="607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B05D4F-5DE9-0A52-54AD-1CB616FECCD6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DE0EDC6-2FB6-6DEE-C630-56980E7E9646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FED33EB-1148-704A-290A-E37A331AFF01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516043" cy="584234"/>
              <a:chOff x="3158571" y="2651574"/>
              <a:chExt cx="2516043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60723AA4-9015-6835-2F7F-86002A223C1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493008" y="2651574"/>
                <a:ext cx="2181606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C8E39C4-87D3-AEC6-FD7E-3EA46C60357F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666E71B-843E-5387-BB80-7C74C1A9C5FD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5E64BE1-6BF6-E05D-554B-265AE6C00E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995" y="153518"/>
            <a:ext cx="3222599" cy="1488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DF5838-B3FB-0D8E-52EF-9BAC643B060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63489" y="5769768"/>
            <a:ext cx="804000" cy="61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45A4A0-47CC-A34D-5F85-20867E3EA0B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57617" y="2697901"/>
            <a:ext cx="1778896" cy="5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82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E09FD-A0DD-43AE-9B88-EB2990541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76C76-6356-4A7E-BFBD-5CF61D021C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052BD5-EF2C-4A96-A9E3-7387DD9C8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7E4F51-BFF5-4A2E-9ABD-E67B7E2B3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71AF48-0648-4388-A125-19A03C3A3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88B52-7CAB-4EFA-9C7A-ECF75C35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98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1C5A7-0B9F-4E50-933F-2C7290496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0B8DD-F9EB-4793-8CDC-385ED0D31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B37D0-ADBD-4F4E-A6D2-5964F6AE4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E5372B-C717-4B8C-A902-67D2C5B440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BA83D6-FC4E-4F87-AD77-A0BE67364C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EE00E8-4E74-4151-A70C-CBCB656B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4ED956-351C-418C-9008-D95FC0453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859782-C301-464F-9421-EAD31C7B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81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87409-D74B-4B71-80EA-C73AEF383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B4651-E3BE-4AD6-A49A-19D9C3F3A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7E9BB-1B03-40BC-9C02-F92B733463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5152DD-9E67-4484-9963-0DB61ED4A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AA88C-D291-4FDF-8918-8822CCF4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FB18A-D7D9-4013-90CF-0545BBCB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53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A9AD9-AD14-441E-B793-D3FEB3867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9248CD-D0DC-4559-B9A8-ED0C0A6FB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23A126-7D81-4CFA-B209-B3C693B4C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791539-D4F8-4E3F-8E66-50580D618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63805-4DAF-4D02-BE16-F2D51B32C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D941F-FD6D-4748-BB82-B473E2EE3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883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296A9-0C02-4B72-9EC5-25D647950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74733-74DE-4CAD-9D40-C3B544CEB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E2404-8FBB-4B93-87A8-0B8F4D2B7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75F76-D458-4881-8A21-2C351B858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175D6-0A8F-4650-AC1D-3AB235CE1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51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1487B7-43BF-4B6D-B9DA-88CC4CEB34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3BFB80-4916-43EA-A9F4-6A6A00F7B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C0E5E-2A5C-4BCE-927B-0E73A9EDE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9781E-6D51-44B8-82E0-71BE11B15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53B7A-9C62-425D-92C2-DDEE5F003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457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noFill/>
          <a:ln w="38100">
            <a:solidFill>
              <a:srgbClr val="00B3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A910-617F-BAB9-F75A-0ABCE5362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B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Reading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212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7ED3F7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729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50B8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Post-reading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542E91-F5A6-19B5-FACC-D64A0C6FF5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21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265271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AAD69C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  <p:sp>
        <p:nvSpPr>
          <p:cNvPr id="4" name="object 76">
            <a:extLst>
              <a:ext uri="{FF2B5EF4-FFF2-40B4-BE49-F238E27FC236}">
                <a16:creationId xmlns:a16="http://schemas.microsoft.com/office/drawing/2014/main" id="{46C04CE8-6441-CDC9-5AD6-080997525099}"/>
              </a:ext>
            </a:extLst>
          </p:cNvPr>
          <p:cNvSpPr/>
          <p:nvPr userDrawn="1"/>
        </p:nvSpPr>
        <p:spPr>
          <a:xfrm>
            <a:off x="-28105" y="-1559176"/>
            <a:ext cx="4271083" cy="2310672"/>
          </a:xfrm>
          <a:custGeom>
            <a:avLst/>
            <a:gdLst/>
            <a:ahLst/>
            <a:cxnLst/>
            <a:rect l="l" t="t" r="r" b="b"/>
            <a:pathLst>
              <a:path w="2686050" h="630555">
                <a:moveTo>
                  <a:pt x="2685713" y="0"/>
                </a:moveTo>
                <a:lnTo>
                  <a:pt x="0" y="0"/>
                </a:lnTo>
                <a:lnTo>
                  <a:pt x="0" y="605552"/>
                </a:lnTo>
                <a:lnTo>
                  <a:pt x="32231" y="622219"/>
                </a:lnTo>
                <a:lnTo>
                  <a:pt x="80399" y="629996"/>
                </a:lnTo>
                <a:lnTo>
                  <a:pt x="2410799" y="629996"/>
                </a:lnTo>
                <a:lnTo>
                  <a:pt x="2460534" y="622377"/>
                </a:lnTo>
                <a:lnTo>
                  <a:pt x="2506719" y="601184"/>
                </a:lnTo>
                <a:lnTo>
                  <a:pt x="2546341" y="568867"/>
                </a:lnTo>
                <a:lnTo>
                  <a:pt x="2576387" y="527886"/>
                </a:lnTo>
                <a:lnTo>
                  <a:pt x="2593844" y="480700"/>
                </a:lnTo>
                <a:lnTo>
                  <a:pt x="2684039" y="41280"/>
                </a:lnTo>
                <a:lnTo>
                  <a:pt x="2685713" y="0"/>
                </a:lnTo>
                <a:close/>
              </a:path>
            </a:pathLst>
          </a:custGeom>
          <a:solidFill>
            <a:srgbClr val="50B848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  <p:sp>
        <p:nvSpPr>
          <p:cNvPr id="8" name="object 81">
            <a:extLst>
              <a:ext uri="{FF2B5EF4-FFF2-40B4-BE49-F238E27FC236}">
                <a16:creationId xmlns:a16="http://schemas.microsoft.com/office/drawing/2014/main" id="{EE56C48F-AEF9-64B7-01B1-2EFB0534C8EC}"/>
              </a:ext>
            </a:extLst>
          </p:cNvPr>
          <p:cNvSpPr txBox="1"/>
          <p:nvPr userDrawn="1"/>
        </p:nvSpPr>
        <p:spPr>
          <a:xfrm>
            <a:off x="681816" y="54364"/>
            <a:ext cx="2684823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>
              <a:spcBef>
                <a:spcPts val="61"/>
              </a:spcBef>
            </a:pPr>
            <a:r>
              <a:rPr sz="3600" b="1" spc="73" dirty="0">
                <a:solidFill>
                  <a:srgbClr val="FFFFFF"/>
                </a:solidFill>
                <a:latin typeface="Calibri"/>
                <a:cs typeface="Calibri"/>
              </a:rPr>
              <a:t>Post-</a:t>
            </a:r>
            <a:r>
              <a:rPr sz="3600" b="1" spc="64" dirty="0">
                <a:solidFill>
                  <a:srgbClr val="FFFFFF"/>
                </a:solidFill>
                <a:latin typeface="Calibri"/>
                <a:cs typeface="Calibri"/>
              </a:rPr>
              <a:t>reading</a:t>
            </a:r>
            <a:endParaRPr sz="3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2483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CEA460FC-17B2-BBAE-2ECA-57BE38EB5B45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DA4179"/>
          </a:solidFill>
          <a:ln w="228600" cmpd="sng">
            <a:solidFill>
              <a:srgbClr val="E272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6CCB79-F9C9-6996-302F-9B25506048A1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DA4179"/>
          </a:solidFill>
          <a:ln w="69850" cmpd="sng">
            <a:solidFill>
              <a:srgbClr val="E272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AB933-822D-5431-2062-5DF02470E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51" y="110495"/>
            <a:ext cx="3213334" cy="15479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C4394-FDE0-D97D-D601-F74F4CDE5F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64161" y="5720139"/>
            <a:ext cx="956883" cy="720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D343CA1-C3F3-B190-8A43-5F77F07EA30C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826A285-9A7D-340A-6460-4FD75D957B6A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9A098F4-B08E-085C-B914-622CAA2300B7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516043" cy="584234"/>
              <a:chOff x="3158571" y="2651574"/>
              <a:chExt cx="2516043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824DEF15-4E76-550A-4732-9F51D7AB6D2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493008" y="2651574"/>
                <a:ext cx="2181606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A7E6537B-ABBC-363C-CC04-D8BC2E68A139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A53DFCE-2638-7A7B-51B0-B10127EC39A2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3B947DB-0802-A486-73A0-3922433C45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57617" y="2697901"/>
            <a:ext cx="1778896" cy="5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475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50B8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Reading skill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479983-080A-31B1-67EC-21E8339D72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49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D9EFD7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873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7D7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F37D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Values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6350E3-B81B-0483-4852-0A97D8F674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5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FDE3DF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14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657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C657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words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7A2B8B-20DC-70F1-C129-3A909BBD0F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48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DDA6CC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314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Vocab booster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2F1EFE-D217-C461-6F55-FA27AD5F9C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98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66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Grammar 1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D19062-8E8B-3E36-668B-F021B6383F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22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265271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  <p:sp>
        <p:nvSpPr>
          <p:cNvPr id="4" name="object 76">
            <a:extLst>
              <a:ext uri="{FF2B5EF4-FFF2-40B4-BE49-F238E27FC236}">
                <a16:creationId xmlns:a16="http://schemas.microsoft.com/office/drawing/2014/main" id="{46C04CE8-6441-CDC9-5AD6-080997525099}"/>
              </a:ext>
            </a:extLst>
          </p:cNvPr>
          <p:cNvSpPr/>
          <p:nvPr userDrawn="1"/>
        </p:nvSpPr>
        <p:spPr>
          <a:xfrm>
            <a:off x="-28105" y="-1559176"/>
            <a:ext cx="4271083" cy="2310672"/>
          </a:xfrm>
          <a:custGeom>
            <a:avLst/>
            <a:gdLst/>
            <a:ahLst/>
            <a:cxnLst/>
            <a:rect l="l" t="t" r="r" b="b"/>
            <a:pathLst>
              <a:path w="2686050" h="630555">
                <a:moveTo>
                  <a:pt x="2685713" y="0"/>
                </a:moveTo>
                <a:lnTo>
                  <a:pt x="0" y="0"/>
                </a:lnTo>
                <a:lnTo>
                  <a:pt x="0" y="605552"/>
                </a:lnTo>
                <a:lnTo>
                  <a:pt x="32231" y="622219"/>
                </a:lnTo>
                <a:lnTo>
                  <a:pt x="80399" y="629996"/>
                </a:lnTo>
                <a:lnTo>
                  <a:pt x="2410799" y="629996"/>
                </a:lnTo>
                <a:lnTo>
                  <a:pt x="2460534" y="622377"/>
                </a:lnTo>
                <a:lnTo>
                  <a:pt x="2506719" y="601184"/>
                </a:lnTo>
                <a:lnTo>
                  <a:pt x="2546341" y="568867"/>
                </a:lnTo>
                <a:lnTo>
                  <a:pt x="2576387" y="527886"/>
                </a:lnTo>
                <a:lnTo>
                  <a:pt x="2593844" y="480700"/>
                </a:lnTo>
                <a:lnTo>
                  <a:pt x="2684039" y="41280"/>
                </a:lnTo>
                <a:lnTo>
                  <a:pt x="2685713" y="0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963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80A0D3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136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F5CF3120-0952-5EAB-D072-A68D38DF0D20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AB96"/>
          </a:solidFill>
          <a:ln w="228600" cmpd="sng">
            <a:solidFill>
              <a:srgbClr val="69C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01ECC0-FBB7-1F33-6BBF-59CEA6B9097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AB96"/>
          </a:solidFill>
          <a:ln w="69850" cmpd="sng">
            <a:solidFill>
              <a:srgbClr val="69C1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E04491-19A9-0414-C211-2AF63EBD3F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1779" y="5638800"/>
            <a:ext cx="972000" cy="820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54B7CA-EE07-4B4E-90A8-409C943DC1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36" y="53238"/>
            <a:ext cx="3240000" cy="15941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C42956A-2A17-E506-5C1A-77344972CB60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8314269-4B74-09C5-2033-88A812D6D99B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B3ABA28-4F16-0CA1-CEF7-E1D76781ABCF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516043" cy="584234"/>
              <a:chOff x="3158571" y="2651574"/>
              <a:chExt cx="2516043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0C28A78C-B205-6226-BEC3-FD49B2C7025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493008" y="2651574"/>
                <a:ext cx="2181606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FD7923D1-12C0-F7EA-9408-47D68D7695ED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2C9ECC2-B3CD-1DB4-48EB-49DDE061C8C5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5D5E35A-CDDE-8C8A-A3FB-1E793589B63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57617" y="2697901"/>
            <a:ext cx="1778896" cy="5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21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66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Grammar 1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8135FC-388D-A394-0A3F-71662C40E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5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80A0D3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605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66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Grammar 2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9C4272-4325-E9F6-26C5-A17F00A0DD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01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265271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  <p:sp>
        <p:nvSpPr>
          <p:cNvPr id="4" name="object 76">
            <a:extLst>
              <a:ext uri="{FF2B5EF4-FFF2-40B4-BE49-F238E27FC236}">
                <a16:creationId xmlns:a16="http://schemas.microsoft.com/office/drawing/2014/main" id="{46C04CE8-6441-CDC9-5AD6-080997525099}"/>
              </a:ext>
            </a:extLst>
          </p:cNvPr>
          <p:cNvSpPr/>
          <p:nvPr userDrawn="1"/>
        </p:nvSpPr>
        <p:spPr>
          <a:xfrm>
            <a:off x="-28105" y="-1559176"/>
            <a:ext cx="4271083" cy="2310672"/>
          </a:xfrm>
          <a:custGeom>
            <a:avLst/>
            <a:gdLst/>
            <a:ahLst/>
            <a:cxnLst/>
            <a:rect l="l" t="t" r="r" b="b"/>
            <a:pathLst>
              <a:path w="2686050" h="630555">
                <a:moveTo>
                  <a:pt x="2685713" y="0"/>
                </a:moveTo>
                <a:lnTo>
                  <a:pt x="0" y="0"/>
                </a:lnTo>
                <a:lnTo>
                  <a:pt x="0" y="605552"/>
                </a:lnTo>
                <a:lnTo>
                  <a:pt x="32231" y="622219"/>
                </a:lnTo>
                <a:lnTo>
                  <a:pt x="80399" y="629996"/>
                </a:lnTo>
                <a:lnTo>
                  <a:pt x="2410799" y="629996"/>
                </a:lnTo>
                <a:lnTo>
                  <a:pt x="2460534" y="622377"/>
                </a:lnTo>
                <a:lnTo>
                  <a:pt x="2506719" y="601184"/>
                </a:lnTo>
                <a:lnTo>
                  <a:pt x="2546341" y="568867"/>
                </a:lnTo>
                <a:lnTo>
                  <a:pt x="2576387" y="527886"/>
                </a:lnTo>
                <a:lnTo>
                  <a:pt x="2593844" y="480700"/>
                </a:lnTo>
                <a:lnTo>
                  <a:pt x="2684039" y="41280"/>
                </a:lnTo>
                <a:lnTo>
                  <a:pt x="2685713" y="0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666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80A0D3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145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66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Grammar 2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795616-0B1C-D0EF-D965-61B5F493B3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71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80A0D3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191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91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91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Speaking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3F7E06-E764-C1AA-D729-4F78D5BD7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43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95BFE5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630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AB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A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RaC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Science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E5AA53-BA3B-B607-9008-7CA14445FA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54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AC1C6B37-500A-AAE3-0C49-C73CCC356EDA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9CD8"/>
          </a:solidFill>
          <a:ln w="228600" cmpd="sng">
            <a:solidFill>
              <a:srgbClr val="4FB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7941964-D428-9BD1-9C6F-882033EDD3F0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9CD8"/>
          </a:solidFill>
          <a:ln w="69850" cmpd="sng">
            <a:solidFill>
              <a:srgbClr val="4FB1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FBC636-0C1F-3A17-7F46-17CBB1F5FF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11" y="80015"/>
            <a:ext cx="3312000" cy="16006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9031C3-8B0C-8C14-2C7A-FEB5BDF2D4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6626" y="5694103"/>
            <a:ext cx="909103" cy="792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DF22DD1-63F0-214E-4172-964FC1E30DD8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2D417DE-23FF-9465-4680-43F93F38B727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B0C0A3A-6597-D708-CBC6-E55E210DFC60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516043" cy="584234"/>
              <a:chOff x="3158571" y="2651574"/>
              <a:chExt cx="2516043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1A1EC929-C6C7-6CFF-794E-188087F3B71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493008" y="2651574"/>
                <a:ext cx="2181606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F8DF906F-1050-9932-7695-D65A2B36D484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0086274-DEDB-A930-2644-EEBD11B7A9B5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ECD7515-E774-E2D8-EB06-96FC67E57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57617" y="2697901"/>
            <a:ext cx="1778896" cy="5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903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AB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A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RaC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Culture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22A651-C343-4618-2F78-A67835B54A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74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AB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56631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A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RaC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Technology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F9F976-C34E-4AD6-F1B1-48860E4D48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79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AB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A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Text type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A6FC9D-B215-80F4-E258-6423D919E1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43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90CE9C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893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961A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7961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1807E1-1948-AC5C-9299-87765596DA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71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B1A3CF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355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663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32965B-3D8D-13F5-0287-777110EC89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09" b="96450" l="3129" r="99249">
                        <a14:foregroundMark x1="26909" y1="21893" x2="26789" y2="81817"/>
                        <a14:foregroundMark x1="37547" y1="25444" x2="38298" y2="77515"/>
                        <a14:foregroundMark x1="47309" y1="20710" x2="48185" y2="76923"/>
                        <a14:foregroundMark x1="60826" y1="15385" x2="59700" y2="71006"/>
                        <a14:foregroundMark x1="59700" y1="71006" x2="59950" y2="72781"/>
                        <a14:foregroundMark x1="46683" y1="16568" x2="85732" y2="42604"/>
                        <a14:foregroundMark x1="85732" y1="42604" x2="76721" y2="70414"/>
                        <a14:foregroundMark x1="22653" y1="29586" x2="85482" y2="29586"/>
                        <a14:foregroundMark x1="77722" y1="68639" x2="89688" y2="67696"/>
                        <a14:foregroundMark x1="90139" y1="59990" x2="73841" y2="80971"/>
                        <a14:foregroundMark x1="5506" y1="65175" x2="3390" y2="60969"/>
                        <a14:foregroundMark x1="13994" y1="82047" x2="9630" y2="73373"/>
                        <a14:foregroundMark x1="9763" y1="58580" x2="23905" y2="58580"/>
                        <a14:foregroundMark x1="88998" y1="45562" x2="91008" y2="45160"/>
                        <a14:foregroundMark x1="23905" y1="58580" x2="88998" y2="45562"/>
                        <a14:foregroundMark x1="15269" y1="27811" x2="15269" y2="27811"/>
                        <a14:foregroundMark x1="35169" y1="18935" x2="35169" y2="18935"/>
                        <a14:foregroundMark x1="34793" y1="61538" x2="34793" y2="61538"/>
                        <a14:foregroundMark x1="36045" y1="19527" x2="36045" y2="19527"/>
                        <a14:foregroundMark x1="35419" y1="65680" x2="35419" y2="65680"/>
                        <a14:foregroundMark x1="34043" y1="74556" x2="34043" y2="74556"/>
                        <a14:foregroundMark x1="35044" y1="44970" x2="35044" y2="44970"/>
                        <a14:backgroundMark x1="98498" y1="1775" x2="98498" y2="1775"/>
                        <a14:backgroundMark x1="97747" y1="91124" x2="97747" y2="91124"/>
                        <a14:backgroundMark x1="99124" y1="8876" x2="99124" y2="8876"/>
                        <a14:backgroundMark x1="2128" y1="94675" x2="2128" y2="94675"/>
                        <a14:backgroundMark x1="8010" y1="97633" x2="8010" y2="97633"/>
                        <a14:backgroundMark x1="5006" y1="95858" x2="11389" y2="95858"/>
                        <a14:backgroundMark x1="88022" y1="98026" x2="95745" y2="97633"/>
                        <a14:backgroundMark x1="84105" y1="98225" x2="86293" y2="98114"/>
                        <a14:backgroundMark x1="95745" y1="97633" x2="97121" y2="90533"/>
                        <a14:backgroundMark x1="97247" y1="8284" x2="99249" y2="6509"/>
                        <a14:backgroundMark x1="86717" y1="94700" x2="86233" y2="95266"/>
                        <a14:backgroundMark x1="98373" y1="81065" x2="95177" y2="84804"/>
                        <a14:backgroundMark x1="86233" y1="95266" x2="82478" y2="94675"/>
                        <a14:backgroundMark x1="99249" y1="90533" x2="98748" y2="93491"/>
                        <a14:backgroundMark x1="98498" y1="93491" x2="98498" y2="93491"/>
                        <a14:backgroundMark x1="93492" y1="1775" x2="93492" y2="1775"/>
                        <a14:backgroundMark x1="92491" y1="1183" x2="92491" y2="1183"/>
                        <a14:backgroundMark x1="6758" y1="20118" x2="6758" y2="20118"/>
                        <a14:backgroundMark x1="94869" y1="4734" x2="2628" y2="4142"/>
                        <a14:backgroundMark x1="2628" y1="4142" x2="501" y2="91716"/>
                        <a14:backgroundMark x1="93367" y1="33728" x2="93367" y2="33728"/>
                        <a14:backgroundMark x1="94994" y1="14793" x2="91114" y2="81065"/>
                        <a14:backgroundMark x1="91114" y1="81065" x2="80851" y2="89349"/>
                        <a14:backgroundMark x1="80851" y1="89349" x2="15019" y2="90533"/>
                        <a14:backgroundMark x1="15019" y1="90533" x2="14768" y2="89941"/>
                        <a14:backgroundMark x1="91239" y1="15976" x2="93867" y2="21893"/>
                        <a14:backgroundMark x1="91489" y1="13609" x2="91489" y2="13609"/>
                        <a14:backgroundMark x1="96746" y1="41420" x2="93367" y2="89941"/>
                        <a14:backgroundMark x1="93367" y1="89941" x2="94243" y2="83432"/>
                        <a14:backgroundMark x1="91114" y1="11243" x2="93742" y2="25444"/>
                        <a14:backgroundMark x1="90989" y1="45562" x2="90989" y2="45562"/>
                        <a14:backgroundMark x1="31039" y1="32544" x2="31039" y2="32544"/>
                        <a14:backgroundMark x1="7635" y1="53254" x2="7635" y2="73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9044" y="2099917"/>
            <a:ext cx="5073911" cy="1073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539794-927D-4216-D2B5-F8F14197AB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53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133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663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245B17-5BAB-EEBF-9D92-33CB634B15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3864" y="2176734"/>
            <a:ext cx="4311872" cy="9017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5E7373-E2C1-0FEC-E936-BC48464C9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296"/>
          <a:stretch/>
        </p:blipFill>
        <p:spPr>
          <a:xfrm>
            <a:off x="0" y="11162"/>
            <a:ext cx="5578710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9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391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98129632-29B0-F780-62D8-8934DBB71C39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EF7C0F"/>
          </a:solidFill>
          <a:ln w="228600" cmpd="sng">
            <a:solidFill>
              <a:srgbClr val="F59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logo for a book&#10;&#10;Description automatically generated with medium confidence">
            <a:extLst>
              <a:ext uri="{FF2B5EF4-FFF2-40B4-BE49-F238E27FC236}">
                <a16:creationId xmlns:a16="http://schemas.microsoft.com/office/drawing/2014/main" id="{9E7C6D21-C9C8-9A29-48DC-8A9D1F9ED6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" y="100047"/>
            <a:ext cx="3312000" cy="15538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4151866-5995-7A8A-47AB-891B6B7E7B57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F7C0F"/>
          </a:solidFill>
          <a:ln w="69850" cmpd="sng">
            <a:solidFill>
              <a:srgbClr val="F59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23BC972C-68CB-DB51-1FF2-1E8CE84084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888" y="5765848"/>
            <a:ext cx="914402" cy="69189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BA9D111-ABA3-1459-1EF8-65DCF9ABD5DA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AD3FEC2-FE7A-24AF-4309-3B293B1DE500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C8D0B1-72E0-03F0-98F3-06EF98B6B158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516043" cy="584234"/>
              <a:chOff x="3158571" y="2651574"/>
              <a:chExt cx="2516043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8A5B6441-13B3-B7A3-A614-160B3D80BEE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493008" y="2651574"/>
                <a:ext cx="2181606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5BCFA4D3-C68D-D541-812F-C160A623BDBE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B2D0E1A-32BE-BDE4-BB9F-C3D5B616171C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5D749C1-955A-B835-5FA1-79CFC233AFF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57617" y="2697901"/>
            <a:ext cx="1778896" cy="5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80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ata 9">
            <a:extLst>
              <a:ext uri="{FF2B5EF4-FFF2-40B4-BE49-F238E27FC236}">
                <a16:creationId xmlns:a16="http://schemas.microsoft.com/office/drawing/2014/main" id="{8A80BF77-BDCF-D46C-B6AD-91F60F122C50}"/>
              </a:ext>
            </a:extLst>
          </p:cNvPr>
          <p:cNvSpPr/>
          <p:nvPr userDrawn="1"/>
        </p:nvSpPr>
        <p:spPr>
          <a:xfrm>
            <a:off x="4495874" y="2854460"/>
            <a:ext cx="3200252" cy="91744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479"/>
              <a:gd name="connsiteY0" fmla="*/ 9627 h 10000"/>
              <a:gd name="connsiteX1" fmla="*/ 479 w 8479"/>
              <a:gd name="connsiteY1" fmla="*/ 0 h 10000"/>
              <a:gd name="connsiteX2" fmla="*/ 8479 w 8479"/>
              <a:gd name="connsiteY2" fmla="*/ 0 h 10000"/>
              <a:gd name="connsiteX3" fmla="*/ 6479 w 8479"/>
              <a:gd name="connsiteY3" fmla="*/ 10000 h 10000"/>
              <a:gd name="connsiteX4" fmla="*/ 0 w 8479"/>
              <a:gd name="connsiteY4" fmla="*/ 9627 h 10000"/>
              <a:gd name="connsiteX0" fmla="*/ 0 w 8599"/>
              <a:gd name="connsiteY0" fmla="*/ 9751 h 10124"/>
              <a:gd name="connsiteX1" fmla="*/ 565 w 8599"/>
              <a:gd name="connsiteY1" fmla="*/ 124 h 10124"/>
              <a:gd name="connsiteX2" fmla="*/ 8599 w 8599"/>
              <a:gd name="connsiteY2" fmla="*/ 0 h 10124"/>
              <a:gd name="connsiteX3" fmla="*/ 7641 w 8599"/>
              <a:gd name="connsiteY3" fmla="*/ 10124 h 10124"/>
              <a:gd name="connsiteX4" fmla="*/ 0 w 8599"/>
              <a:gd name="connsiteY4" fmla="*/ 9751 h 10124"/>
              <a:gd name="connsiteX0" fmla="*/ 0 w 9943"/>
              <a:gd name="connsiteY0" fmla="*/ 9510 h 9878"/>
              <a:gd name="connsiteX1" fmla="*/ 657 w 9943"/>
              <a:gd name="connsiteY1" fmla="*/ 0 h 9878"/>
              <a:gd name="connsiteX2" fmla="*/ 9943 w 9943"/>
              <a:gd name="connsiteY2" fmla="*/ 369 h 9878"/>
              <a:gd name="connsiteX3" fmla="*/ 8886 w 9943"/>
              <a:gd name="connsiteY3" fmla="*/ 9878 h 9878"/>
              <a:gd name="connsiteX4" fmla="*/ 0 w 9943"/>
              <a:gd name="connsiteY4" fmla="*/ 9510 h 9878"/>
              <a:gd name="connsiteX0" fmla="*/ 0 w 10057"/>
              <a:gd name="connsiteY0" fmla="*/ 9627 h 10000"/>
              <a:gd name="connsiteX1" fmla="*/ 661 w 10057"/>
              <a:gd name="connsiteY1" fmla="*/ 0 h 10000"/>
              <a:gd name="connsiteX2" fmla="*/ 10057 w 10057"/>
              <a:gd name="connsiteY2" fmla="*/ 125 h 10000"/>
              <a:gd name="connsiteX3" fmla="*/ 8937 w 10057"/>
              <a:gd name="connsiteY3" fmla="*/ 10000 h 10000"/>
              <a:gd name="connsiteX4" fmla="*/ 0 w 10057"/>
              <a:gd name="connsiteY4" fmla="*/ 9627 h 10000"/>
              <a:gd name="connsiteX0" fmla="*/ 0 w 10057"/>
              <a:gd name="connsiteY0" fmla="*/ 10000 h 10000"/>
              <a:gd name="connsiteX1" fmla="*/ 661 w 10057"/>
              <a:gd name="connsiteY1" fmla="*/ 0 h 10000"/>
              <a:gd name="connsiteX2" fmla="*/ 10057 w 10057"/>
              <a:gd name="connsiteY2" fmla="*/ 125 h 10000"/>
              <a:gd name="connsiteX3" fmla="*/ 8937 w 10057"/>
              <a:gd name="connsiteY3" fmla="*/ 10000 h 10000"/>
              <a:gd name="connsiteX4" fmla="*/ 0 w 10057"/>
              <a:gd name="connsiteY4" fmla="*/ 10000 h 10000"/>
              <a:gd name="connsiteX0" fmla="*/ 0 w 10057"/>
              <a:gd name="connsiteY0" fmla="*/ 9875 h 9875"/>
              <a:gd name="connsiteX1" fmla="*/ 747 w 10057"/>
              <a:gd name="connsiteY1" fmla="*/ 124 h 9875"/>
              <a:gd name="connsiteX2" fmla="*/ 10057 w 10057"/>
              <a:gd name="connsiteY2" fmla="*/ 0 h 9875"/>
              <a:gd name="connsiteX3" fmla="*/ 8937 w 10057"/>
              <a:gd name="connsiteY3" fmla="*/ 9875 h 9875"/>
              <a:gd name="connsiteX4" fmla="*/ 0 w 10057"/>
              <a:gd name="connsiteY4" fmla="*/ 9875 h 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7" h="9875">
                <a:moveTo>
                  <a:pt x="0" y="9875"/>
                </a:moveTo>
                <a:cubicBezTo>
                  <a:pt x="221" y="6666"/>
                  <a:pt x="526" y="3333"/>
                  <a:pt x="747" y="124"/>
                </a:cubicBezTo>
                <a:lnTo>
                  <a:pt x="10057" y="0"/>
                </a:lnTo>
                <a:lnTo>
                  <a:pt x="8937" y="9875"/>
                </a:lnTo>
                <a:lnTo>
                  <a:pt x="0" y="9875"/>
                </a:lnTo>
                <a:close/>
              </a:path>
            </a:pathLst>
          </a:custGeom>
          <a:solidFill>
            <a:srgbClr val="0080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end</a:t>
            </a:r>
            <a:endParaRPr lang="en-HK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759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Document 11">
            <a:extLst>
              <a:ext uri="{FF2B5EF4-FFF2-40B4-BE49-F238E27FC236}">
                <a16:creationId xmlns:a16="http://schemas.microsoft.com/office/drawing/2014/main" id="{F77F0444-471A-1A9E-0717-041AE3241455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18A74B"/>
          </a:solidFill>
          <a:ln w="228600" cmpd="sng">
            <a:solidFill>
              <a:srgbClr val="66B8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509FFC-B512-DF25-93FF-301F7F2CF98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06055" y="5543550"/>
            <a:ext cx="1082620" cy="1082702"/>
            <a:chOff x="9525000" y="4057649"/>
            <a:chExt cx="2016000" cy="201615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F73319E-6389-22F9-F5E6-CCBE20F14B9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525000" y="4057649"/>
              <a:ext cx="2016000" cy="2016154"/>
            </a:xfrm>
            <a:prstGeom prst="ellipse">
              <a:avLst/>
            </a:prstGeom>
            <a:solidFill>
              <a:srgbClr val="18A74B"/>
            </a:solidFill>
            <a:ln w="69850" cmpd="sng">
              <a:solidFill>
                <a:srgbClr val="66B86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ACF04B7-0031-44C1-F0C2-9C01AF89EB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645168" y="4227526"/>
              <a:ext cx="1775662" cy="1676401"/>
            </a:xfrm>
            <a:prstGeom prst="rect">
              <a:avLst/>
            </a:prstGeom>
            <a:ln w="9525"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8EE47CD-A209-4B0C-0ADD-440B5D21AF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76" y="129113"/>
            <a:ext cx="3240000" cy="15564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AC2CFF-AE6E-5945-6578-BD4AD2B05DA5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A9C8809-F398-90D7-8694-EC02830625C1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1A99275-15B5-49E3-FFAA-E0362AB2A3A7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516043" cy="584234"/>
              <a:chOff x="3158571" y="2651574"/>
              <a:chExt cx="2516043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647DE31B-8976-4E06-15C6-E11938392F9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493008" y="2651574"/>
                <a:ext cx="2181606" cy="584234"/>
              </a:xfrm>
              <a:prstGeom prst="rect">
                <a:avLst/>
              </a:prstGeom>
              <a:effectLst/>
            </p:spPr>
          </p:pic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005DAEFA-7C29-4448-C997-397230CED0CF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A11F092-225D-9221-F85C-14AF65048A66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520072C-7CA0-71E1-D137-712EA9B0FB6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57617" y="2697901"/>
            <a:ext cx="1778896" cy="5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550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 cover slid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5CF4B696-F44A-476E-EDE5-8AE69C1B33B9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3163AA"/>
          </a:solidFill>
          <a:ln w="228600" cmpd="sng">
            <a:solidFill>
              <a:srgbClr val="607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9FD1E7C-E2FF-476C-E7C2-345CD74C43A7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3163AA"/>
          </a:solidFill>
          <a:ln w="69850" cmpd="sng">
            <a:solidFill>
              <a:srgbClr val="607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B05D4F-5DE9-0A52-54AD-1CB616FECCD6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DE0EDC6-2FB6-6DEE-C630-56980E7E9646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FED33EB-1148-704A-290A-E37A331AFF01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516043" cy="584234"/>
              <a:chOff x="3158571" y="2651574"/>
              <a:chExt cx="2516043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60723AA4-9015-6835-2F7F-86002A223C1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493008" y="2651574"/>
                <a:ext cx="2181606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C8E39C4-87D3-AEC6-FD7E-3EA46C60357F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666E71B-843E-5387-BB80-7C74C1A9C5FD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5E64BE1-6BF6-E05D-554B-265AE6C00E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995" y="153518"/>
            <a:ext cx="3222599" cy="1488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DF5838-B3FB-0D8E-52EF-9BAC643B060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63489" y="5769768"/>
            <a:ext cx="804000" cy="61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45A4A0-47CC-A34D-5F85-20867E3EA0B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57617" y="2697901"/>
            <a:ext cx="1778896" cy="5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52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CEA460FC-17B2-BBAE-2ECA-57BE38EB5B45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DA4179"/>
          </a:solidFill>
          <a:ln w="228600" cmpd="sng">
            <a:solidFill>
              <a:srgbClr val="E272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6CCB79-F9C9-6996-302F-9B25506048A1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DA4179"/>
          </a:solidFill>
          <a:ln w="69850" cmpd="sng">
            <a:solidFill>
              <a:srgbClr val="E272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AB933-822D-5431-2062-5DF02470E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51" y="110495"/>
            <a:ext cx="3213334" cy="15479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C4394-FDE0-D97D-D601-F74F4CDE5F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64161" y="5720139"/>
            <a:ext cx="956883" cy="720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D343CA1-C3F3-B190-8A43-5F77F07EA30C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826A285-9A7D-340A-6460-4FD75D957B6A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9A098F4-B08E-085C-B914-622CAA2300B7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516043" cy="584234"/>
              <a:chOff x="3158571" y="2651574"/>
              <a:chExt cx="2516043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824DEF15-4E76-550A-4732-9F51D7AB6D2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493008" y="2651574"/>
                <a:ext cx="2181606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A7E6537B-ABBC-363C-CC04-D8BC2E68A139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A53DFCE-2638-7A7B-51B0-B10127EC39A2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3B947DB-0802-A486-73A0-3922433C45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57617" y="2697901"/>
            <a:ext cx="1778896" cy="5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64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F5CF3120-0952-5EAB-D072-A68D38DF0D20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AB96"/>
          </a:solidFill>
          <a:ln w="228600" cmpd="sng">
            <a:solidFill>
              <a:srgbClr val="69C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01ECC0-FBB7-1F33-6BBF-59CEA6B9097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AB96"/>
          </a:solidFill>
          <a:ln w="69850" cmpd="sng">
            <a:solidFill>
              <a:srgbClr val="69C1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E04491-19A9-0414-C211-2AF63EBD3F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1779" y="5638800"/>
            <a:ext cx="972000" cy="820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54B7CA-EE07-4B4E-90A8-409C943DC1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36" y="53238"/>
            <a:ext cx="3240000" cy="15941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C42956A-2A17-E506-5C1A-77344972CB60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8314269-4B74-09C5-2033-88A812D6D99B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B3ABA28-4F16-0CA1-CEF7-E1D76781ABCF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516043" cy="584234"/>
              <a:chOff x="3158571" y="2651574"/>
              <a:chExt cx="2516043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0C28A78C-B205-6226-BEC3-FD49B2C7025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493008" y="2651574"/>
                <a:ext cx="2181606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FD7923D1-12C0-F7EA-9408-47D68D7695ED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2C9ECC2-B3CD-1DB4-48EB-49DDE061C8C5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5D5E35A-CDDE-8C8A-A3FB-1E793589B63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57617" y="2697901"/>
            <a:ext cx="1778896" cy="5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548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AC1C6B37-500A-AAE3-0C49-C73CCC356EDA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9CD8"/>
          </a:solidFill>
          <a:ln w="228600" cmpd="sng">
            <a:solidFill>
              <a:srgbClr val="4FB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7941964-D428-9BD1-9C6F-882033EDD3F0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9CD8"/>
          </a:solidFill>
          <a:ln w="69850" cmpd="sng">
            <a:solidFill>
              <a:srgbClr val="4FB1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FBC636-0C1F-3A17-7F46-17CBB1F5FF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11" y="80015"/>
            <a:ext cx="3312000" cy="16006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9031C3-8B0C-8C14-2C7A-FEB5BDF2D4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6626" y="5694103"/>
            <a:ext cx="909103" cy="792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DF22DD1-63F0-214E-4172-964FC1E30DD8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2D417DE-23FF-9465-4680-43F93F38B727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B0C0A3A-6597-D708-CBC6-E55E210DFC60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516043" cy="584234"/>
              <a:chOff x="3158571" y="2651574"/>
              <a:chExt cx="2516043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1A1EC929-C6C7-6CFF-794E-188087F3B71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493008" y="2651574"/>
                <a:ext cx="2181606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F8DF906F-1050-9932-7695-D65A2B36D484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0086274-DEDB-A930-2644-EEBD11B7A9B5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ECD7515-E774-E2D8-EB06-96FC67E57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57617" y="2697901"/>
            <a:ext cx="1778896" cy="5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822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98129632-29B0-F780-62D8-8934DBB71C39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EF7C0F"/>
          </a:solidFill>
          <a:ln w="228600" cmpd="sng">
            <a:solidFill>
              <a:srgbClr val="F59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logo for a book&#10;&#10;Description automatically generated with medium confidence">
            <a:extLst>
              <a:ext uri="{FF2B5EF4-FFF2-40B4-BE49-F238E27FC236}">
                <a16:creationId xmlns:a16="http://schemas.microsoft.com/office/drawing/2014/main" id="{9E7C6D21-C9C8-9A29-48DC-8A9D1F9ED6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" y="100047"/>
            <a:ext cx="3312000" cy="15538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4151866-5995-7A8A-47AB-891B6B7E7B57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F7C0F"/>
          </a:solidFill>
          <a:ln w="69850" cmpd="sng">
            <a:solidFill>
              <a:srgbClr val="F59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23BC972C-68CB-DB51-1FF2-1E8CE84084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888" y="5765848"/>
            <a:ext cx="914402" cy="69189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BA9D111-ABA3-1459-1EF8-65DCF9ABD5DA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AD3FEC2-FE7A-24AF-4309-3B293B1DE500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C8D0B1-72E0-03F0-98F3-06EF98B6B158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516043" cy="584234"/>
              <a:chOff x="3158571" y="2651574"/>
              <a:chExt cx="2516043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8A5B6441-13B3-B7A3-A614-160B3D80BEE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493008" y="2651574"/>
                <a:ext cx="2181606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5BCFA4D3-C68D-D541-812F-C160A623BDBE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B2D0E1A-32BE-BDE4-BB9F-C3D5B616171C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5D749C1-955A-B835-5FA1-79CFC233AFF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57617" y="2697901"/>
            <a:ext cx="1778896" cy="5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319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0E5D6A61-A584-EFF2-AEBC-43DE0DE016EB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A74B97"/>
          </a:solidFill>
          <a:ln w="228600" cmpd="sng">
            <a:solidFill>
              <a:srgbClr val="B773A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E9B25D-E7E1-639E-5E66-7CADCDA8EF8B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A74B97"/>
          </a:solidFill>
          <a:ln w="69850" cmpd="sng">
            <a:solidFill>
              <a:srgbClr val="B773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722266-B6A4-33DC-7436-4F11F627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5214" y="57790"/>
            <a:ext cx="3369439" cy="16356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4F0C48-2447-0E2B-A840-A98A91C8A0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6999" y="5671190"/>
            <a:ext cx="952409" cy="7728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FE8891E-9051-6400-AFB1-F997D8ACA8E7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9D63325-5A15-F1CE-9090-F70BDBF6B8C4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E838773-783C-B16D-1701-1D7C4A8FC0B6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516043" cy="584234"/>
              <a:chOff x="3158571" y="2651574"/>
              <a:chExt cx="2516043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81EA49E1-4E81-2B9E-D967-3884C240838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493008" y="2651574"/>
                <a:ext cx="2181606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D9312370-DAAC-C41F-C190-E46E88CB870B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FE5C67C-BFD0-1002-983E-31091ABE1386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6EB7D86-0622-CCBF-E057-F599B927BD1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57617" y="2697901"/>
            <a:ext cx="1778896" cy="5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788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6C4696"/>
          </a:solidFill>
          <a:ln w="228600" cmpd="sng">
            <a:solidFill>
              <a:srgbClr val="8A6C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8D7499-6D4C-79F1-1C34-8F5AA5BDC3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33" y="96103"/>
            <a:ext cx="3256823" cy="158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6C4696"/>
          </a:solidFill>
          <a:ln w="69850" cmpd="sng">
            <a:solidFill>
              <a:srgbClr val="8A6C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3E286C-E3B9-7B64-5746-FA434289FF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3780" y="5719423"/>
            <a:ext cx="864588" cy="6928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25A6CFF-44F0-1D4B-162E-73F2AB87847C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FAE2AF2-8053-4BBD-E1C8-3BB10AC1882C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6195BE7-89E6-D791-0ECB-60085AC1F863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516043" cy="584234"/>
              <a:chOff x="3158571" y="2651574"/>
              <a:chExt cx="2516043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B13B52A9-4473-0037-85E3-3E66B1A87ED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493008" y="2651574"/>
                <a:ext cx="2181606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0ECEE67B-2247-2FF6-D574-0D51972F5532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659E0B4-AF22-B922-2D84-6CFD93D5AEAB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961851C-E531-57AE-9CE5-B3826A0B17C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57617" y="2697901"/>
            <a:ext cx="1778896" cy="5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837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3803A"/>
          </a:solidFill>
          <a:ln w="228600" cmpd="sng">
            <a:solidFill>
              <a:srgbClr val="5C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3803A"/>
          </a:solidFill>
          <a:ln w="69850" cmpd="sng">
            <a:solidFill>
              <a:srgbClr val="5C97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94C609-C9DC-EA86-12FC-2F9CC0C3F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6" y="-48051"/>
            <a:ext cx="3348000" cy="17458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2C21E4-DC0E-B721-7510-59BA8A9BE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7850" y="5703961"/>
            <a:ext cx="886331" cy="76188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3A1BBBE-554F-9AF1-50FB-7783B000D998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F65CD1F-1F99-3540-8E7D-8B281E4C8C4B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BA2B1E4-0852-A9AA-8395-060EEBF9BCC2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516043" cy="584234"/>
              <a:chOff x="3158571" y="2651574"/>
              <a:chExt cx="2516043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8C5C9543-8747-94EC-739E-8DBA26F531F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493008" y="2651574"/>
                <a:ext cx="2181606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F7FBA35-9567-FFC4-AD17-BC7AD3F85A4F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94DD906-E408-9065-7C4D-163C40254517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4963D58-8329-2450-E49E-35BFB3742B8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57617" y="2697901"/>
            <a:ext cx="1778896" cy="5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95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0E5D6A61-A584-EFF2-AEBC-43DE0DE016EB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A74B97"/>
          </a:solidFill>
          <a:ln w="228600" cmpd="sng">
            <a:solidFill>
              <a:srgbClr val="B773A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E9B25D-E7E1-639E-5E66-7CADCDA8EF8B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A74B97"/>
          </a:solidFill>
          <a:ln w="69850" cmpd="sng">
            <a:solidFill>
              <a:srgbClr val="B773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722266-B6A4-33DC-7436-4F11F627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5214" y="57790"/>
            <a:ext cx="3369439" cy="16356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4F0C48-2447-0E2B-A840-A98A91C8A0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6999" y="5671190"/>
            <a:ext cx="952409" cy="7728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FE8891E-9051-6400-AFB1-F997D8ACA8E7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9D63325-5A15-F1CE-9090-F70BDBF6B8C4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E838773-783C-B16D-1701-1D7C4A8FC0B6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516043" cy="584234"/>
              <a:chOff x="3158571" y="2651574"/>
              <a:chExt cx="2516043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81EA49E1-4E81-2B9E-D967-3884C240838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493008" y="2651574"/>
                <a:ext cx="2181606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D9312370-DAAC-C41F-C190-E46E88CB870B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FE5C67C-BFD0-1002-983E-31091ABE1386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6EB7D86-0622-CCBF-E057-F599B927BD1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57617" y="2697901"/>
            <a:ext cx="1778896" cy="5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216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C6282C"/>
          </a:solidFill>
          <a:ln w="228600" cmpd="sng">
            <a:solidFill>
              <a:srgbClr val="D45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C6282C"/>
          </a:solidFill>
          <a:ln w="69850" cmpd="sng">
            <a:solidFill>
              <a:srgbClr val="D45E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621D62-C245-F7AE-60B6-1E1F7B020F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09" y="115153"/>
            <a:ext cx="3230092" cy="14925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8EF687-D824-FFEB-80E8-2CE76D718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3593" y="5699708"/>
            <a:ext cx="980247" cy="75673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8648951-D8D5-46D0-9BB2-22EA4031EADE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EA3E1B0-AAD9-4EEC-E29C-A016EF926B73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8E059F8-64E3-170B-6B75-A447958537B3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516043" cy="584234"/>
              <a:chOff x="3158571" y="2651574"/>
              <a:chExt cx="2516043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DB0EB2FB-2E51-DBCE-172C-C1CB8A3092D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493008" y="2651574"/>
                <a:ext cx="2181606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13CC5A41-02FF-B91D-880B-869E3F00DFE6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A9DC76C-1941-76E9-0177-1A48C82C39C1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EDA530D-35AF-3680-2FA6-A92992BF2A5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57617" y="2697901"/>
            <a:ext cx="1778896" cy="5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352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E94C11"/>
          </a:solidFill>
          <a:ln w="228600" cmpd="sng">
            <a:solidFill>
              <a:srgbClr val="EF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94C11"/>
          </a:solidFill>
          <a:ln w="69850" cmpd="sng">
            <a:solidFill>
              <a:srgbClr val="EF7B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220AC-F224-AC2D-EB7D-5C818D5273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081" y="99700"/>
            <a:ext cx="3223857" cy="14866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822117-AED8-2274-7DAA-C7EF8ECA92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2982" y="5718687"/>
            <a:ext cx="958285" cy="7629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CDA3C1-F231-2BE1-44B8-F994F7C9E44C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43F7702-004D-6382-29DC-B8ECB1233536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8BD8FC8-1860-53CB-E402-3E65BDA712DD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516043" cy="584234"/>
              <a:chOff x="3158571" y="2651574"/>
              <a:chExt cx="2516043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BE1A8306-F9EC-259D-81A0-3E1B9DCB23F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493008" y="2651574"/>
                <a:ext cx="2181606" cy="584234"/>
              </a:xfrm>
              <a:prstGeom prst="rect">
                <a:avLst/>
              </a:prstGeom>
              <a:effectLst/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05AE3B79-FB5C-B6DC-8BF3-5FDC030C9B27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B55491-08CE-193B-5B55-72961D0624F1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B4AA217-8DAB-A6BD-01AA-F563565495E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57617" y="2697901"/>
            <a:ext cx="1778896" cy="5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638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7D83"/>
          </a:solidFill>
          <a:ln w="228600" cmpd="sng">
            <a:solidFill>
              <a:srgbClr val="2A97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7D83"/>
          </a:solidFill>
          <a:ln w="69850" cmpd="sng">
            <a:solidFill>
              <a:srgbClr val="2A9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9654C-A662-CA61-BADA-DD6C75C2D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147" y="108803"/>
            <a:ext cx="3193078" cy="14929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67BA76-79E9-2894-921C-D3618BA7D4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2444" y="5710867"/>
            <a:ext cx="923490" cy="7207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A027120-EABC-546F-2A4D-43F144CAA55A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1481AD6-F30E-149B-B510-F72A0B08A22D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60A6FAF-2C85-C637-A159-C5EC86CF9BB0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516043" cy="584234"/>
              <a:chOff x="3158571" y="2651574"/>
              <a:chExt cx="2516043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4CFCA5A2-5BCC-2D35-F2F5-C82C2999B20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493008" y="2651574"/>
                <a:ext cx="2181606" cy="584234"/>
              </a:xfrm>
              <a:prstGeom prst="rect">
                <a:avLst/>
              </a:prstGeom>
              <a:effectLst/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9913BE13-1F18-9C16-C8B9-B0FDB962F72E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6753C64-AA8A-08CF-63D7-6341FF9AD835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EA6FC98-E617-A2E1-6798-B8163618DD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57617" y="2697901"/>
            <a:ext cx="1778896" cy="5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148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F5C9329-34F7-5A94-B30F-65F6C39EECDA}"/>
              </a:ext>
            </a:extLst>
          </p:cNvPr>
          <p:cNvSpPr/>
          <p:nvPr userDrawn="1"/>
        </p:nvSpPr>
        <p:spPr>
          <a:xfrm>
            <a:off x="2316645" y="1687321"/>
            <a:ext cx="7558709" cy="398686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91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EC6AEF-BF4F-F8DF-BD6E-71DC48EF2FF1}"/>
              </a:ext>
            </a:extLst>
          </p:cNvPr>
          <p:cNvSpPr/>
          <p:nvPr userDrawn="1"/>
        </p:nvSpPr>
        <p:spPr>
          <a:xfrm>
            <a:off x="1871133" y="1092200"/>
            <a:ext cx="4224867" cy="1314787"/>
          </a:xfrm>
          <a:prstGeom prst="roundRect">
            <a:avLst/>
          </a:prstGeom>
          <a:solidFill>
            <a:srgbClr val="00B0F0"/>
          </a:solidFill>
          <a:ln w="76200">
            <a:noFill/>
          </a:ln>
          <a:effectLst>
            <a:outerShdw dist="101600" dir="2700000" algn="ctr">
              <a:srgbClr val="92D5F6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bg1"/>
                </a:solidFill>
              </a:rPr>
              <a:t>Pre-reading</a:t>
            </a:r>
          </a:p>
        </p:txBody>
      </p:sp>
    </p:spTree>
    <p:extLst>
      <p:ext uri="{BB962C8B-B14F-4D97-AF65-F5344CB8AC3E}">
        <p14:creationId xmlns:p14="http://schemas.microsoft.com/office/powerpoint/2010/main" val="34098289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9ED221-9D83-3D42-E723-84420780B35D}"/>
              </a:ext>
            </a:extLst>
          </p:cNvPr>
          <p:cNvSpPr/>
          <p:nvPr userDrawn="1"/>
        </p:nvSpPr>
        <p:spPr>
          <a:xfrm>
            <a:off x="2316645" y="1687321"/>
            <a:ext cx="7558709" cy="398686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91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0E41D97-70E8-CD2E-DFEC-25E8DDF0BE68}"/>
              </a:ext>
            </a:extLst>
          </p:cNvPr>
          <p:cNvSpPr/>
          <p:nvPr userDrawn="1"/>
        </p:nvSpPr>
        <p:spPr>
          <a:xfrm>
            <a:off x="1871133" y="1092200"/>
            <a:ext cx="4224867" cy="1314787"/>
          </a:xfrm>
          <a:prstGeom prst="roundRect">
            <a:avLst/>
          </a:prstGeom>
          <a:solidFill>
            <a:srgbClr val="00B0F0"/>
          </a:solidFill>
          <a:ln w="76200">
            <a:noFill/>
          </a:ln>
          <a:effectLst>
            <a:outerShdw dist="101600" dir="2700000" algn="ctr">
              <a:srgbClr val="92D5F6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bg1"/>
                </a:solidFill>
              </a:rPr>
              <a:t>While-reading</a:t>
            </a:r>
          </a:p>
        </p:txBody>
      </p:sp>
    </p:spTree>
    <p:extLst>
      <p:ext uri="{BB962C8B-B14F-4D97-AF65-F5344CB8AC3E}">
        <p14:creationId xmlns:p14="http://schemas.microsoft.com/office/powerpoint/2010/main" val="27950869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9ED221-9D83-3D42-E723-84420780B35D}"/>
              </a:ext>
            </a:extLst>
          </p:cNvPr>
          <p:cNvSpPr/>
          <p:nvPr userDrawn="1"/>
        </p:nvSpPr>
        <p:spPr>
          <a:xfrm>
            <a:off x="2316645" y="1687321"/>
            <a:ext cx="7558709" cy="398686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91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0E41D97-70E8-CD2E-DFEC-25E8DDF0BE68}"/>
              </a:ext>
            </a:extLst>
          </p:cNvPr>
          <p:cNvSpPr/>
          <p:nvPr userDrawn="1"/>
        </p:nvSpPr>
        <p:spPr>
          <a:xfrm>
            <a:off x="1871133" y="1092200"/>
            <a:ext cx="4224867" cy="1314787"/>
          </a:xfrm>
          <a:prstGeom prst="roundRect">
            <a:avLst/>
          </a:prstGeom>
          <a:solidFill>
            <a:srgbClr val="00B0F0"/>
          </a:solidFill>
          <a:ln w="76200">
            <a:noFill/>
          </a:ln>
          <a:effectLst>
            <a:outerShdw dist="101600" dir="2700000" algn="ctr">
              <a:srgbClr val="92D5F6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bg1"/>
                </a:solidFill>
              </a:rPr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12740838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9ED221-9D83-3D42-E723-84420780B35D}"/>
              </a:ext>
            </a:extLst>
          </p:cNvPr>
          <p:cNvSpPr/>
          <p:nvPr userDrawn="1"/>
        </p:nvSpPr>
        <p:spPr>
          <a:xfrm>
            <a:off x="2316645" y="1687321"/>
            <a:ext cx="7558709" cy="398686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91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0E41D97-70E8-CD2E-DFEC-25E8DDF0BE68}"/>
              </a:ext>
            </a:extLst>
          </p:cNvPr>
          <p:cNvSpPr/>
          <p:nvPr userDrawn="1"/>
        </p:nvSpPr>
        <p:spPr>
          <a:xfrm>
            <a:off x="1871133" y="1092200"/>
            <a:ext cx="4224867" cy="1314787"/>
          </a:xfrm>
          <a:prstGeom prst="roundRect">
            <a:avLst/>
          </a:prstGeom>
          <a:solidFill>
            <a:srgbClr val="00B0F0"/>
          </a:solidFill>
          <a:ln w="76200">
            <a:noFill/>
          </a:ln>
          <a:effectLst>
            <a:outerShdw dist="101600" dir="2700000" algn="ctr">
              <a:srgbClr val="92D5F6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bg1"/>
                </a:solidFill>
              </a:rPr>
              <a:t>1</a:t>
            </a:r>
            <a:r>
              <a:rPr lang="en-US" sz="4800" b="1" baseline="0" dirty="0">
                <a:solidFill>
                  <a:schemeClr val="bg1"/>
                </a:solidFill>
              </a:rPr>
              <a:t>st</a:t>
            </a:r>
            <a:r>
              <a:rPr lang="en-US" sz="4800" b="1" dirty="0">
                <a:solidFill>
                  <a:schemeClr val="bg1"/>
                </a:solidFill>
              </a:rPr>
              <a:t> Reading</a:t>
            </a:r>
          </a:p>
        </p:txBody>
      </p:sp>
    </p:spTree>
    <p:extLst>
      <p:ext uri="{BB962C8B-B14F-4D97-AF65-F5344CB8AC3E}">
        <p14:creationId xmlns:p14="http://schemas.microsoft.com/office/powerpoint/2010/main" val="20791254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9ED221-9D83-3D42-E723-84420780B35D}"/>
              </a:ext>
            </a:extLst>
          </p:cNvPr>
          <p:cNvSpPr/>
          <p:nvPr userDrawn="1"/>
        </p:nvSpPr>
        <p:spPr>
          <a:xfrm>
            <a:off x="1148245" y="1219960"/>
            <a:ext cx="9915995" cy="497763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91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0E41D97-70E8-CD2E-DFEC-25E8DDF0BE68}"/>
              </a:ext>
            </a:extLst>
          </p:cNvPr>
          <p:cNvSpPr/>
          <p:nvPr userDrawn="1"/>
        </p:nvSpPr>
        <p:spPr>
          <a:xfrm>
            <a:off x="743373" y="411480"/>
            <a:ext cx="4224867" cy="1314787"/>
          </a:xfrm>
          <a:prstGeom prst="roundRect">
            <a:avLst/>
          </a:prstGeom>
          <a:solidFill>
            <a:srgbClr val="00B0F0"/>
          </a:solidFill>
          <a:ln w="76200">
            <a:noFill/>
          </a:ln>
          <a:effectLst>
            <a:outerShdw dist="101600" dir="2700000" algn="ctr">
              <a:srgbClr val="92D5F6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bg1"/>
                </a:solidFill>
              </a:rPr>
              <a:t>2</a:t>
            </a:r>
            <a:r>
              <a:rPr lang="en-US" sz="4800" b="1" baseline="0" dirty="0">
                <a:solidFill>
                  <a:schemeClr val="bg1"/>
                </a:solidFill>
              </a:rPr>
              <a:t>nd</a:t>
            </a:r>
            <a:r>
              <a:rPr lang="en-US" sz="4800" b="1" dirty="0">
                <a:solidFill>
                  <a:schemeClr val="bg1"/>
                </a:solidFill>
              </a:rPr>
              <a:t> Reading</a:t>
            </a:r>
          </a:p>
        </p:txBody>
      </p:sp>
    </p:spTree>
    <p:extLst>
      <p:ext uri="{BB962C8B-B14F-4D97-AF65-F5344CB8AC3E}">
        <p14:creationId xmlns:p14="http://schemas.microsoft.com/office/powerpoint/2010/main" val="30680567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9ED221-9D83-3D42-E723-84420780B35D}"/>
              </a:ext>
            </a:extLst>
          </p:cNvPr>
          <p:cNvSpPr/>
          <p:nvPr userDrawn="1"/>
        </p:nvSpPr>
        <p:spPr>
          <a:xfrm>
            <a:off x="1148245" y="1219960"/>
            <a:ext cx="9915995" cy="497763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91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0E41D97-70E8-CD2E-DFEC-25E8DDF0BE68}"/>
              </a:ext>
            </a:extLst>
          </p:cNvPr>
          <p:cNvSpPr/>
          <p:nvPr userDrawn="1"/>
        </p:nvSpPr>
        <p:spPr>
          <a:xfrm>
            <a:off x="743373" y="411480"/>
            <a:ext cx="4224867" cy="1314787"/>
          </a:xfrm>
          <a:prstGeom prst="roundRect">
            <a:avLst/>
          </a:prstGeom>
          <a:solidFill>
            <a:srgbClr val="00B0F0"/>
          </a:solidFill>
          <a:ln w="76200">
            <a:noFill/>
          </a:ln>
          <a:effectLst>
            <a:outerShdw dist="101600" dir="2700000" algn="ctr">
              <a:srgbClr val="92D5F6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bg1"/>
                </a:solidFill>
              </a:rPr>
              <a:t>3rd Reading</a:t>
            </a:r>
          </a:p>
        </p:txBody>
      </p:sp>
    </p:spTree>
    <p:extLst>
      <p:ext uri="{BB962C8B-B14F-4D97-AF65-F5344CB8AC3E}">
        <p14:creationId xmlns:p14="http://schemas.microsoft.com/office/powerpoint/2010/main" val="31221512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9ED221-9D83-3D42-E723-84420780B35D}"/>
              </a:ext>
            </a:extLst>
          </p:cNvPr>
          <p:cNvSpPr/>
          <p:nvPr userDrawn="1"/>
        </p:nvSpPr>
        <p:spPr>
          <a:xfrm>
            <a:off x="2316645" y="1687321"/>
            <a:ext cx="7558709" cy="398686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91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0E41D97-70E8-CD2E-DFEC-25E8DDF0BE68}"/>
              </a:ext>
            </a:extLst>
          </p:cNvPr>
          <p:cNvSpPr/>
          <p:nvPr userDrawn="1"/>
        </p:nvSpPr>
        <p:spPr>
          <a:xfrm>
            <a:off x="1871133" y="1092200"/>
            <a:ext cx="4224867" cy="1314787"/>
          </a:xfrm>
          <a:prstGeom prst="roundRect">
            <a:avLst/>
          </a:prstGeom>
          <a:solidFill>
            <a:srgbClr val="00B0F0"/>
          </a:solidFill>
          <a:ln w="76200">
            <a:noFill/>
          </a:ln>
          <a:effectLst>
            <a:outerShdw dist="101600" dir="2700000" algn="ctr">
              <a:srgbClr val="92D5F6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bg1"/>
                </a:solidFill>
              </a:rPr>
              <a:t>After Reading</a:t>
            </a:r>
          </a:p>
        </p:txBody>
      </p:sp>
    </p:spTree>
    <p:extLst>
      <p:ext uri="{BB962C8B-B14F-4D97-AF65-F5344CB8AC3E}">
        <p14:creationId xmlns:p14="http://schemas.microsoft.com/office/powerpoint/2010/main" val="4274612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6C4696"/>
          </a:solidFill>
          <a:ln w="228600" cmpd="sng">
            <a:solidFill>
              <a:srgbClr val="8A6C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8D7499-6D4C-79F1-1C34-8F5AA5BDC3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33" y="96103"/>
            <a:ext cx="3256823" cy="158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6C4696"/>
          </a:solidFill>
          <a:ln w="69850" cmpd="sng">
            <a:solidFill>
              <a:srgbClr val="8A6C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3E286C-E3B9-7B64-5746-FA434289FF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3780" y="5719423"/>
            <a:ext cx="864588" cy="6928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25A6CFF-44F0-1D4B-162E-73F2AB87847C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FAE2AF2-8053-4BBD-E1C8-3BB10AC1882C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6195BE7-89E6-D791-0ECB-60085AC1F863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516043" cy="584234"/>
              <a:chOff x="3158571" y="2651574"/>
              <a:chExt cx="2516043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B13B52A9-4473-0037-85E3-3E66B1A87ED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493008" y="2651574"/>
                <a:ext cx="2181606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0ECEE67B-2247-2FF6-D574-0D51972F5532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659E0B4-AF22-B922-2D84-6CFD93D5AEAB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961851C-E531-57AE-9CE5-B3826A0B17C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57617" y="2697901"/>
            <a:ext cx="1778896" cy="5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541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5BF53B-3746-45E4-AFD9-9C6C53F3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596F7C-244D-44EC-AB21-F17E50845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024446-C119-4083-A3C8-DAAED1051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006F6D-1387-8574-FBFF-2765325F7E8E}"/>
              </a:ext>
            </a:extLst>
          </p:cNvPr>
          <p:cNvGrpSpPr/>
          <p:nvPr userDrawn="1"/>
        </p:nvGrpSpPr>
        <p:grpSpPr>
          <a:xfrm>
            <a:off x="4892842" y="3041560"/>
            <a:ext cx="2406316" cy="774881"/>
            <a:chOff x="4892842" y="3041560"/>
            <a:chExt cx="2406316" cy="77488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DD9EC2-FFEE-1FE6-BA3F-6D65F1A950E1}"/>
                </a:ext>
              </a:extLst>
            </p:cNvPr>
            <p:cNvSpPr/>
            <p:nvPr userDrawn="1"/>
          </p:nvSpPr>
          <p:spPr>
            <a:xfrm>
              <a:off x="4892842" y="3041560"/>
              <a:ext cx="2406316" cy="774881"/>
            </a:xfrm>
            <a:custGeom>
              <a:avLst/>
              <a:gdLst>
                <a:gd name="connsiteX0" fmla="*/ 0 w 2406316"/>
                <a:gd name="connsiteY0" fmla="*/ 0 h 774881"/>
                <a:gd name="connsiteX1" fmla="*/ 409074 w 2406316"/>
                <a:gd name="connsiteY1" fmla="*/ 0 h 774881"/>
                <a:gd name="connsiteX2" fmla="*/ 890337 w 2406316"/>
                <a:gd name="connsiteY2" fmla="*/ 0 h 774881"/>
                <a:gd name="connsiteX3" fmla="*/ 1419726 w 2406316"/>
                <a:gd name="connsiteY3" fmla="*/ 0 h 774881"/>
                <a:gd name="connsiteX4" fmla="*/ 1828800 w 2406316"/>
                <a:gd name="connsiteY4" fmla="*/ 0 h 774881"/>
                <a:gd name="connsiteX5" fmla="*/ 2406316 w 2406316"/>
                <a:gd name="connsiteY5" fmla="*/ 0 h 774881"/>
                <a:gd name="connsiteX6" fmla="*/ 2406316 w 2406316"/>
                <a:gd name="connsiteY6" fmla="*/ 379692 h 774881"/>
                <a:gd name="connsiteX7" fmla="*/ 2406316 w 2406316"/>
                <a:gd name="connsiteY7" fmla="*/ 774881 h 774881"/>
                <a:gd name="connsiteX8" fmla="*/ 1949116 w 2406316"/>
                <a:gd name="connsiteY8" fmla="*/ 774881 h 774881"/>
                <a:gd name="connsiteX9" fmla="*/ 1515979 w 2406316"/>
                <a:gd name="connsiteY9" fmla="*/ 774881 h 774881"/>
                <a:gd name="connsiteX10" fmla="*/ 1034716 w 2406316"/>
                <a:gd name="connsiteY10" fmla="*/ 774881 h 774881"/>
                <a:gd name="connsiteX11" fmla="*/ 553453 w 2406316"/>
                <a:gd name="connsiteY11" fmla="*/ 774881 h 774881"/>
                <a:gd name="connsiteX12" fmla="*/ 0 w 2406316"/>
                <a:gd name="connsiteY12" fmla="*/ 774881 h 774881"/>
                <a:gd name="connsiteX13" fmla="*/ 0 w 2406316"/>
                <a:gd name="connsiteY13" fmla="*/ 387441 h 774881"/>
                <a:gd name="connsiteX14" fmla="*/ 0 w 2406316"/>
                <a:gd name="connsiteY14" fmla="*/ 0 h 77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06316" h="774881" fill="none" extrusionOk="0">
                  <a:moveTo>
                    <a:pt x="0" y="0"/>
                  </a:moveTo>
                  <a:cubicBezTo>
                    <a:pt x="194364" y="-31830"/>
                    <a:pt x="235146" y="11035"/>
                    <a:pt x="409074" y="0"/>
                  </a:cubicBezTo>
                  <a:cubicBezTo>
                    <a:pt x="583002" y="-11035"/>
                    <a:pt x="711054" y="37081"/>
                    <a:pt x="890337" y="0"/>
                  </a:cubicBezTo>
                  <a:cubicBezTo>
                    <a:pt x="1069620" y="-37081"/>
                    <a:pt x="1214472" y="30236"/>
                    <a:pt x="1419726" y="0"/>
                  </a:cubicBezTo>
                  <a:cubicBezTo>
                    <a:pt x="1624980" y="-30236"/>
                    <a:pt x="1666413" y="41479"/>
                    <a:pt x="1828800" y="0"/>
                  </a:cubicBezTo>
                  <a:cubicBezTo>
                    <a:pt x="1991187" y="-41479"/>
                    <a:pt x="2230636" y="10614"/>
                    <a:pt x="2406316" y="0"/>
                  </a:cubicBezTo>
                  <a:cubicBezTo>
                    <a:pt x="2448559" y="160476"/>
                    <a:pt x="2378624" y="265187"/>
                    <a:pt x="2406316" y="379692"/>
                  </a:cubicBezTo>
                  <a:cubicBezTo>
                    <a:pt x="2434008" y="494197"/>
                    <a:pt x="2387776" y="682639"/>
                    <a:pt x="2406316" y="774881"/>
                  </a:cubicBezTo>
                  <a:cubicBezTo>
                    <a:pt x="2286220" y="797293"/>
                    <a:pt x="2166484" y="721591"/>
                    <a:pt x="1949116" y="774881"/>
                  </a:cubicBezTo>
                  <a:cubicBezTo>
                    <a:pt x="1731748" y="828171"/>
                    <a:pt x="1705358" y="759543"/>
                    <a:pt x="1515979" y="774881"/>
                  </a:cubicBezTo>
                  <a:cubicBezTo>
                    <a:pt x="1326600" y="790219"/>
                    <a:pt x="1257841" y="737081"/>
                    <a:pt x="1034716" y="774881"/>
                  </a:cubicBezTo>
                  <a:cubicBezTo>
                    <a:pt x="811591" y="812681"/>
                    <a:pt x="687099" y="757171"/>
                    <a:pt x="553453" y="774881"/>
                  </a:cubicBezTo>
                  <a:cubicBezTo>
                    <a:pt x="419807" y="792591"/>
                    <a:pt x="189956" y="735547"/>
                    <a:pt x="0" y="774881"/>
                  </a:cubicBezTo>
                  <a:cubicBezTo>
                    <a:pt x="-22423" y="665689"/>
                    <a:pt x="7745" y="542671"/>
                    <a:pt x="0" y="387441"/>
                  </a:cubicBezTo>
                  <a:cubicBezTo>
                    <a:pt x="-7745" y="232211"/>
                    <a:pt x="29851" y="175436"/>
                    <a:pt x="0" y="0"/>
                  </a:cubicBezTo>
                  <a:close/>
                </a:path>
                <a:path w="2406316" h="774881" stroke="0" extrusionOk="0">
                  <a:moveTo>
                    <a:pt x="0" y="0"/>
                  </a:moveTo>
                  <a:cubicBezTo>
                    <a:pt x="139917" y="-47797"/>
                    <a:pt x="303419" y="19270"/>
                    <a:pt x="457200" y="0"/>
                  </a:cubicBezTo>
                  <a:cubicBezTo>
                    <a:pt x="610981" y="-19270"/>
                    <a:pt x="803116" y="40661"/>
                    <a:pt x="962526" y="0"/>
                  </a:cubicBezTo>
                  <a:cubicBezTo>
                    <a:pt x="1121936" y="-40661"/>
                    <a:pt x="1350156" y="39439"/>
                    <a:pt x="1491916" y="0"/>
                  </a:cubicBezTo>
                  <a:cubicBezTo>
                    <a:pt x="1633676" y="-39439"/>
                    <a:pt x="1791891" y="39116"/>
                    <a:pt x="1925053" y="0"/>
                  </a:cubicBezTo>
                  <a:cubicBezTo>
                    <a:pt x="2058215" y="-39116"/>
                    <a:pt x="2250274" y="12969"/>
                    <a:pt x="2406316" y="0"/>
                  </a:cubicBezTo>
                  <a:cubicBezTo>
                    <a:pt x="2443061" y="167834"/>
                    <a:pt x="2362605" y="254878"/>
                    <a:pt x="2406316" y="371943"/>
                  </a:cubicBezTo>
                  <a:cubicBezTo>
                    <a:pt x="2450027" y="489008"/>
                    <a:pt x="2359769" y="590224"/>
                    <a:pt x="2406316" y="774881"/>
                  </a:cubicBezTo>
                  <a:cubicBezTo>
                    <a:pt x="2186138" y="794119"/>
                    <a:pt x="2028354" y="765699"/>
                    <a:pt x="1925053" y="774881"/>
                  </a:cubicBezTo>
                  <a:cubicBezTo>
                    <a:pt x="1821752" y="784063"/>
                    <a:pt x="1582984" y="741213"/>
                    <a:pt x="1419726" y="774881"/>
                  </a:cubicBezTo>
                  <a:cubicBezTo>
                    <a:pt x="1256468" y="808549"/>
                    <a:pt x="1154252" y="759292"/>
                    <a:pt x="938463" y="774881"/>
                  </a:cubicBezTo>
                  <a:cubicBezTo>
                    <a:pt x="722674" y="790470"/>
                    <a:pt x="642077" y="761377"/>
                    <a:pt x="505326" y="774881"/>
                  </a:cubicBezTo>
                  <a:cubicBezTo>
                    <a:pt x="368575" y="788385"/>
                    <a:pt x="247347" y="764956"/>
                    <a:pt x="0" y="774881"/>
                  </a:cubicBezTo>
                  <a:cubicBezTo>
                    <a:pt x="-24975" y="586873"/>
                    <a:pt x="38624" y="543173"/>
                    <a:pt x="0" y="395189"/>
                  </a:cubicBezTo>
                  <a:cubicBezTo>
                    <a:pt x="-38624" y="247205"/>
                    <a:pt x="38623" y="185221"/>
                    <a:pt x="0" y="0"/>
                  </a:cubicBezTo>
                  <a:close/>
                </a:path>
              </a:pathLst>
            </a:custGeom>
            <a:solidFill>
              <a:srgbClr val="0D88D3"/>
            </a:solidFill>
            <a:ln w="41275" cmpd="sng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252356319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5A4EE6-AE57-219F-7AE6-F444270E33E4}"/>
                </a:ext>
              </a:extLst>
            </p:cNvPr>
            <p:cNvSpPr txBox="1"/>
            <p:nvPr userDrawn="1"/>
          </p:nvSpPr>
          <p:spPr>
            <a:xfrm>
              <a:off x="5044966" y="3105835"/>
              <a:ext cx="21020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86681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6520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32BE9-BD2D-41D3-8D8A-DB8C6A9E0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96477-EA2B-4745-B52F-89304238E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A9951-8907-41BD-88FA-3B1CC64EA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2D534-ECC8-4048-BCA7-330D6D00D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F66-9E69-418F-9F46-DAE1B4530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038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8EB81-985C-4A2B-A1B4-179C4B4EE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B42C5-3EDC-4E63-82E6-872AC0883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0CD03-83CD-4661-9CFB-1F46F761D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064F9-6B1A-48E7-8256-5A15F982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33E61-702D-4331-B84C-9ACEAB541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561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EF1DB-98C9-45AE-8D54-B27CF5C2E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411B1-7765-44A7-B5AB-96A26A473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F0690-79D0-4827-9D9C-9C6C9BD66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59B5C-ECF1-4397-9FE3-F9CE82415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8F725-BC65-4505-9639-FEF092E4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914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E09FD-A0DD-43AE-9B88-EB2990541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76C76-6356-4A7E-BFBD-5CF61D021C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052BD5-EF2C-4A96-A9E3-7387DD9C8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7E4F51-BFF5-4A2E-9ABD-E67B7E2B3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71AF48-0648-4388-A125-19A03C3A3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88B52-7CAB-4EFA-9C7A-ECF75C35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016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1C5A7-0B9F-4E50-933F-2C7290496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0B8DD-F9EB-4793-8CDC-385ED0D31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B37D0-ADBD-4F4E-A6D2-5964F6AE4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E5372B-C717-4B8C-A902-67D2C5B440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BA83D6-FC4E-4F87-AD77-A0BE67364C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EE00E8-4E74-4151-A70C-CBCB656B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4ED956-351C-418C-9008-D95FC0453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859782-C301-464F-9421-EAD31C7B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178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87409-D74B-4B71-80EA-C73AEF383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B4651-E3BE-4AD6-A49A-19D9C3F3A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7E9BB-1B03-40BC-9C02-F92B733463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5152DD-9E67-4484-9963-0DB61ED4A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AA88C-D291-4FDF-8918-8822CCF4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FB18A-D7D9-4013-90CF-0545BBCB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431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A9AD9-AD14-441E-B793-D3FEB3867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9248CD-D0DC-4559-B9A8-ED0C0A6FB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23A126-7D81-4CFA-B209-B3C693B4C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791539-D4F8-4E3F-8E66-50580D618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63805-4DAF-4D02-BE16-F2D51B32C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D941F-FD6D-4748-BB82-B473E2EE3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328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296A9-0C02-4B72-9EC5-25D647950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74733-74DE-4CAD-9D40-C3B544CEB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E2404-8FBB-4B93-87A8-0B8F4D2B7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75F76-D458-4881-8A21-2C351B858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175D6-0A8F-4650-AC1D-3AB235CE1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91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3803A"/>
          </a:solidFill>
          <a:ln w="228600" cmpd="sng">
            <a:solidFill>
              <a:srgbClr val="5C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3803A"/>
          </a:solidFill>
          <a:ln w="69850" cmpd="sng">
            <a:solidFill>
              <a:srgbClr val="5C97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94C609-C9DC-EA86-12FC-2F9CC0C3F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6" y="-48051"/>
            <a:ext cx="3348000" cy="17458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2C21E4-DC0E-B721-7510-59BA8A9BE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7850" y="5703961"/>
            <a:ext cx="886331" cy="76188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3A1BBBE-554F-9AF1-50FB-7783B000D998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F65CD1F-1F99-3540-8E7D-8B281E4C8C4B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BA2B1E4-0852-A9AA-8395-060EEBF9BCC2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516043" cy="584234"/>
              <a:chOff x="3158571" y="2651574"/>
              <a:chExt cx="2516043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8C5C9543-8747-94EC-739E-8DBA26F531F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493008" y="2651574"/>
                <a:ext cx="2181606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F7FBA35-9567-FFC4-AD17-BC7AD3F85A4F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94DD906-E408-9065-7C4D-163C40254517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A8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4963D58-8329-2450-E49E-35BFB3742B8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57617" y="2697901"/>
            <a:ext cx="1778896" cy="5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270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1487B7-43BF-4B6D-B9DA-88CC4CEB34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3BFB80-4916-43EA-A9F4-6A6A00F7B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C0E5E-2A5C-4BCE-927B-0E73A9EDE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9781E-6D51-44B8-82E0-71BE11B15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53B7A-9C62-425D-92C2-DDEE5F003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23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59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3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32" Type="http://schemas.openxmlformats.org/officeDocument/2006/relationships/slideLayout" Target="../slideLayouts/slideLayout57.xml"/><Relationship Id="rId37" Type="http://schemas.openxmlformats.org/officeDocument/2006/relationships/image" Target="../media/image30.png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56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slideLayout" Target="../slideLayouts/slideLayout55.xml"/><Relationship Id="rId35" Type="http://schemas.openxmlformats.org/officeDocument/2006/relationships/slideLayout" Target="../slideLayouts/slideLayout60.xml"/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89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Relationship Id="rId30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98F267-330C-4E82-9850-3AC3CB091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B4268-E043-49F1-890F-68810CA16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A9E34-66CC-4BDC-A374-DAB4617B29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3C6E9-61C6-4137-B436-54E404246A3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D6B1A-973B-40F8-AE99-B478D66D6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A01C9-8564-4B1E-B525-8204BC565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New Pearson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FF75A514-B688-CDF0-8B4B-A502D7B6F397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" y="6161490"/>
            <a:ext cx="1596876" cy="59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5EABDA-AD1C-4DB8-D131-EB1A5636B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BA5CFD-65EC-CA2B-E07F-BC261A6EA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H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543B0-16B6-855C-6A89-9775277A40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578CC24D-91B2-4E65-A086-1353CF621295}" type="datetimeFigureOut">
              <a:rPr lang="en-HK" smtClean="0"/>
              <a:pPr/>
              <a:t>3/11/2025</a:t>
            </a:fld>
            <a:endParaRPr lang="en-H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0A90E-23E3-0B6F-2C3D-3AD93E1006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en-H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28962-FA93-A1D1-0E03-16334ADB5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C7ED19-E071-422C-B089-65AD9DBFCD4D}" type="slidenum">
              <a:rPr lang="en-HK" smtClean="0"/>
              <a:pPr/>
              <a:t>‹#›</a:t>
            </a:fld>
            <a:endParaRPr lang="en-HK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3C0499-CEBB-318C-0CB6-0A0E6516CE63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539" y="6176964"/>
            <a:ext cx="1248144" cy="46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45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55" r:id="rId3"/>
    <p:sldLayoutId id="2147483661" r:id="rId4"/>
    <p:sldLayoutId id="2147483668" r:id="rId5"/>
    <p:sldLayoutId id="2147483666" r:id="rId6"/>
    <p:sldLayoutId id="2147483670" r:id="rId7"/>
    <p:sldLayoutId id="2147483671" r:id="rId8"/>
    <p:sldLayoutId id="2147483678" r:id="rId9"/>
    <p:sldLayoutId id="2147483679" r:id="rId10"/>
    <p:sldLayoutId id="2147483696" r:id="rId11"/>
    <p:sldLayoutId id="2147483672" r:id="rId12"/>
    <p:sldLayoutId id="2147483699" r:id="rId13"/>
    <p:sldLayoutId id="2147483673" r:id="rId14"/>
    <p:sldLayoutId id="2147483680" r:id="rId15"/>
    <p:sldLayoutId id="2147483681" r:id="rId16"/>
    <p:sldLayoutId id="2147483674" r:id="rId17"/>
    <p:sldLayoutId id="2147483700" r:id="rId18"/>
    <p:sldLayoutId id="2147483675" r:id="rId19"/>
    <p:sldLayoutId id="2147483682" r:id="rId20"/>
    <p:sldLayoutId id="2147483683" r:id="rId21"/>
    <p:sldLayoutId id="2147483676" r:id="rId22"/>
    <p:sldLayoutId id="2147483686" r:id="rId23"/>
    <p:sldLayoutId id="2147483684" r:id="rId24"/>
    <p:sldLayoutId id="2147483697" r:id="rId25"/>
    <p:sldLayoutId id="2147483698" r:id="rId26"/>
    <p:sldLayoutId id="2147483685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4" r:id="rId33"/>
    <p:sldLayoutId id="2147483695" r:id="rId34"/>
    <p:sldLayoutId id="2147483662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98F267-330C-4E82-9850-3AC3CB091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B4268-E043-49F1-890F-68810CA16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A9E34-66CC-4BDC-A374-DAB4617B29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3C6E9-61C6-4137-B436-54E404246A3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D6B1A-973B-40F8-AE99-B478D66D6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A01C9-8564-4B1E-B525-8204BC565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New Pearson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FF75A514-B688-CDF0-8B4B-A502D7B6F397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" y="6161490"/>
            <a:ext cx="1596876" cy="59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69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2" r:id="rId25"/>
    <p:sldLayoutId id="2147483753" r:id="rId26"/>
    <p:sldLayoutId id="2147483754" r:id="rId27"/>
    <p:sldLayoutId id="2147483755" r:id="rId28"/>
    <p:sldLayoutId id="2147483756" r:id="rId29"/>
    <p:sldLayoutId id="2147483757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slide" Target="slide17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1.xml"/><Relationship Id="rId6" Type="http://schemas.openxmlformats.org/officeDocument/2006/relationships/slide" Target="slide2.xml"/><Relationship Id="rId5" Type="http://schemas.openxmlformats.org/officeDocument/2006/relationships/slide" Target="slide65.xml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slide" Target="slide17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2.xml"/><Relationship Id="rId6" Type="http://schemas.openxmlformats.org/officeDocument/2006/relationships/slide" Target="slide2.xml"/><Relationship Id="rId5" Type="http://schemas.openxmlformats.org/officeDocument/2006/relationships/slide" Target="slide65.xml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slide" Target="slide17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3.xml"/><Relationship Id="rId6" Type="http://schemas.openxmlformats.org/officeDocument/2006/relationships/slide" Target="slide2.xml"/><Relationship Id="rId5" Type="http://schemas.openxmlformats.org/officeDocument/2006/relationships/slide" Target="slide65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slide" Target="slide17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4.xml"/><Relationship Id="rId6" Type="http://schemas.openxmlformats.org/officeDocument/2006/relationships/slide" Target="slide2.xml"/><Relationship Id="rId5" Type="http://schemas.openxmlformats.org/officeDocument/2006/relationships/slide" Target="slide65.xml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slide" Target="slide17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5.xml"/><Relationship Id="rId6" Type="http://schemas.openxmlformats.org/officeDocument/2006/relationships/slide" Target="slide2.xml"/><Relationship Id="rId5" Type="http://schemas.openxmlformats.org/officeDocument/2006/relationships/slide" Target="slide65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slide" Target="slide17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6.xml"/><Relationship Id="rId6" Type="http://schemas.openxmlformats.org/officeDocument/2006/relationships/slide" Target="slide2.xml"/><Relationship Id="rId5" Type="http://schemas.openxmlformats.org/officeDocument/2006/relationships/slide" Target="slide65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notesSlide" Target="../notesSlides/notesSlide16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7.xml"/><Relationship Id="rId6" Type="http://schemas.openxmlformats.org/officeDocument/2006/relationships/slide" Target="slide6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8.xml"/><Relationship Id="rId6" Type="http://schemas.openxmlformats.org/officeDocument/2006/relationships/slide" Target="slide17.xml"/><Relationship Id="rId5" Type="http://schemas.openxmlformats.org/officeDocument/2006/relationships/slide" Target="slide2.xml"/><Relationship Id="rId4" Type="http://schemas.openxmlformats.org/officeDocument/2006/relationships/slide" Target="slide6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19.xml"/><Relationship Id="rId6" Type="http://schemas.openxmlformats.org/officeDocument/2006/relationships/image" Target="../media/image34.png"/><Relationship Id="rId11" Type="http://schemas.openxmlformats.org/officeDocument/2006/relationships/slide" Target="slide2.xml"/><Relationship Id="rId5" Type="http://schemas.openxmlformats.org/officeDocument/2006/relationships/notesSlide" Target="../notesSlides/notesSlide18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20.xml"/><Relationship Id="rId6" Type="http://schemas.openxmlformats.org/officeDocument/2006/relationships/image" Target="../media/image34.png"/><Relationship Id="rId11" Type="http://schemas.openxmlformats.org/officeDocument/2006/relationships/slide" Target="slide2.xml"/><Relationship Id="rId5" Type="http://schemas.openxmlformats.org/officeDocument/2006/relationships/notesSlide" Target="../notesSlides/notesSlide19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slide" Target="slide17.xml"/><Relationship Id="rId5" Type="http://schemas.openxmlformats.org/officeDocument/2006/relationships/slide" Target="slide2.xml"/><Relationship Id="rId4" Type="http://schemas.openxmlformats.org/officeDocument/2006/relationships/slide" Target="slide6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21.xml"/><Relationship Id="rId6" Type="http://schemas.openxmlformats.org/officeDocument/2006/relationships/image" Target="../media/image34.png"/><Relationship Id="rId11" Type="http://schemas.openxmlformats.org/officeDocument/2006/relationships/slide" Target="slide2.xml"/><Relationship Id="rId5" Type="http://schemas.openxmlformats.org/officeDocument/2006/relationships/notesSlide" Target="../notesSlides/notesSlide20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22.xml"/><Relationship Id="rId6" Type="http://schemas.openxmlformats.org/officeDocument/2006/relationships/image" Target="../media/image34.png"/><Relationship Id="rId11" Type="http://schemas.openxmlformats.org/officeDocument/2006/relationships/slide" Target="slide2.xml"/><Relationship Id="rId5" Type="http://schemas.openxmlformats.org/officeDocument/2006/relationships/notesSlide" Target="../notesSlides/notesSlide21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23.xml"/><Relationship Id="rId6" Type="http://schemas.openxmlformats.org/officeDocument/2006/relationships/image" Target="../media/image34.png"/><Relationship Id="rId11" Type="http://schemas.openxmlformats.org/officeDocument/2006/relationships/slide" Target="slide2.xml"/><Relationship Id="rId5" Type="http://schemas.openxmlformats.org/officeDocument/2006/relationships/notesSlide" Target="../notesSlides/notesSlide22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24.xml"/><Relationship Id="rId6" Type="http://schemas.openxmlformats.org/officeDocument/2006/relationships/image" Target="../media/image34.png"/><Relationship Id="rId11" Type="http://schemas.openxmlformats.org/officeDocument/2006/relationships/slide" Target="slide2.xml"/><Relationship Id="rId5" Type="http://schemas.openxmlformats.org/officeDocument/2006/relationships/notesSlide" Target="../notesSlides/notesSlide23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25.xml"/><Relationship Id="rId6" Type="http://schemas.openxmlformats.org/officeDocument/2006/relationships/image" Target="../media/image34.png"/><Relationship Id="rId11" Type="http://schemas.openxmlformats.org/officeDocument/2006/relationships/slide" Target="slide2.xml"/><Relationship Id="rId5" Type="http://schemas.openxmlformats.org/officeDocument/2006/relationships/notesSlide" Target="../notesSlides/notesSlide24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26.xml"/><Relationship Id="rId6" Type="http://schemas.openxmlformats.org/officeDocument/2006/relationships/image" Target="../media/image34.png"/><Relationship Id="rId11" Type="http://schemas.openxmlformats.org/officeDocument/2006/relationships/slide" Target="slide2.xml"/><Relationship Id="rId5" Type="http://schemas.openxmlformats.org/officeDocument/2006/relationships/notesSlide" Target="../notesSlides/notesSlide25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27.xml"/><Relationship Id="rId6" Type="http://schemas.openxmlformats.org/officeDocument/2006/relationships/image" Target="../media/image34.png"/><Relationship Id="rId11" Type="http://schemas.openxmlformats.org/officeDocument/2006/relationships/slide" Target="slide2.xml"/><Relationship Id="rId5" Type="http://schemas.openxmlformats.org/officeDocument/2006/relationships/notesSlide" Target="../notesSlides/notesSlide26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28.xml"/><Relationship Id="rId6" Type="http://schemas.openxmlformats.org/officeDocument/2006/relationships/image" Target="../media/image34.png"/><Relationship Id="rId11" Type="http://schemas.openxmlformats.org/officeDocument/2006/relationships/slide" Target="slide2.xml"/><Relationship Id="rId5" Type="http://schemas.openxmlformats.org/officeDocument/2006/relationships/notesSlide" Target="../notesSlides/notesSlide27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29.xml"/><Relationship Id="rId6" Type="http://schemas.openxmlformats.org/officeDocument/2006/relationships/image" Target="../media/image34.png"/><Relationship Id="rId11" Type="http://schemas.openxmlformats.org/officeDocument/2006/relationships/slide" Target="slide2.xml"/><Relationship Id="rId5" Type="http://schemas.openxmlformats.org/officeDocument/2006/relationships/notesSlide" Target="../notesSlides/notesSlide28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30.xml"/><Relationship Id="rId6" Type="http://schemas.openxmlformats.org/officeDocument/2006/relationships/image" Target="../media/image34.png"/><Relationship Id="rId11" Type="http://schemas.openxmlformats.org/officeDocument/2006/relationships/slide" Target="slide2.xml"/><Relationship Id="rId5" Type="http://schemas.openxmlformats.org/officeDocument/2006/relationships/notesSlide" Target="../notesSlides/notesSlide29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6.png"/><Relationship Id="rId12" Type="http://schemas.openxmlformats.org/officeDocument/2006/relationships/slide" Target="slide17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.xml"/><Relationship Id="rId6" Type="http://schemas.openxmlformats.org/officeDocument/2006/relationships/customXml" Target="../ink/ink1.xml"/><Relationship Id="rId11" Type="http://schemas.openxmlformats.org/officeDocument/2006/relationships/slide" Target="slide2.xml"/><Relationship Id="rId5" Type="http://schemas.openxmlformats.org/officeDocument/2006/relationships/image" Target="../media/image35.png"/><Relationship Id="rId10" Type="http://schemas.openxmlformats.org/officeDocument/2006/relationships/slide" Target="slide65.xml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31.xml"/><Relationship Id="rId6" Type="http://schemas.openxmlformats.org/officeDocument/2006/relationships/image" Target="../media/image34.png"/><Relationship Id="rId11" Type="http://schemas.openxmlformats.org/officeDocument/2006/relationships/slide" Target="slide2.xml"/><Relationship Id="rId5" Type="http://schemas.openxmlformats.org/officeDocument/2006/relationships/notesSlide" Target="../notesSlides/notesSlide30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32.xml"/><Relationship Id="rId6" Type="http://schemas.openxmlformats.org/officeDocument/2006/relationships/image" Target="../media/image34.png"/><Relationship Id="rId11" Type="http://schemas.openxmlformats.org/officeDocument/2006/relationships/slide" Target="slide2.xml"/><Relationship Id="rId5" Type="http://schemas.openxmlformats.org/officeDocument/2006/relationships/notesSlide" Target="../notesSlides/notesSlide31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33.xml"/><Relationship Id="rId6" Type="http://schemas.openxmlformats.org/officeDocument/2006/relationships/image" Target="../media/image34.png"/><Relationship Id="rId11" Type="http://schemas.openxmlformats.org/officeDocument/2006/relationships/slide" Target="slide2.xml"/><Relationship Id="rId5" Type="http://schemas.openxmlformats.org/officeDocument/2006/relationships/notesSlide" Target="../notesSlides/notesSlide32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34.xml"/><Relationship Id="rId6" Type="http://schemas.openxmlformats.org/officeDocument/2006/relationships/image" Target="../media/image34.png"/><Relationship Id="rId11" Type="http://schemas.openxmlformats.org/officeDocument/2006/relationships/slide" Target="slide2.xml"/><Relationship Id="rId5" Type="http://schemas.openxmlformats.org/officeDocument/2006/relationships/notesSlide" Target="../notesSlides/notesSlide33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35.xml"/><Relationship Id="rId6" Type="http://schemas.openxmlformats.org/officeDocument/2006/relationships/image" Target="../media/image34.png"/><Relationship Id="rId11" Type="http://schemas.openxmlformats.org/officeDocument/2006/relationships/slide" Target="slide2.xml"/><Relationship Id="rId5" Type="http://schemas.openxmlformats.org/officeDocument/2006/relationships/notesSlide" Target="../notesSlides/notesSlide34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slide" Target="slide17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6.xml"/><Relationship Id="rId6" Type="http://schemas.openxmlformats.org/officeDocument/2006/relationships/slide" Target="slide2.xml"/><Relationship Id="rId5" Type="http://schemas.openxmlformats.org/officeDocument/2006/relationships/slide" Target="slide65.xml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slide" Target="slide17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7.xml"/><Relationship Id="rId6" Type="http://schemas.openxmlformats.org/officeDocument/2006/relationships/slide" Target="slide2.xml"/><Relationship Id="rId5" Type="http://schemas.openxmlformats.org/officeDocument/2006/relationships/slide" Target="slide65.xml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notesSlide" Target="../notesSlides/notesSlide37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8.xml"/><Relationship Id="rId6" Type="http://schemas.openxmlformats.org/officeDocument/2006/relationships/slide" Target="slide65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38.xml"/><Relationship Id="rId7" Type="http://schemas.openxmlformats.org/officeDocument/2006/relationships/slide" Target="slide65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9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slide" Target="slide1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40.xml"/><Relationship Id="rId6" Type="http://schemas.openxmlformats.org/officeDocument/2006/relationships/image" Target="../media/image34.png"/><Relationship Id="rId11" Type="http://schemas.openxmlformats.org/officeDocument/2006/relationships/slide" Target="slide2.xml"/><Relationship Id="rId5" Type="http://schemas.openxmlformats.org/officeDocument/2006/relationships/notesSlide" Target="../notesSlides/notesSlide39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notesSlide" Target="../notesSlides/notesSlide4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5.xml"/><Relationship Id="rId6" Type="http://schemas.openxmlformats.org/officeDocument/2006/relationships/slide" Target="slide6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notesSlide" Target="../notesSlides/notesSlide40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1.xml"/><Relationship Id="rId6" Type="http://schemas.openxmlformats.org/officeDocument/2006/relationships/slide" Target="slide65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42.xml"/><Relationship Id="rId6" Type="http://schemas.openxmlformats.org/officeDocument/2006/relationships/image" Target="../media/image34.png"/><Relationship Id="rId11" Type="http://schemas.openxmlformats.org/officeDocument/2006/relationships/slide" Target="slide2.xml"/><Relationship Id="rId5" Type="http://schemas.openxmlformats.org/officeDocument/2006/relationships/notesSlide" Target="../notesSlides/notesSlide41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43.xml"/><Relationship Id="rId6" Type="http://schemas.openxmlformats.org/officeDocument/2006/relationships/image" Target="../media/image34.png"/><Relationship Id="rId11" Type="http://schemas.openxmlformats.org/officeDocument/2006/relationships/slide" Target="slide2.xml"/><Relationship Id="rId5" Type="http://schemas.openxmlformats.org/officeDocument/2006/relationships/notesSlide" Target="../notesSlides/notesSlide42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44.xml"/><Relationship Id="rId6" Type="http://schemas.openxmlformats.org/officeDocument/2006/relationships/image" Target="../media/image34.png"/><Relationship Id="rId11" Type="http://schemas.openxmlformats.org/officeDocument/2006/relationships/slide" Target="slide2.xml"/><Relationship Id="rId5" Type="http://schemas.openxmlformats.org/officeDocument/2006/relationships/notesSlide" Target="../notesSlides/notesSlide43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45.xml"/><Relationship Id="rId6" Type="http://schemas.openxmlformats.org/officeDocument/2006/relationships/image" Target="../media/image34.png"/><Relationship Id="rId11" Type="http://schemas.openxmlformats.org/officeDocument/2006/relationships/slide" Target="slide2.xml"/><Relationship Id="rId5" Type="http://schemas.openxmlformats.org/officeDocument/2006/relationships/notesSlide" Target="../notesSlides/notesSlide44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46.xml"/><Relationship Id="rId6" Type="http://schemas.openxmlformats.org/officeDocument/2006/relationships/image" Target="../media/image56.png"/><Relationship Id="rId11" Type="http://schemas.openxmlformats.org/officeDocument/2006/relationships/slide" Target="slide2.xml"/><Relationship Id="rId5" Type="http://schemas.openxmlformats.org/officeDocument/2006/relationships/notesSlide" Target="../notesSlides/notesSlide45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1.mp3"/><Relationship Id="rId7" Type="http://schemas.openxmlformats.org/officeDocument/2006/relationships/image" Target="../media/image49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47.xml"/><Relationship Id="rId6" Type="http://schemas.openxmlformats.org/officeDocument/2006/relationships/image" Target="../media/image56.png"/><Relationship Id="rId11" Type="http://schemas.openxmlformats.org/officeDocument/2006/relationships/slide" Target="slide2.xml"/><Relationship Id="rId5" Type="http://schemas.openxmlformats.org/officeDocument/2006/relationships/notesSlide" Target="../notesSlides/notesSlide46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8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48.xml"/><Relationship Id="rId6" Type="http://schemas.openxmlformats.org/officeDocument/2006/relationships/image" Target="../media/image35.png"/><Relationship Id="rId11" Type="http://schemas.openxmlformats.org/officeDocument/2006/relationships/slide" Target="slide2.xml"/><Relationship Id="rId5" Type="http://schemas.openxmlformats.org/officeDocument/2006/relationships/notesSlide" Target="../notesSlides/notesSlide47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49.xml"/><Relationship Id="rId6" Type="http://schemas.openxmlformats.org/officeDocument/2006/relationships/image" Target="../media/image35.png"/><Relationship Id="rId11" Type="http://schemas.openxmlformats.org/officeDocument/2006/relationships/slide" Target="slide2.xml"/><Relationship Id="rId5" Type="http://schemas.openxmlformats.org/officeDocument/2006/relationships/notesSlide" Target="../notesSlides/notesSlide48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50.xml"/><Relationship Id="rId6" Type="http://schemas.openxmlformats.org/officeDocument/2006/relationships/image" Target="../media/image35.png"/><Relationship Id="rId11" Type="http://schemas.openxmlformats.org/officeDocument/2006/relationships/slide" Target="slide2.xml"/><Relationship Id="rId5" Type="http://schemas.openxmlformats.org/officeDocument/2006/relationships/notesSlide" Target="../notesSlides/notesSlide49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slide" Target="slide17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6.xml"/><Relationship Id="rId6" Type="http://schemas.openxmlformats.org/officeDocument/2006/relationships/slide" Target="slide2.xml"/><Relationship Id="rId5" Type="http://schemas.openxmlformats.org/officeDocument/2006/relationships/slide" Target="slide65.xml"/><Relationship Id="rId4" Type="http://schemas.openxmlformats.org/officeDocument/2006/relationships/image" Target="../media/image3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7" Type="http://schemas.openxmlformats.org/officeDocument/2006/relationships/slide" Target="slide17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51.xml"/><Relationship Id="rId6" Type="http://schemas.openxmlformats.org/officeDocument/2006/relationships/slide" Target="slide2.xml"/><Relationship Id="rId5" Type="http://schemas.openxmlformats.org/officeDocument/2006/relationships/slide" Target="slide65.xml"/><Relationship Id="rId4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7" Type="http://schemas.openxmlformats.org/officeDocument/2006/relationships/slide" Target="slide17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52.xml"/><Relationship Id="rId6" Type="http://schemas.openxmlformats.org/officeDocument/2006/relationships/slide" Target="slide2.xml"/><Relationship Id="rId5" Type="http://schemas.openxmlformats.org/officeDocument/2006/relationships/slide" Target="slide65.xml"/><Relationship Id="rId4" Type="http://schemas.openxmlformats.org/officeDocument/2006/relationships/image" Target="../media/image5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7" Type="http://schemas.openxmlformats.org/officeDocument/2006/relationships/slide" Target="slide17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53.xml"/><Relationship Id="rId6" Type="http://schemas.openxmlformats.org/officeDocument/2006/relationships/slide" Target="slide2.xml"/><Relationship Id="rId5" Type="http://schemas.openxmlformats.org/officeDocument/2006/relationships/slide" Target="slide65.xml"/><Relationship Id="rId4" Type="http://schemas.openxmlformats.org/officeDocument/2006/relationships/image" Target="../media/image59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54.xml"/><Relationship Id="rId6" Type="http://schemas.openxmlformats.org/officeDocument/2006/relationships/image" Target="../media/image35.png"/><Relationship Id="rId11" Type="http://schemas.openxmlformats.org/officeDocument/2006/relationships/slide" Target="slide2.xml"/><Relationship Id="rId5" Type="http://schemas.openxmlformats.org/officeDocument/2006/relationships/notesSlide" Target="../notesSlides/notesSlide53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55.xml"/><Relationship Id="rId6" Type="http://schemas.openxmlformats.org/officeDocument/2006/relationships/image" Target="../media/image35.png"/><Relationship Id="rId11" Type="http://schemas.openxmlformats.org/officeDocument/2006/relationships/slide" Target="slide2.xml"/><Relationship Id="rId5" Type="http://schemas.openxmlformats.org/officeDocument/2006/relationships/notesSlide" Target="../notesSlides/notesSlide54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7" Type="http://schemas.openxmlformats.org/officeDocument/2006/relationships/slide" Target="slide17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56.xml"/><Relationship Id="rId6" Type="http://schemas.openxmlformats.org/officeDocument/2006/relationships/slide" Target="slide2.xml"/><Relationship Id="rId5" Type="http://schemas.openxmlformats.org/officeDocument/2006/relationships/slide" Target="slide65.xml"/><Relationship Id="rId4" Type="http://schemas.openxmlformats.org/officeDocument/2006/relationships/image" Target="../media/image6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7" Type="http://schemas.openxmlformats.org/officeDocument/2006/relationships/slide" Target="slide17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57.xml"/><Relationship Id="rId6" Type="http://schemas.openxmlformats.org/officeDocument/2006/relationships/slide" Target="slide2.xml"/><Relationship Id="rId5" Type="http://schemas.openxmlformats.org/officeDocument/2006/relationships/slide" Target="slide65.xml"/><Relationship Id="rId4" Type="http://schemas.openxmlformats.org/officeDocument/2006/relationships/image" Target="../media/image61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58.xml"/><Relationship Id="rId6" Type="http://schemas.openxmlformats.org/officeDocument/2006/relationships/image" Target="../media/image35.png"/><Relationship Id="rId11" Type="http://schemas.openxmlformats.org/officeDocument/2006/relationships/slide" Target="slide2.xml"/><Relationship Id="rId5" Type="http://schemas.openxmlformats.org/officeDocument/2006/relationships/notesSlide" Target="../notesSlides/notesSlide57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59.xml"/><Relationship Id="rId6" Type="http://schemas.openxmlformats.org/officeDocument/2006/relationships/image" Target="../media/image35.png"/><Relationship Id="rId11" Type="http://schemas.openxmlformats.org/officeDocument/2006/relationships/slide" Target="slide2.xml"/><Relationship Id="rId5" Type="http://schemas.openxmlformats.org/officeDocument/2006/relationships/notesSlide" Target="../notesSlides/notesSlide58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60.xml"/><Relationship Id="rId6" Type="http://schemas.openxmlformats.org/officeDocument/2006/relationships/image" Target="../media/image35.png"/><Relationship Id="rId11" Type="http://schemas.openxmlformats.org/officeDocument/2006/relationships/slide" Target="slide2.xml"/><Relationship Id="rId5" Type="http://schemas.openxmlformats.org/officeDocument/2006/relationships/notesSlide" Target="../notesSlides/notesSlide59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6.xml"/><Relationship Id="rId7" Type="http://schemas.openxmlformats.org/officeDocument/2006/relationships/customXml" Target="../ink/ink4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7.xml"/><Relationship Id="rId6" Type="http://schemas.openxmlformats.org/officeDocument/2006/relationships/image" Target="../media/image38.png"/><Relationship Id="rId11" Type="http://schemas.openxmlformats.org/officeDocument/2006/relationships/slide" Target="slide17.xml"/><Relationship Id="rId5" Type="http://schemas.openxmlformats.org/officeDocument/2006/relationships/customXml" Target="../ink/ink3.xml"/><Relationship Id="rId10" Type="http://schemas.openxmlformats.org/officeDocument/2006/relationships/slide" Target="slide2.xml"/><Relationship Id="rId4" Type="http://schemas.openxmlformats.org/officeDocument/2006/relationships/image" Target="../media/image34.png"/><Relationship Id="rId9" Type="http://schemas.openxmlformats.org/officeDocument/2006/relationships/slide" Target="slide65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61.xml"/><Relationship Id="rId6" Type="http://schemas.openxmlformats.org/officeDocument/2006/relationships/image" Target="../media/image35.png"/><Relationship Id="rId11" Type="http://schemas.openxmlformats.org/officeDocument/2006/relationships/slide" Target="slide2.xml"/><Relationship Id="rId5" Type="http://schemas.openxmlformats.org/officeDocument/2006/relationships/notesSlide" Target="../notesSlides/notesSlide60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62.xml"/><Relationship Id="rId6" Type="http://schemas.openxmlformats.org/officeDocument/2006/relationships/image" Target="../media/image35.png"/><Relationship Id="rId11" Type="http://schemas.openxmlformats.org/officeDocument/2006/relationships/slide" Target="slide2.xml"/><Relationship Id="rId5" Type="http://schemas.openxmlformats.org/officeDocument/2006/relationships/notesSlide" Target="../notesSlides/notesSlide61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63.xml"/><Relationship Id="rId6" Type="http://schemas.openxmlformats.org/officeDocument/2006/relationships/image" Target="../media/image35.png"/><Relationship Id="rId11" Type="http://schemas.openxmlformats.org/officeDocument/2006/relationships/slide" Target="slide2.xml"/><Relationship Id="rId5" Type="http://schemas.openxmlformats.org/officeDocument/2006/relationships/notesSlide" Target="../notesSlides/notesSlide62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64.xml"/><Relationship Id="rId6" Type="http://schemas.openxmlformats.org/officeDocument/2006/relationships/image" Target="../media/image35.png"/><Relationship Id="rId11" Type="http://schemas.openxmlformats.org/officeDocument/2006/relationships/slide" Target="slide2.xml"/><Relationship Id="rId5" Type="http://schemas.openxmlformats.org/officeDocument/2006/relationships/notesSlide" Target="../notesSlides/notesSlide63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slide" Target="slide17.xml"/><Relationship Id="rId2" Type="http://schemas.openxmlformats.org/officeDocument/2006/relationships/audio" Target="NULL" TargetMode="External"/><Relationship Id="rId1" Type="http://schemas.openxmlformats.org/officeDocument/2006/relationships/tags" Target="../tags/tag65.xml"/><Relationship Id="rId6" Type="http://schemas.openxmlformats.org/officeDocument/2006/relationships/image" Target="../media/image35.png"/><Relationship Id="rId11" Type="http://schemas.openxmlformats.org/officeDocument/2006/relationships/slide" Target="slide2.xml"/><Relationship Id="rId5" Type="http://schemas.openxmlformats.org/officeDocument/2006/relationships/notesSlide" Target="../notesSlides/notesSlide64.xml"/><Relationship Id="rId10" Type="http://schemas.openxmlformats.org/officeDocument/2006/relationships/slide" Target="slide6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66.xml"/><Relationship Id="rId6" Type="http://schemas.openxmlformats.org/officeDocument/2006/relationships/slide" Target="slide17.xml"/><Relationship Id="rId5" Type="http://schemas.openxmlformats.org/officeDocument/2006/relationships/slide" Target="slide2.xml"/><Relationship Id="rId4" Type="http://schemas.openxmlformats.org/officeDocument/2006/relationships/slide" Target="slide6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67.xml"/><Relationship Id="rId6" Type="http://schemas.openxmlformats.org/officeDocument/2006/relationships/slide" Target="slide17.xml"/><Relationship Id="rId5" Type="http://schemas.openxmlformats.org/officeDocument/2006/relationships/slide" Target="slide2.xml"/><Relationship Id="rId4" Type="http://schemas.openxmlformats.org/officeDocument/2006/relationships/slide" Target="slide6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68.xml"/><Relationship Id="rId6" Type="http://schemas.openxmlformats.org/officeDocument/2006/relationships/slide" Target="slide17.xml"/><Relationship Id="rId5" Type="http://schemas.openxmlformats.org/officeDocument/2006/relationships/slide" Target="slide2.xml"/><Relationship Id="rId4" Type="http://schemas.openxmlformats.org/officeDocument/2006/relationships/slide" Target="slide6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slide" Target="slide17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8.xml"/><Relationship Id="rId6" Type="http://schemas.openxmlformats.org/officeDocument/2006/relationships/slide" Target="slide2.xml"/><Relationship Id="rId5" Type="http://schemas.openxmlformats.org/officeDocument/2006/relationships/slide" Target="slide65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notesSlide" Target="../notesSlides/notesSlide8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9.xml"/><Relationship Id="rId6" Type="http://schemas.openxmlformats.org/officeDocument/2006/relationships/slide" Target="slide65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slide" Target="slide17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0.xml"/><Relationship Id="rId6" Type="http://schemas.openxmlformats.org/officeDocument/2006/relationships/slide" Target="slide2.xml"/><Relationship Id="rId5" Type="http://schemas.openxmlformats.org/officeDocument/2006/relationships/slide" Target="slide65.xml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81">
            <a:extLst>
              <a:ext uri="{FF2B5EF4-FFF2-40B4-BE49-F238E27FC236}">
                <a16:creationId xmlns:a16="http://schemas.microsoft.com/office/drawing/2014/main" id="{4691856A-95CB-E1EF-011A-3777260FD28C}"/>
              </a:ext>
            </a:extLst>
          </p:cNvPr>
          <p:cNvSpPr txBox="1"/>
          <p:nvPr/>
        </p:nvSpPr>
        <p:spPr>
          <a:xfrm>
            <a:off x="8791055" y="1431738"/>
            <a:ext cx="3068090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>
              <a:spcBef>
                <a:spcPts val="61"/>
              </a:spcBef>
            </a:pPr>
            <a:r>
              <a:rPr sz="3600" b="1" spc="73" dirty="0">
                <a:solidFill>
                  <a:srgbClr val="FFFFFF"/>
                </a:solidFill>
                <a:latin typeface="Calibri"/>
                <a:cs typeface="Calibri"/>
              </a:rPr>
              <a:t>Post-</a:t>
            </a:r>
            <a:r>
              <a:rPr sz="3600" b="1" spc="64" dirty="0">
                <a:solidFill>
                  <a:srgbClr val="FFFFFF"/>
                </a:solidFill>
                <a:latin typeface="Calibri"/>
                <a:cs typeface="Calibri"/>
              </a:rPr>
              <a:t>reading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9FB769-3A10-70DD-734A-743AE3F027C1}"/>
              </a:ext>
            </a:extLst>
          </p:cNvPr>
          <p:cNvSpPr txBox="1"/>
          <p:nvPr/>
        </p:nvSpPr>
        <p:spPr>
          <a:xfrm>
            <a:off x="3202004" y="3664147"/>
            <a:ext cx="578799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Travelling around the world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6A6D01E8-E683-34B8-B2E9-02262AA6DB68}"/>
              </a:ext>
            </a:extLst>
          </p:cNvPr>
          <p:cNvSpPr txBox="1"/>
          <p:nvPr/>
        </p:nvSpPr>
        <p:spPr>
          <a:xfrm>
            <a:off x="9144000" y="469072"/>
            <a:ext cx="3448050" cy="6837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600"/>
              </a:lnSpc>
            </a:pPr>
            <a:r>
              <a:rPr lang="en-US" sz="4400" b="1" dirty="0">
                <a:solidFill>
                  <a:schemeClr val="bg1"/>
                </a:solidFill>
              </a:rPr>
              <a:t>Chapter 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9403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030C76-30D0-5ECA-C0A9-2800BB47A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A1E71982-560A-E0D2-50B5-C2C20B177DC1}"/>
              </a:ext>
            </a:extLst>
          </p:cNvPr>
          <p:cNvSpPr txBox="1"/>
          <p:nvPr/>
        </p:nvSpPr>
        <p:spPr>
          <a:xfrm>
            <a:off x="570689" y="51880"/>
            <a:ext cx="11005226" cy="1128609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Do you know any local dishes in Tokyo? </a:t>
            </a:r>
          </a:p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Do you know any attractions there? 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8505B5B-2E96-6DA8-F844-2F89AF024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572428" y="1564187"/>
            <a:ext cx="7047144" cy="469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19A577-C3B7-7B6B-EA85-B4C70DC62DD1}"/>
              </a:ext>
            </a:extLst>
          </p:cNvPr>
          <p:cNvSpPr txBox="1"/>
          <p:nvPr/>
        </p:nvSpPr>
        <p:spPr>
          <a:xfrm>
            <a:off x="2572428" y="1560831"/>
            <a:ext cx="270753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  <a:latin typeface="Calibri" panose="020F0502020204030204" pitchFamily="34" charset="0"/>
              </a:rPr>
              <a:t>Tokyo Skytree</a:t>
            </a:r>
            <a:endParaRPr lang="en-HK" sz="3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hape 47">
            <a:hlinkClick r:id="rId5" action="ppaction://hlinksldjump"/>
            <a:extLst>
              <a:ext uri="{FF2B5EF4-FFF2-40B4-BE49-F238E27FC236}">
                <a16:creationId xmlns:a16="http://schemas.microsoft.com/office/drawing/2014/main" id="{26BE1AB6-AE4E-6B0D-965D-3535865FC52B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5" name="Shape 45">
            <a:hlinkClick r:id="rId6" action="ppaction://hlinksldjump"/>
            <a:extLst>
              <a:ext uri="{FF2B5EF4-FFF2-40B4-BE49-F238E27FC236}">
                <a16:creationId xmlns:a16="http://schemas.microsoft.com/office/drawing/2014/main" id="{931954CF-A065-4AC0-F650-4602527071E1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6" name="Shape 46">
            <a:hlinkClick r:id="rId7" action="ppaction://hlinksldjump"/>
            <a:extLst>
              <a:ext uri="{FF2B5EF4-FFF2-40B4-BE49-F238E27FC236}">
                <a16:creationId xmlns:a16="http://schemas.microsoft.com/office/drawing/2014/main" id="{F7AD147B-E135-01C3-E94E-8277148C4964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4206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843A55-74B4-8D66-4CD9-1FEE3BC3A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9E3AA56D-2DDB-FBDB-2467-0B062BB6657F}"/>
              </a:ext>
            </a:extLst>
          </p:cNvPr>
          <p:cNvSpPr txBox="1"/>
          <p:nvPr/>
        </p:nvSpPr>
        <p:spPr>
          <a:xfrm>
            <a:off x="570689" y="51880"/>
            <a:ext cx="11005226" cy="1128609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Do you know any local dishes in Tokyo? </a:t>
            </a:r>
          </a:p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Do you know any attractions there? 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E680AF9-F630-A655-147D-4BA73FDBB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5713" y="1808003"/>
            <a:ext cx="6480574" cy="446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F413C2-9590-CCBE-CAF1-F36BAFE41524}"/>
              </a:ext>
            </a:extLst>
          </p:cNvPr>
          <p:cNvSpPr txBox="1"/>
          <p:nvPr/>
        </p:nvSpPr>
        <p:spPr>
          <a:xfrm>
            <a:off x="2975199" y="1808003"/>
            <a:ext cx="166693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>
                <a:latin typeface="Calibri" panose="020F0502020204030204" pitchFamily="34" charset="0"/>
              </a:rPr>
              <a:t>Asakusa</a:t>
            </a:r>
            <a:endParaRPr lang="en-HK" sz="3400" b="1" dirty="0">
              <a:latin typeface="Calibri" panose="020F0502020204030204" pitchFamily="34" charset="0"/>
            </a:endParaRPr>
          </a:p>
        </p:txBody>
      </p:sp>
      <p:sp>
        <p:nvSpPr>
          <p:cNvPr id="4" name="Shape 47">
            <a:hlinkClick r:id="rId5" action="ppaction://hlinksldjump"/>
            <a:extLst>
              <a:ext uri="{FF2B5EF4-FFF2-40B4-BE49-F238E27FC236}">
                <a16:creationId xmlns:a16="http://schemas.microsoft.com/office/drawing/2014/main" id="{CCEB5C95-B46A-CD8A-F6EC-71CBE7F4C6E3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5" name="Shape 45">
            <a:hlinkClick r:id="rId6" action="ppaction://hlinksldjump"/>
            <a:extLst>
              <a:ext uri="{FF2B5EF4-FFF2-40B4-BE49-F238E27FC236}">
                <a16:creationId xmlns:a16="http://schemas.microsoft.com/office/drawing/2014/main" id="{BA9D9EE4-3268-F088-8AE2-F80211F078D7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6" name="Shape 46">
            <a:hlinkClick r:id="rId7" action="ppaction://hlinksldjump"/>
            <a:extLst>
              <a:ext uri="{FF2B5EF4-FFF2-40B4-BE49-F238E27FC236}">
                <a16:creationId xmlns:a16="http://schemas.microsoft.com/office/drawing/2014/main" id="{1F9EE3DA-2628-B276-CEA6-7D7DF514C400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6662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3B384A-4F90-F01D-A8A2-E96E2DB77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E7366913-13AA-FFFD-6DEC-715882E56DAD}"/>
              </a:ext>
            </a:extLst>
          </p:cNvPr>
          <p:cNvSpPr txBox="1"/>
          <p:nvPr/>
        </p:nvSpPr>
        <p:spPr>
          <a:xfrm>
            <a:off x="355600" y="51880"/>
            <a:ext cx="11531599" cy="1115785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solidFill>
                  <a:schemeClr val="tx1"/>
                </a:solidFill>
                <a:latin typeface="Calibri"/>
                <a:cs typeface="Calibri"/>
              </a:rPr>
              <a:t>In the second part of the article, a junior reporter called John Lo interviews his friend about mini holidays. 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5" name="Picture 4" descr="A page of a paper with pictures&#10;&#10;AI-generated content may be incorrect.">
            <a:extLst>
              <a:ext uri="{FF2B5EF4-FFF2-40B4-BE49-F238E27FC236}">
                <a16:creationId xmlns:a16="http://schemas.microsoft.com/office/drawing/2014/main" id="{A9DCEC18-8DE6-8C5D-C282-BBF32E5CC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2091" r="3464" b="9716"/>
          <a:stretch/>
        </p:blipFill>
        <p:spPr>
          <a:xfrm>
            <a:off x="3944880" y="1204414"/>
            <a:ext cx="4302240" cy="5653586"/>
          </a:xfrm>
          <a:prstGeom prst="rect">
            <a:avLst/>
          </a:prstGeom>
        </p:spPr>
      </p:pic>
      <p:sp>
        <p:nvSpPr>
          <p:cNvPr id="3" name="Shape 47">
            <a:hlinkClick r:id="rId5" action="ppaction://hlinksldjump"/>
            <a:extLst>
              <a:ext uri="{FF2B5EF4-FFF2-40B4-BE49-F238E27FC236}">
                <a16:creationId xmlns:a16="http://schemas.microsoft.com/office/drawing/2014/main" id="{985B5456-6DC7-A3E1-5800-8034CFBD9A98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4" name="Shape 45">
            <a:hlinkClick r:id="rId6" action="ppaction://hlinksldjump"/>
            <a:extLst>
              <a:ext uri="{FF2B5EF4-FFF2-40B4-BE49-F238E27FC236}">
                <a16:creationId xmlns:a16="http://schemas.microsoft.com/office/drawing/2014/main" id="{0FD1D563-D653-84E7-C48A-D2C24894D1A3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6" name="Shape 46">
            <a:hlinkClick r:id="rId7" action="ppaction://hlinksldjump"/>
            <a:extLst>
              <a:ext uri="{FF2B5EF4-FFF2-40B4-BE49-F238E27FC236}">
                <a16:creationId xmlns:a16="http://schemas.microsoft.com/office/drawing/2014/main" id="{2175FC25-2D41-A331-3C39-5E7C0BF2373F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7408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12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97710D-FD15-29F0-1006-A2937DE4B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1298FE5A-88A7-932A-7632-D2E7C6219032}"/>
              </a:ext>
            </a:extLst>
          </p:cNvPr>
          <p:cNvSpPr txBox="1"/>
          <p:nvPr/>
        </p:nvSpPr>
        <p:spPr>
          <a:xfrm>
            <a:off x="1681479" y="51880"/>
            <a:ext cx="8879842" cy="1115785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solidFill>
                  <a:schemeClr val="tx1"/>
                </a:solidFill>
                <a:latin typeface="Calibri"/>
                <a:cs typeface="Calibri"/>
              </a:rPr>
              <a:t>A junior reporter is a student who writes stories for a school magazine. 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Shape 47">
            <a:hlinkClick r:id="rId5" action="ppaction://hlinksldjump"/>
            <a:extLst>
              <a:ext uri="{FF2B5EF4-FFF2-40B4-BE49-F238E27FC236}">
                <a16:creationId xmlns:a16="http://schemas.microsoft.com/office/drawing/2014/main" id="{00F749E7-892D-6CC9-5301-69CB1843E098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4" name="Shape 45">
            <a:hlinkClick r:id="rId6" action="ppaction://hlinksldjump"/>
            <a:extLst>
              <a:ext uri="{FF2B5EF4-FFF2-40B4-BE49-F238E27FC236}">
                <a16:creationId xmlns:a16="http://schemas.microsoft.com/office/drawing/2014/main" id="{FF08CC92-9CAE-049A-9252-FC64F722AC8D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5" name="Shape 46">
            <a:hlinkClick r:id="rId7" action="ppaction://hlinksldjump"/>
            <a:extLst>
              <a:ext uri="{FF2B5EF4-FFF2-40B4-BE49-F238E27FC236}">
                <a16:creationId xmlns:a16="http://schemas.microsoft.com/office/drawing/2014/main" id="{C94E88E2-D7C4-A915-6D2C-F445B61D2D92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6822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0F4C74-7710-6319-8A97-6B5052676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age of a paper with pictures&#10;&#10;AI-generated content may be incorrect.">
            <a:extLst>
              <a:ext uri="{FF2B5EF4-FFF2-40B4-BE49-F238E27FC236}">
                <a16:creationId xmlns:a16="http://schemas.microsoft.com/office/drawing/2014/main" id="{9296BBB4-0940-4FD8-A99B-B083A09466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2091" r="3464" b="9716"/>
          <a:stretch/>
        </p:blipFill>
        <p:spPr>
          <a:xfrm>
            <a:off x="3944880" y="1204414"/>
            <a:ext cx="4302240" cy="5653586"/>
          </a:xfrm>
          <a:prstGeom prst="rect">
            <a:avLst/>
          </a:prstGeom>
        </p:spPr>
      </p:pic>
      <p:sp>
        <p:nvSpPr>
          <p:cNvPr id="2" name="object 81">
            <a:extLst>
              <a:ext uri="{FF2B5EF4-FFF2-40B4-BE49-F238E27FC236}">
                <a16:creationId xmlns:a16="http://schemas.microsoft.com/office/drawing/2014/main" id="{03F18E11-A81C-1124-0E40-01CE3402FDFB}"/>
              </a:ext>
            </a:extLst>
          </p:cNvPr>
          <p:cNvSpPr txBox="1"/>
          <p:nvPr/>
        </p:nvSpPr>
        <p:spPr>
          <a:xfrm>
            <a:off x="355600" y="51880"/>
            <a:ext cx="11531599" cy="1128609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solidFill>
                  <a:schemeClr val="tx1"/>
                </a:solidFill>
                <a:latin typeface="Calibri"/>
                <a:cs typeface="Calibri"/>
              </a:rPr>
              <a:t>What do you know about the word ‘mini’? </a:t>
            </a:r>
          </a:p>
          <a:p>
            <a:pPr marL="7714" algn="ctr">
              <a:spcBef>
                <a:spcPts val="61"/>
              </a:spcBef>
            </a:pPr>
            <a:r>
              <a:rPr lang="en-HK" sz="3600" b="1" spc="73" dirty="0">
                <a:solidFill>
                  <a:schemeClr val="tx1"/>
                </a:solidFill>
                <a:latin typeface="Calibri"/>
                <a:cs typeface="Calibri"/>
              </a:rPr>
              <a:t>Does it mean ‘big</a:t>
            </a:r>
            <a:r>
              <a:rPr lang="en-HK" sz="3600" b="1" spc="73" dirty="0">
                <a:latin typeface="Calibri"/>
                <a:cs typeface="Calibri"/>
              </a:rPr>
              <a:t>’</a:t>
            </a:r>
            <a:r>
              <a:rPr lang="en-HK" sz="3600" b="1" spc="73" dirty="0">
                <a:solidFill>
                  <a:schemeClr val="tx1"/>
                </a:solidFill>
                <a:latin typeface="Calibri"/>
                <a:cs typeface="Calibri"/>
              </a:rPr>
              <a:t> or ‘small’?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1A918075-6294-8796-0FBE-BE3FFBDCBF3F}"/>
              </a:ext>
            </a:extLst>
          </p:cNvPr>
          <p:cNvSpPr/>
          <p:nvPr/>
        </p:nvSpPr>
        <p:spPr>
          <a:xfrm>
            <a:off x="1839817" y="1754436"/>
            <a:ext cx="2193198" cy="1319269"/>
          </a:xfrm>
          <a:prstGeom prst="wedgeEllipseCallout">
            <a:avLst>
              <a:gd name="adj1" fmla="val 61649"/>
              <a:gd name="adj2" fmla="val -18481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Mini</a:t>
            </a:r>
            <a:endParaRPr lang="en-HK" sz="44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Shape 47">
            <a:hlinkClick r:id="rId5" action="ppaction://hlinksldjump"/>
            <a:extLst>
              <a:ext uri="{FF2B5EF4-FFF2-40B4-BE49-F238E27FC236}">
                <a16:creationId xmlns:a16="http://schemas.microsoft.com/office/drawing/2014/main" id="{01A8802B-F404-E8ED-A9A9-324505497918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4" name="Shape 45">
            <a:hlinkClick r:id="rId6" action="ppaction://hlinksldjump"/>
            <a:extLst>
              <a:ext uri="{FF2B5EF4-FFF2-40B4-BE49-F238E27FC236}">
                <a16:creationId xmlns:a16="http://schemas.microsoft.com/office/drawing/2014/main" id="{DC3115BA-F9A4-9142-1641-999B8524C2CD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5" name="Shape 46">
            <a:hlinkClick r:id="rId7" action="ppaction://hlinksldjump"/>
            <a:extLst>
              <a:ext uri="{FF2B5EF4-FFF2-40B4-BE49-F238E27FC236}">
                <a16:creationId xmlns:a16="http://schemas.microsoft.com/office/drawing/2014/main" id="{AAB42A5B-8203-D0DF-E482-D584ADA3529D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0118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571B03-EC2C-F62C-DC51-0C25B3BDF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BADCCDD4-BC9C-D101-12F2-213830A3AE55}"/>
              </a:ext>
            </a:extLst>
          </p:cNvPr>
          <p:cNvSpPr txBox="1"/>
          <p:nvPr/>
        </p:nvSpPr>
        <p:spPr>
          <a:xfrm>
            <a:off x="355600" y="51880"/>
            <a:ext cx="11531599" cy="1128609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solidFill>
                  <a:schemeClr val="tx1"/>
                </a:solidFill>
                <a:latin typeface="Calibri"/>
                <a:cs typeface="Calibri"/>
              </a:rPr>
              <a:t>Have you heard of ‘mini holidays’? </a:t>
            </a:r>
          </a:p>
          <a:p>
            <a:pPr marL="7714" algn="ctr">
              <a:spcBef>
                <a:spcPts val="61"/>
              </a:spcBef>
            </a:pPr>
            <a:r>
              <a:rPr lang="en-HK" sz="3600" b="1" spc="73" dirty="0">
                <a:solidFill>
                  <a:schemeClr val="tx1"/>
                </a:solidFill>
                <a:latin typeface="Calibri"/>
                <a:cs typeface="Calibri"/>
              </a:rPr>
              <a:t>What is a mini holiday?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5" name="Picture 4" descr="A page of a paper with pictures&#10;&#10;AI-generated content may be incorrect.">
            <a:extLst>
              <a:ext uri="{FF2B5EF4-FFF2-40B4-BE49-F238E27FC236}">
                <a16:creationId xmlns:a16="http://schemas.microsoft.com/office/drawing/2014/main" id="{BF9F1925-13D6-2E49-5050-98ACCDBDC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2091" r="3464" b="9716"/>
          <a:stretch/>
        </p:blipFill>
        <p:spPr>
          <a:xfrm>
            <a:off x="3944880" y="1204414"/>
            <a:ext cx="4302240" cy="5653586"/>
          </a:xfrm>
          <a:prstGeom prst="rect">
            <a:avLst/>
          </a:prstGeom>
        </p:spPr>
      </p:pic>
      <p:sp>
        <p:nvSpPr>
          <p:cNvPr id="3" name="Shape 47">
            <a:hlinkClick r:id="rId5" action="ppaction://hlinksldjump"/>
            <a:extLst>
              <a:ext uri="{FF2B5EF4-FFF2-40B4-BE49-F238E27FC236}">
                <a16:creationId xmlns:a16="http://schemas.microsoft.com/office/drawing/2014/main" id="{845B4500-008A-26E1-5954-38D492CE24A0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4" name="Shape 45">
            <a:hlinkClick r:id="rId6" action="ppaction://hlinksldjump"/>
            <a:extLst>
              <a:ext uri="{FF2B5EF4-FFF2-40B4-BE49-F238E27FC236}">
                <a16:creationId xmlns:a16="http://schemas.microsoft.com/office/drawing/2014/main" id="{2FC35681-127F-6D83-219A-500A96DA3170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6" name="Shape 46">
            <a:hlinkClick r:id="rId7" action="ppaction://hlinksldjump"/>
            <a:extLst>
              <a:ext uri="{FF2B5EF4-FFF2-40B4-BE49-F238E27FC236}">
                <a16:creationId xmlns:a16="http://schemas.microsoft.com/office/drawing/2014/main" id="{3281604D-1974-E43B-3F98-41924EF7A99E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438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78F7B7-26AA-F18B-FCD7-836FB9BCB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35F4AB66-165A-17CC-5FC3-9DCB4DC2289C}"/>
              </a:ext>
            </a:extLst>
          </p:cNvPr>
          <p:cNvSpPr txBox="1"/>
          <p:nvPr/>
        </p:nvSpPr>
        <p:spPr>
          <a:xfrm>
            <a:off x="570689" y="51880"/>
            <a:ext cx="11005226" cy="1115785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solidFill>
                  <a:schemeClr val="tx1"/>
                </a:solidFill>
                <a:latin typeface="Calibri"/>
                <a:cs typeface="Calibri"/>
              </a:rPr>
              <a:t>Let’s read the magazine article and find out about the student’s favourite holidays! 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22AC144-223E-41C0-B68C-156F77956900}"/>
              </a:ext>
            </a:extLst>
          </p:cNvPr>
          <p:cNvGrpSpPr>
            <a:grpSpLocks noChangeAspect="1"/>
          </p:cNvGrpSpPr>
          <p:nvPr/>
        </p:nvGrpSpPr>
        <p:grpSpPr>
          <a:xfrm>
            <a:off x="2320113" y="1136840"/>
            <a:ext cx="7896497" cy="5669280"/>
            <a:chOff x="1960879" y="314960"/>
            <a:chExt cx="9113521" cy="6543040"/>
          </a:xfrm>
        </p:grpSpPr>
        <p:pic>
          <p:nvPicPr>
            <p:cNvPr id="6" name="Picture 5" descr="A screenshot of a website&#10;&#10;AI-generated content may be incorrect.">
              <a:extLst>
                <a:ext uri="{FF2B5EF4-FFF2-40B4-BE49-F238E27FC236}">
                  <a16:creationId xmlns:a16="http://schemas.microsoft.com/office/drawing/2014/main" id="{3E4696B4-671C-6A2F-F7B0-D718B960A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9" t="2371" r="2434" b="2371"/>
            <a:stretch/>
          </p:blipFill>
          <p:spPr>
            <a:xfrm>
              <a:off x="1960879" y="325120"/>
              <a:ext cx="4683761" cy="6532880"/>
            </a:xfrm>
            <a:prstGeom prst="rect">
              <a:avLst/>
            </a:prstGeom>
          </p:spPr>
        </p:pic>
        <p:pic>
          <p:nvPicPr>
            <p:cNvPr id="9" name="Picture 8" descr="A page of a paper with pictures&#10;&#10;AI-generated content may be incorrect.">
              <a:extLst>
                <a:ext uri="{FF2B5EF4-FFF2-40B4-BE49-F238E27FC236}">
                  <a16:creationId xmlns:a16="http://schemas.microsoft.com/office/drawing/2014/main" id="{55A7BFE1-78C4-847D-F363-2BB388C79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1" t="2090" r="3464" b="3407"/>
            <a:stretch/>
          </p:blipFill>
          <p:spPr>
            <a:xfrm>
              <a:off x="6471920" y="314960"/>
              <a:ext cx="4602480" cy="6481000"/>
            </a:xfrm>
            <a:prstGeom prst="rect">
              <a:avLst/>
            </a:prstGeom>
          </p:spPr>
        </p:pic>
      </p:grpSp>
      <p:sp>
        <p:nvSpPr>
          <p:cNvPr id="3" name="Shape 47">
            <a:hlinkClick r:id="rId6" action="ppaction://hlinksldjump"/>
            <a:extLst>
              <a:ext uri="{FF2B5EF4-FFF2-40B4-BE49-F238E27FC236}">
                <a16:creationId xmlns:a16="http://schemas.microsoft.com/office/drawing/2014/main" id="{A264532B-BF05-AB85-AFFD-F0849F5294C4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4" name="Shape 45">
            <a:hlinkClick r:id="rId7" action="ppaction://hlinksldjump"/>
            <a:extLst>
              <a:ext uri="{FF2B5EF4-FFF2-40B4-BE49-F238E27FC236}">
                <a16:creationId xmlns:a16="http://schemas.microsoft.com/office/drawing/2014/main" id="{81A69836-4D30-B408-80F5-C987E47700A1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5" name="Shape 46">
            <a:hlinkClick r:id="rId8" action="ppaction://hlinksldjump"/>
            <a:extLst>
              <a:ext uri="{FF2B5EF4-FFF2-40B4-BE49-F238E27FC236}">
                <a16:creationId xmlns:a16="http://schemas.microsoft.com/office/drawing/2014/main" id="{2C68B703-3932-DA47-6845-AB23A7B28E81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0536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2E2A1F-B5F1-3FBD-6871-8710D4395154}"/>
              </a:ext>
            </a:extLst>
          </p:cNvPr>
          <p:cNvSpPr txBox="1"/>
          <p:nvPr/>
        </p:nvSpPr>
        <p:spPr>
          <a:xfrm>
            <a:off x="3048802" y="2957982"/>
            <a:ext cx="60976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14" marR="0" lvl="0" indent="0" algn="ctr" defTabSz="914400" rtl="0" eaLnBrk="1" fontAlgn="auto" latinLnBrk="0" hangingPunct="1">
              <a:lnSpc>
                <a:spcPct val="100000"/>
              </a:lnSpc>
              <a:spcBef>
                <a:spcPts val="6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4000" b="1" i="0" u="none" strike="noStrike" kern="1200" cap="none" spc="7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Let’s read the magazine article and find out!</a:t>
            </a:r>
          </a:p>
        </p:txBody>
      </p:sp>
      <p:sp>
        <p:nvSpPr>
          <p:cNvPr id="2" name="Shape 47">
            <a:hlinkClick r:id="rId4" action="ppaction://hlinksldjump"/>
            <a:extLst>
              <a:ext uri="{FF2B5EF4-FFF2-40B4-BE49-F238E27FC236}">
                <a16:creationId xmlns:a16="http://schemas.microsoft.com/office/drawing/2014/main" id="{142EFD49-3E01-4576-E19C-AE6452DEB72D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4" name="Shape 45">
            <a:hlinkClick r:id="rId5" action="ppaction://hlinksldjump"/>
            <a:extLst>
              <a:ext uri="{FF2B5EF4-FFF2-40B4-BE49-F238E27FC236}">
                <a16:creationId xmlns:a16="http://schemas.microsoft.com/office/drawing/2014/main" id="{26ABB399-1164-FB06-62B4-632781C4D687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5" name="Shape 46">
            <a:hlinkClick r:id="rId6" action="ppaction://hlinksldjump"/>
            <a:extLst>
              <a:ext uri="{FF2B5EF4-FFF2-40B4-BE49-F238E27FC236}">
                <a16:creationId xmlns:a16="http://schemas.microsoft.com/office/drawing/2014/main" id="{06334446-87E0-B5BA-0DD2-FEC98D6D083C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0504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A3E39B3B-7B5F-352A-8BCC-042B4BDCA1A2}"/>
              </a:ext>
            </a:extLst>
          </p:cNvPr>
          <p:cNvSpPr txBox="1"/>
          <p:nvPr/>
        </p:nvSpPr>
        <p:spPr>
          <a:xfrm>
            <a:off x="508764" y="58760"/>
            <a:ext cx="11206555" cy="1128609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solidFill>
                  <a:schemeClr val="tx1"/>
                </a:solidFill>
                <a:latin typeface="Calibri"/>
                <a:cs typeface="Calibri"/>
              </a:rPr>
              <a:t>What has Kenny done four times?</a:t>
            </a:r>
          </a:p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What is his favourite place?  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B9A22648-D03C-0C91-EF58-3DD3BC6D24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 t="12994" r="2434" b="54094"/>
          <a:stretch/>
        </p:blipFill>
        <p:spPr>
          <a:xfrm>
            <a:off x="1169328" y="1250621"/>
            <a:ext cx="9885425" cy="476386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2F3A7C8-B571-77E6-F9DB-0DD92D701A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90675" y="2506420"/>
            <a:ext cx="490537" cy="464719"/>
          </a:xfrm>
          <a:prstGeom prst="rect">
            <a:avLst/>
          </a:prstGeom>
        </p:spPr>
      </p:pic>
      <p:pic>
        <p:nvPicPr>
          <p:cNvPr id="4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7822535F-35BD-EE04-EE37-F11835D51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926" end="208833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6301" y="2565644"/>
            <a:ext cx="406400" cy="406400"/>
          </a:xfrm>
          <a:prstGeom prst="rect">
            <a:avLst/>
          </a:prstGeom>
        </p:spPr>
      </p:pic>
      <p:sp>
        <p:nvSpPr>
          <p:cNvPr id="5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B372F215-C622-2977-5DA5-5DADC2188A4A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7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88B149BF-F5CB-7F73-87B8-45DFD5EDB44D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9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ED83AA11-09BB-2A27-886B-345C68532CE8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7849A6-4CE4-3C2B-2A9B-A9DDC0A0398A}"/>
              </a:ext>
            </a:extLst>
          </p:cNvPr>
          <p:cNvSpPr/>
          <p:nvPr/>
        </p:nvSpPr>
        <p:spPr>
          <a:xfrm>
            <a:off x="2443349" y="3012963"/>
            <a:ext cx="3439551" cy="23663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B0BE63-C49B-BA72-CD39-DDB64EC2FA81}"/>
              </a:ext>
            </a:extLst>
          </p:cNvPr>
          <p:cNvSpPr/>
          <p:nvPr/>
        </p:nvSpPr>
        <p:spPr>
          <a:xfrm>
            <a:off x="5928315" y="3012963"/>
            <a:ext cx="2688148" cy="236631"/>
          </a:xfrm>
          <a:prstGeom prst="rect">
            <a:avLst/>
          </a:prstGeom>
          <a:solidFill>
            <a:schemeClr val="tx2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034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9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A3E39B3B-7B5F-352A-8BCC-042B4BDCA1A2}"/>
              </a:ext>
            </a:extLst>
          </p:cNvPr>
          <p:cNvSpPr txBox="1"/>
          <p:nvPr/>
        </p:nvSpPr>
        <p:spPr>
          <a:xfrm>
            <a:off x="508764" y="58760"/>
            <a:ext cx="11206555" cy="1128609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What did Kenny do in Tokyo last year?</a:t>
            </a:r>
          </a:p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What were the long queues for? 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B9A22648-D03C-0C91-EF58-3DD3BC6D24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 t="12994" r="2434" b="54094"/>
          <a:stretch/>
        </p:blipFill>
        <p:spPr>
          <a:xfrm>
            <a:off x="1169328" y="1250621"/>
            <a:ext cx="9885425" cy="476386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CBFAD99-6534-EBDB-A581-19B5D1B2E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90675" y="2506420"/>
            <a:ext cx="490537" cy="464719"/>
          </a:xfrm>
          <a:prstGeom prst="rect">
            <a:avLst/>
          </a:prstGeom>
        </p:spPr>
      </p:pic>
      <p:pic>
        <p:nvPicPr>
          <p:cNvPr id="9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6B3DD520-E10D-15C4-6078-D609E50ED6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926" end="208833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6301" y="2565644"/>
            <a:ext cx="406400" cy="406400"/>
          </a:xfrm>
          <a:prstGeom prst="rect">
            <a:avLst/>
          </a:prstGeom>
        </p:spPr>
      </p:pic>
      <p:sp>
        <p:nvSpPr>
          <p:cNvPr id="8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A9931018-9244-0386-485A-9C7A1B16483C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11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E927714A-C787-0359-896C-1673756FC9D5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12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098E201A-69CA-02A3-FB8F-F1B57484323E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836429-0730-C6B8-01AE-B750B8A69FA7}"/>
              </a:ext>
            </a:extLst>
          </p:cNvPr>
          <p:cNvGrpSpPr/>
          <p:nvPr/>
        </p:nvGrpSpPr>
        <p:grpSpPr>
          <a:xfrm>
            <a:off x="4761764" y="3769449"/>
            <a:ext cx="5478672" cy="592284"/>
            <a:chOff x="4761764" y="3769449"/>
            <a:chExt cx="5478672" cy="59228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17CA002-200A-0C3C-AB11-3D6B53874A52}"/>
                </a:ext>
              </a:extLst>
            </p:cNvPr>
            <p:cNvSpPr/>
            <p:nvPr/>
          </p:nvSpPr>
          <p:spPr>
            <a:xfrm>
              <a:off x="4761764" y="4125102"/>
              <a:ext cx="3073941" cy="236631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F0500B-A64A-C35F-B55C-3C369B6049B4}"/>
                </a:ext>
              </a:extLst>
            </p:cNvPr>
            <p:cNvSpPr/>
            <p:nvPr/>
          </p:nvSpPr>
          <p:spPr>
            <a:xfrm>
              <a:off x="9305778" y="3769449"/>
              <a:ext cx="934658" cy="236631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356E0B-007D-65B3-5223-E66E68158E3A}"/>
              </a:ext>
            </a:extLst>
          </p:cNvPr>
          <p:cNvGrpSpPr/>
          <p:nvPr/>
        </p:nvGrpSpPr>
        <p:grpSpPr>
          <a:xfrm>
            <a:off x="4761764" y="4118526"/>
            <a:ext cx="5303670" cy="603893"/>
            <a:chOff x="4761764" y="4118526"/>
            <a:chExt cx="5303670" cy="6038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B8E1145-B0B0-5979-25D0-9C638FC12D65}"/>
                </a:ext>
              </a:extLst>
            </p:cNvPr>
            <p:cNvSpPr/>
            <p:nvPr/>
          </p:nvSpPr>
          <p:spPr>
            <a:xfrm>
              <a:off x="7835705" y="4118526"/>
              <a:ext cx="2229729" cy="236631"/>
            </a:xfrm>
            <a:prstGeom prst="rect">
              <a:avLst/>
            </a:prstGeom>
            <a:solidFill>
              <a:schemeClr val="tx2">
                <a:lumMod val="50000"/>
                <a:lumOff val="5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F181A38-A121-5967-CED6-5230C5D5AD93}"/>
                </a:ext>
              </a:extLst>
            </p:cNvPr>
            <p:cNvSpPr/>
            <p:nvPr/>
          </p:nvSpPr>
          <p:spPr>
            <a:xfrm>
              <a:off x="4761764" y="4485788"/>
              <a:ext cx="3369362" cy="236631"/>
            </a:xfrm>
            <a:prstGeom prst="rect">
              <a:avLst/>
            </a:prstGeom>
            <a:solidFill>
              <a:schemeClr val="tx2">
                <a:lumMod val="50000"/>
                <a:lumOff val="5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5818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97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448E8BEA-0DDE-DED7-0091-6FF9B5B54BCE}"/>
              </a:ext>
            </a:extLst>
          </p:cNvPr>
          <p:cNvSpPr txBox="1"/>
          <p:nvPr/>
        </p:nvSpPr>
        <p:spPr>
          <a:xfrm>
            <a:off x="2519680" y="2871107"/>
            <a:ext cx="7152640" cy="1238896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4000" b="1" spc="73" dirty="0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Today we’re going to read description and </a:t>
            </a:r>
            <a:r>
              <a:rPr lang="en-HK" sz="4000" b="1" spc="73" dirty="0">
                <a:latin typeface="Calibri" panose="020F0502020204030204" pitchFamily="34" charset="0"/>
                <a:cs typeface="Calibri"/>
              </a:rPr>
              <a:t>an interview</a:t>
            </a:r>
            <a:r>
              <a:rPr lang="en-HK" sz="4000" b="1" spc="73" dirty="0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! </a:t>
            </a:r>
          </a:p>
        </p:txBody>
      </p:sp>
      <p:sp>
        <p:nvSpPr>
          <p:cNvPr id="3" name="Shape 47">
            <a:hlinkClick r:id="rId4" action="ppaction://hlinksldjump"/>
            <a:extLst>
              <a:ext uri="{FF2B5EF4-FFF2-40B4-BE49-F238E27FC236}">
                <a16:creationId xmlns:a16="http://schemas.microsoft.com/office/drawing/2014/main" id="{B050981C-C24D-4C10-32A1-55B9D7A50C17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4" name="Shape 45">
            <a:hlinkClick r:id="rId5" action="ppaction://hlinksldjump"/>
            <a:extLst>
              <a:ext uri="{FF2B5EF4-FFF2-40B4-BE49-F238E27FC236}">
                <a16:creationId xmlns:a16="http://schemas.microsoft.com/office/drawing/2014/main" id="{624AE296-89CD-4BDC-E2DE-D0FBD9E5DAE0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5" name="Shape 46">
            <a:hlinkClick r:id="rId6" action="ppaction://hlinksldjump"/>
            <a:extLst>
              <a:ext uri="{FF2B5EF4-FFF2-40B4-BE49-F238E27FC236}">
                <a16:creationId xmlns:a16="http://schemas.microsoft.com/office/drawing/2014/main" id="{23C7D2D2-F13F-F253-8A80-6BC74A8AFBAC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0045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A3E39B3B-7B5F-352A-8BCC-042B4BDCA1A2}"/>
              </a:ext>
            </a:extLst>
          </p:cNvPr>
          <p:cNvSpPr txBox="1"/>
          <p:nvPr/>
        </p:nvSpPr>
        <p:spPr>
          <a:xfrm>
            <a:off x="492722" y="240541"/>
            <a:ext cx="11206555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Did he wait a long time for the rides?</a:t>
            </a:r>
          </a:p>
        </p:txBody>
      </p:sp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B9A22648-D03C-0C91-EF58-3DD3BC6D24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 t="12994" r="2434" b="54094"/>
          <a:stretch/>
        </p:blipFill>
        <p:spPr>
          <a:xfrm>
            <a:off x="1169328" y="1250621"/>
            <a:ext cx="9885425" cy="476386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3476FDD-C8FC-F9BF-0C93-9DEFD4819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90675" y="2506420"/>
            <a:ext cx="490537" cy="464719"/>
          </a:xfrm>
          <a:prstGeom prst="rect">
            <a:avLst/>
          </a:prstGeom>
        </p:spPr>
      </p:pic>
      <p:pic>
        <p:nvPicPr>
          <p:cNvPr id="8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C79CD899-7447-B785-AF7E-2DE1E8D80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926" end="208833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6301" y="2565644"/>
            <a:ext cx="406400" cy="406400"/>
          </a:xfrm>
          <a:prstGeom prst="rect">
            <a:avLst/>
          </a:prstGeom>
        </p:spPr>
      </p:pic>
      <p:sp>
        <p:nvSpPr>
          <p:cNvPr id="3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E3332968-E76D-2E0E-7563-C1E78D9B0855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9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17436A32-8899-6184-2FED-BCB6934D52B7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10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A85972BC-1355-CDA1-EDE5-9E5151C88437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92E7C7E-DF1F-B7B8-5B0D-2B12E4AD3CBC}"/>
              </a:ext>
            </a:extLst>
          </p:cNvPr>
          <p:cNvGrpSpPr/>
          <p:nvPr/>
        </p:nvGrpSpPr>
        <p:grpSpPr>
          <a:xfrm>
            <a:off x="4761764" y="4118526"/>
            <a:ext cx="5303670" cy="603893"/>
            <a:chOff x="4761764" y="4118526"/>
            <a:chExt cx="5303670" cy="60389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4AAC18-92E6-F353-96FA-C4F78A20E6B5}"/>
                </a:ext>
              </a:extLst>
            </p:cNvPr>
            <p:cNvSpPr/>
            <p:nvPr/>
          </p:nvSpPr>
          <p:spPr>
            <a:xfrm>
              <a:off x="7835705" y="4118526"/>
              <a:ext cx="2229729" cy="236631"/>
            </a:xfrm>
            <a:prstGeom prst="rect">
              <a:avLst/>
            </a:prstGeom>
            <a:solidFill>
              <a:schemeClr val="tx2">
                <a:lumMod val="50000"/>
                <a:lumOff val="5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289E5EE-C70F-9A1C-86B0-47E7B02016E4}"/>
                </a:ext>
              </a:extLst>
            </p:cNvPr>
            <p:cNvSpPr/>
            <p:nvPr/>
          </p:nvSpPr>
          <p:spPr>
            <a:xfrm>
              <a:off x="4761764" y="4485788"/>
              <a:ext cx="3369362" cy="236631"/>
            </a:xfrm>
            <a:prstGeom prst="rect">
              <a:avLst/>
            </a:prstGeom>
            <a:solidFill>
              <a:schemeClr val="tx2">
                <a:lumMod val="50000"/>
                <a:lumOff val="5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9205729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97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A3E39B3B-7B5F-352A-8BCC-042B4BDCA1A2}"/>
              </a:ext>
            </a:extLst>
          </p:cNvPr>
          <p:cNvSpPr txBox="1"/>
          <p:nvPr/>
        </p:nvSpPr>
        <p:spPr>
          <a:xfrm>
            <a:off x="508764" y="58760"/>
            <a:ext cx="11206555" cy="1115785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‘Worth the wait’ means something is good enough that it is okay to wait for it, even if it takes a long time. 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B9A22648-D03C-0C91-EF58-3DD3BC6D24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 t="12994" r="2434" b="54094"/>
          <a:stretch/>
        </p:blipFill>
        <p:spPr>
          <a:xfrm>
            <a:off x="1169328" y="1250621"/>
            <a:ext cx="9885425" cy="476386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D9CCE69-4D9B-0268-9A97-F841EFB904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90675" y="2506420"/>
            <a:ext cx="490537" cy="464719"/>
          </a:xfrm>
          <a:prstGeom prst="rect">
            <a:avLst/>
          </a:prstGeom>
        </p:spPr>
      </p:pic>
      <p:pic>
        <p:nvPicPr>
          <p:cNvPr id="7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0ED3AF57-A1C4-34A4-D2D6-5B266FC36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926" end="208833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6301" y="2565644"/>
            <a:ext cx="406400" cy="406400"/>
          </a:xfrm>
          <a:prstGeom prst="rect">
            <a:avLst/>
          </a:prstGeom>
        </p:spPr>
      </p:pic>
      <p:sp>
        <p:nvSpPr>
          <p:cNvPr id="4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8951F7F4-BBB3-0331-9704-FE1A6CF846ED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8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8AC6CA3D-C818-96C7-B4B8-E61567AA9641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9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113E55E6-A358-5AEF-8B7B-F2FDDED2AD7C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1A3C65-F300-9531-BDCC-D2070C3EE6B3}"/>
              </a:ext>
            </a:extLst>
          </p:cNvPr>
          <p:cNvSpPr/>
          <p:nvPr/>
        </p:nvSpPr>
        <p:spPr>
          <a:xfrm>
            <a:off x="6597748" y="4496347"/>
            <a:ext cx="1486745" cy="23663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527204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97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A3E39B3B-7B5F-352A-8BCC-042B4BDCA1A2}"/>
              </a:ext>
            </a:extLst>
          </p:cNvPr>
          <p:cNvSpPr txBox="1"/>
          <p:nvPr/>
        </p:nvSpPr>
        <p:spPr>
          <a:xfrm>
            <a:off x="508764" y="58760"/>
            <a:ext cx="11206555" cy="1128609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Why did he scream his head off?</a:t>
            </a:r>
          </a:p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What did he think of the rides?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B9A22648-D03C-0C91-EF58-3DD3BC6D24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 t="12994" r="2434" b="54094"/>
          <a:stretch/>
        </p:blipFill>
        <p:spPr>
          <a:xfrm>
            <a:off x="1169328" y="1250621"/>
            <a:ext cx="9885425" cy="476386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CE8C145-9116-9AAE-4182-1F20DB7C4A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90675" y="2506420"/>
            <a:ext cx="490537" cy="464719"/>
          </a:xfrm>
          <a:prstGeom prst="rect">
            <a:avLst/>
          </a:prstGeom>
        </p:spPr>
      </p:pic>
      <p:pic>
        <p:nvPicPr>
          <p:cNvPr id="7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D311A06F-4AD0-5ED5-747E-4CEF3642E9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926" end="208833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6301" y="2565644"/>
            <a:ext cx="406400" cy="406400"/>
          </a:xfrm>
          <a:prstGeom prst="rect">
            <a:avLst/>
          </a:prstGeom>
        </p:spPr>
      </p:pic>
      <p:sp>
        <p:nvSpPr>
          <p:cNvPr id="3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C833AEBB-D954-9B3D-E6E9-8BF168B230FA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10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CB8D65C8-6EAB-B37F-F7A4-066B02DCF580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11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7A9CE5CB-AC5A-DB4C-AA1D-74F37EE5B1D1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A8D503-38A2-7992-E487-702F2B035069}"/>
              </a:ext>
            </a:extLst>
          </p:cNvPr>
          <p:cNvSpPr/>
          <p:nvPr/>
        </p:nvSpPr>
        <p:spPr>
          <a:xfrm>
            <a:off x="5603671" y="4857930"/>
            <a:ext cx="2351609" cy="23663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572E2C-81F8-24E2-DA91-8FC26ADC3985}"/>
              </a:ext>
            </a:extLst>
          </p:cNvPr>
          <p:cNvGrpSpPr/>
          <p:nvPr/>
        </p:nvGrpSpPr>
        <p:grpSpPr>
          <a:xfrm>
            <a:off x="4775833" y="4490668"/>
            <a:ext cx="4691724" cy="603893"/>
            <a:chOff x="4466344" y="4118526"/>
            <a:chExt cx="4691724" cy="6038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057102-5EE8-4488-AFEA-68F4F8C71040}"/>
                </a:ext>
              </a:extLst>
            </p:cNvPr>
            <p:cNvSpPr/>
            <p:nvPr/>
          </p:nvSpPr>
          <p:spPr>
            <a:xfrm>
              <a:off x="7835706" y="4118526"/>
              <a:ext cx="1322362" cy="236631"/>
            </a:xfrm>
            <a:prstGeom prst="rect">
              <a:avLst/>
            </a:prstGeom>
            <a:solidFill>
              <a:schemeClr val="tx2">
                <a:lumMod val="50000"/>
                <a:lumOff val="5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A321999-B408-E4F0-E718-AD1B349998C9}"/>
                </a:ext>
              </a:extLst>
            </p:cNvPr>
            <p:cNvSpPr/>
            <p:nvPr/>
          </p:nvSpPr>
          <p:spPr>
            <a:xfrm>
              <a:off x="4466344" y="4485788"/>
              <a:ext cx="827838" cy="236631"/>
            </a:xfrm>
            <a:prstGeom prst="rect">
              <a:avLst/>
            </a:prstGeom>
            <a:solidFill>
              <a:schemeClr val="tx2">
                <a:lumMod val="50000"/>
                <a:lumOff val="5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2841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97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A3E39B3B-7B5F-352A-8BCC-042B4BDCA1A2}"/>
              </a:ext>
            </a:extLst>
          </p:cNvPr>
          <p:cNvSpPr txBox="1"/>
          <p:nvPr/>
        </p:nvSpPr>
        <p:spPr>
          <a:xfrm>
            <a:off x="508764" y="283848"/>
            <a:ext cx="11206555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What two other things did he do there?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B9A22648-D03C-0C91-EF58-3DD3BC6D24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 t="12994" r="2434" b="54094"/>
          <a:stretch/>
        </p:blipFill>
        <p:spPr>
          <a:xfrm>
            <a:off x="1169328" y="1250621"/>
            <a:ext cx="9885425" cy="476386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9F02514-CE97-D730-D037-580E9C2494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90675" y="2506420"/>
            <a:ext cx="490537" cy="464719"/>
          </a:xfrm>
          <a:prstGeom prst="rect">
            <a:avLst/>
          </a:prstGeom>
        </p:spPr>
      </p:pic>
      <p:pic>
        <p:nvPicPr>
          <p:cNvPr id="9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B0762848-D20E-6016-53D8-19E1DFA66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926" end="208833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6301" y="2565644"/>
            <a:ext cx="406400" cy="406400"/>
          </a:xfrm>
          <a:prstGeom prst="rect">
            <a:avLst/>
          </a:prstGeom>
        </p:spPr>
      </p:pic>
      <p:sp>
        <p:nvSpPr>
          <p:cNvPr id="4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8C108CDE-5850-C48C-4F11-0298F1739FAA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10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EB10941E-F349-B29D-A351-4EA3FE8115AF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11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5DE90CA1-DB38-38A1-09D2-2FC1F1B22FC6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2B0BC7-16BB-C502-4BBD-6C0A2B6BB49F}"/>
              </a:ext>
            </a:extLst>
          </p:cNvPr>
          <p:cNvGrpSpPr/>
          <p:nvPr/>
        </p:nvGrpSpPr>
        <p:grpSpPr>
          <a:xfrm>
            <a:off x="4757265" y="4843862"/>
            <a:ext cx="5026815" cy="967767"/>
            <a:chOff x="4757265" y="4843862"/>
            <a:chExt cx="5026815" cy="96776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462521-78B8-F97B-1D52-323FCC65A351}"/>
                </a:ext>
              </a:extLst>
            </p:cNvPr>
            <p:cNvSpPr/>
            <p:nvPr/>
          </p:nvSpPr>
          <p:spPr>
            <a:xfrm>
              <a:off x="8002213" y="4843862"/>
              <a:ext cx="1781867" cy="236631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5523A8A-4749-0FDD-726F-DA07E098AF04}"/>
                </a:ext>
              </a:extLst>
            </p:cNvPr>
            <p:cNvSpPr/>
            <p:nvPr/>
          </p:nvSpPr>
          <p:spPr>
            <a:xfrm>
              <a:off x="4757265" y="5214312"/>
              <a:ext cx="4911671" cy="236631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3A0BBE2-B7FB-3D84-EC2E-694B289BAF70}"/>
                </a:ext>
              </a:extLst>
            </p:cNvPr>
            <p:cNvSpPr/>
            <p:nvPr/>
          </p:nvSpPr>
          <p:spPr>
            <a:xfrm>
              <a:off x="4757265" y="5574998"/>
              <a:ext cx="3709886" cy="236631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569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97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A3E39B3B-7B5F-352A-8BCC-042B4BDCA1A2}"/>
              </a:ext>
            </a:extLst>
          </p:cNvPr>
          <p:cNvSpPr txBox="1"/>
          <p:nvPr/>
        </p:nvSpPr>
        <p:spPr>
          <a:xfrm>
            <a:off x="508764" y="58760"/>
            <a:ext cx="11206555" cy="1128609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Do you think Kenny enjoyed the amusement park? </a:t>
            </a:r>
          </a:p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Can you find a word that tells us this?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B9A22648-D03C-0C91-EF58-3DD3BC6D24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 t="12994" r="2434" b="54094"/>
          <a:stretch/>
        </p:blipFill>
        <p:spPr>
          <a:xfrm>
            <a:off x="1169328" y="1250621"/>
            <a:ext cx="9885425" cy="476386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FFD3532-8D38-1CF3-9975-C80AD96EE6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90675" y="2506420"/>
            <a:ext cx="490537" cy="464719"/>
          </a:xfrm>
          <a:prstGeom prst="rect">
            <a:avLst/>
          </a:prstGeom>
        </p:spPr>
      </p:pic>
      <p:pic>
        <p:nvPicPr>
          <p:cNvPr id="7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A11D8688-E651-746C-1047-E50A4073CF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926" end="208833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6301" y="2565644"/>
            <a:ext cx="406400" cy="406400"/>
          </a:xfrm>
          <a:prstGeom prst="rect">
            <a:avLst/>
          </a:prstGeom>
        </p:spPr>
      </p:pic>
      <p:sp>
        <p:nvSpPr>
          <p:cNvPr id="3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4E3107FE-DD95-AB61-5BD3-71A8CA19510B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8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FF49348E-C77B-A41F-F6CB-D319324B890C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9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0F99710C-2628-4BAB-0D46-1E7BE351CE20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1CA10-6D7D-A503-4C83-FB6A1F6E09E9}"/>
              </a:ext>
            </a:extLst>
          </p:cNvPr>
          <p:cNvSpPr/>
          <p:nvPr/>
        </p:nvSpPr>
        <p:spPr>
          <a:xfrm>
            <a:off x="5209775" y="4112342"/>
            <a:ext cx="886225" cy="23663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471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97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A3E39B3B-7B5F-352A-8BCC-042B4BDCA1A2}"/>
              </a:ext>
            </a:extLst>
          </p:cNvPr>
          <p:cNvSpPr txBox="1"/>
          <p:nvPr/>
        </p:nvSpPr>
        <p:spPr>
          <a:xfrm>
            <a:off x="2501350" y="58760"/>
            <a:ext cx="7221384" cy="1128609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Which two adjectives did Kenny use to describe the fish market? 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B9A22648-D03C-0C91-EF58-3DD3BC6D24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" t="44652" r="4559" b="41317"/>
          <a:stretch/>
        </p:blipFill>
        <p:spPr>
          <a:xfrm>
            <a:off x="1153287" y="2782079"/>
            <a:ext cx="9484233" cy="203105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827D69B-E098-CCD9-8A92-011D1C809C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3287" y="2815758"/>
            <a:ext cx="490537" cy="464719"/>
          </a:xfrm>
          <a:prstGeom prst="rect">
            <a:avLst/>
          </a:prstGeom>
        </p:spPr>
      </p:pic>
      <p:pic>
        <p:nvPicPr>
          <p:cNvPr id="5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FEE0D7B8-2F3A-4FDC-3ADA-C368D7394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659" end="183693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6301" y="2565644"/>
            <a:ext cx="406400" cy="406400"/>
          </a:xfrm>
          <a:prstGeom prst="rect">
            <a:avLst/>
          </a:prstGeom>
        </p:spPr>
      </p:pic>
      <p:sp>
        <p:nvSpPr>
          <p:cNvPr id="8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89774385-B14C-6BB4-9554-0E00D4D599EB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9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50031D42-BE79-060D-9C45-F9B1D4CC8578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10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8C1C28EA-3AD8-0A35-BF02-1248DB5EEE00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5DBBB2-C547-E1B9-9527-A3933AE6A457}"/>
              </a:ext>
            </a:extLst>
          </p:cNvPr>
          <p:cNvGrpSpPr/>
          <p:nvPr/>
        </p:nvGrpSpPr>
        <p:grpSpPr>
          <a:xfrm>
            <a:off x="2576773" y="3043846"/>
            <a:ext cx="4492242" cy="964962"/>
            <a:chOff x="2576773" y="3043846"/>
            <a:chExt cx="4492242" cy="96496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57D75B-CA28-652E-ED4F-2D0A5F81D665}"/>
                </a:ext>
              </a:extLst>
            </p:cNvPr>
            <p:cNvSpPr/>
            <p:nvPr/>
          </p:nvSpPr>
          <p:spPr>
            <a:xfrm>
              <a:off x="6018668" y="3043846"/>
              <a:ext cx="1050347" cy="236631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ECEFC0B-EA47-BA50-C660-48EF80E19C9B}"/>
                </a:ext>
              </a:extLst>
            </p:cNvPr>
            <p:cNvSpPr/>
            <p:nvPr/>
          </p:nvSpPr>
          <p:spPr>
            <a:xfrm>
              <a:off x="2576773" y="3772177"/>
              <a:ext cx="623628" cy="236631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2584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1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622AD-F26F-A7C2-3B2B-EEB977987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AB63C16D-902D-E00A-1938-DF5834E92B6D}"/>
              </a:ext>
            </a:extLst>
          </p:cNvPr>
          <p:cNvSpPr txBox="1"/>
          <p:nvPr/>
        </p:nvSpPr>
        <p:spPr>
          <a:xfrm>
            <a:off x="508764" y="311980"/>
            <a:ext cx="11206555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Can you guess why it was smelly? 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9092D94A-A7FE-9F8C-11ED-A442B3B396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" t="44652" r="4559" b="41317"/>
          <a:stretch/>
        </p:blipFill>
        <p:spPr>
          <a:xfrm>
            <a:off x="1153287" y="2782079"/>
            <a:ext cx="9484233" cy="203105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D1077BA-6401-9441-C9AB-19AD21F9E9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3287" y="2815758"/>
            <a:ext cx="490537" cy="464719"/>
          </a:xfrm>
          <a:prstGeom prst="rect">
            <a:avLst/>
          </a:prstGeom>
        </p:spPr>
      </p:pic>
      <p:pic>
        <p:nvPicPr>
          <p:cNvPr id="3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0FA0099A-D0A5-4179-4925-E9C6D8E3D6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659" end="183693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6301" y="2565644"/>
            <a:ext cx="406400" cy="406400"/>
          </a:xfrm>
          <a:prstGeom prst="rect">
            <a:avLst/>
          </a:prstGeom>
        </p:spPr>
      </p:pic>
      <p:sp>
        <p:nvSpPr>
          <p:cNvPr id="5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F7F6D007-A5CF-F6FE-8988-7A19A1377BAC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8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B55A7794-5FF0-6C05-9895-548C617FC949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9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79FC7EDC-1FB5-41A0-85DB-20954D89260D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52D13F-004F-1EC2-8EAF-509333CB0DAA}"/>
              </a:ext>
            </a:extLst>
          </p:cNvPr>
          <p:cNvSpPr/>
          <p:nvPr/>
        </p:nvSpPr>
        <p:spPr>
          <a:xfrm>
            <a:off x="2576773" y="3772177"/>
            <a:ext cx="623628" cy="23663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453260-27ED-2A09-4C08-783C751CD2EC}"/>
              </a:ext>
            </a:extLst>
          </p:cNvPr>
          <p:cNvSpPr/>
          <p:nvPr/>
        </p:nvSpPr>
        <p:spPr>
          <a:xfrm>
            <a:off x="3277812" y="3394370"/>
            <a:ext cx="2489941" cy="236631"/>
          </a:xfrm>
          <a:prstGeom prst="rect">
            <a:avLst/>
          </a:prstGeom>
          <a:solidFill>
            <a:schemeClr val="tx2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800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8FF62-43D9-D5E6-B5FE-159DF3328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97636DF8-47D8-6BC2-64CB-C52D302494DE}"/>
              </a:ext>
            </a:extLst>
          </p:cNvPr>
          <p:cNvSpPr txBox="1"/>
          <p:nvPr/>
        </p:nvSpPr>
        <p:spPr>
          <a:xfrm>
            <a:off x="508764" y="382317"/>
            <a:ext cx="11206555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Where was Kenny?</a:t>
            </a:r>
          </a:p>
        </p:txBody>
      </p:sp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7E07D46A-10CB-D380-6601-AABC410600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44652" r="4365" b="41317"/>
          <a:stretch/>
        </p:blipFill>
        <p:spPr>
          <a:xfrm>
            <a:off x="1153287" y="2782079"/>
            <a:ext cx="9504553" cy="203105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0FFB1CC-78FE-5468-D59A-B67EC2ACB9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3287" y="2912820"/>
            <a:ext cx="490537" cy="464719"/>
          </a:xfrm>
          <a:prstGeom prst="rect">
            <a:avLst/>
          </a:prstGeom>
        </p:spPr>
      </p:pic>
      <p:pic>
        <p:nvPicPr>
          <p:cNvPr id="3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1B581191-4FF2-AB13-38F8-92FCECB78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659" end="183693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6301" y="2565644"/>
            <a:ext cx="406400" cy="406400"/>
          </a:xfrm>
          <a:prstGeom prst="rect">
            <a:avLst/>
          </a:prstGeom>
        </p:spPr>
      </p:pic>
      <p:sp>
        <p:nvSpPr>
          <p:cNvPr id="4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5A49C384-7FAD-C549-DF09-7142DE8AB595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7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0052D132-48EC-B177-8633-7EB2A5B9FFAE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9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D7F97270-A021-BEB8-7E3C-472B876639F1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DACDFD-9205-5486-600B-C0C52131391B}"/>
              </a:ext>
            </a:extLst>
          </p:cNvPr>
          <p:cNvSpPr/>
          <p:nvPr/>
        </p:nvSpPr>
        <p:spPr>
          <a:xfrm>
            <a:off x="3336429" y="3729974"/>
            <a:ext cx="2839288" cy="23663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244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8FF62-43D9-D5E6-B5FE-159DF3328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97636DF8-47D8-6BC2-64CB-C52D302494DE}"/>
              </a:ext>
            </a:extLst>
          </p:cNvPr>
          <p:cNvSpPr txBox="1"/>
          <p:nvPr/>
        </p:nvSpPr>
        <p:spPr>
          <a:xfrm>
            <a:off x="508764" y="58760"/>
            <a:ext cx="11206555" cy="1128609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What else did Kenny do there?</a:t>
            </a:r>
          </a:p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They learnt how to make sushi.</a:t>
            </a:r>
          </a:p>
        </p:txBody>
      </p:sp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7E07D46A-10CB-D380-6601-AABC410600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44652" r="4365" b="41317"/>
          <a:stretch/>
        </p:blipFill>
        <p:spPr>
          <a:xfrm>
            <a:off x="1153287" y="2782079"/>
            <a:ext cx="9504553" cy="2031059"/>
          </a:xfrm>
          <a:prstGeom prst="rect">
            <a:avLst/>
          </a:prstGeom>
        </p:spPr>
      </p:pic>
      <p:pic>
        <p:nvPicPr>
          <p:cNvPr id="3" name="Picture 2" descr="A screenshot of a website&#10;&#10;AI-generated content may be incorrect.">
            <a:extLst>
              <a:ext uri="{FF2B5EF4-FFF2-40B4-BE49-F238E27FC236}">
                <a16:creationId xmlns:a16="http://schemas.microsoft.com/office/drawing/2014/main" id="{8A0626A0-1219-F523-A501-27C569DF5B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3" t="45264" r="9742" b="41788"/>
          <a:stretch/>
        </p:blipFill>
        <p:spPr>
          <a:xfrm>
            <a:off x="7219949" y="2214995"/>
            <a:ext cx="4743451" cy="316522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AA0A077-0238-3871-F863-9CE1EBD1E9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3287" y="2912820"/>
            <a:ext cx="490537" cy="464719"/>
          </a:xfrm>
          <a:prstGeom prst="rect">
            <a:avLst/>
          </a:prstGeom>
        </p:spPr>
      </p:pic>
      <p:pic>
        <p:nvPicPr>
          <p:cNvPr id="4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4D900EEA-E9E0-F39B-F6EF-D5CADECB8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659" end="183693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6301" y="2565644"/>
            <a:ext cx="406400" cy="406400"/>
          </a:xfrm>
          <a:prstGeom prst="rect">
            <a:avLst/>
          </a:prstGeom>
        </p:spPr>
      </p:pic>
      <p:sp>
        <p:nvSpPr>
          <p:cNvPr id="5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FCDD5FBD-4BEE-F38B-D02B-4C4A61AB96EA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7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9FE701B5-B841-9CC8-8F57-9DFA0325ED25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9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94E192DB-9494-7FF1-79A3-54368F683E58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DB6AF3-B198-94F7-0FE4-786386797A3A}"/>
              </a:ext>
            </a:extLst>
          </p:cNvPr>
          <p:cNvSpPr/>
          <p:nvPr/>
        </p:nvSpPr>
        <p:spPr>
          <a:xfrm>
            <a:off x="3336429" y="3729974"/>
            <a:ext cx="2839288" cy="23663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126857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5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4F1A0-1795-EABD-ADD6-893137754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FBD86A28-2818-8E07-49B4-9D602C8E7E0F}"/>
              </a:ext>
            </a:extLst>
          </p:cNvPr>
          <p:cNvSpPr txBox="1"/>
          <p:nvPr/>
        </p:nvSpPr>
        <p:spPr>
          <a:xfrm>
            <a:off x="508764" y="58760"/>
            <a:ext cx="11206555" cy="1128609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Do you think it is hard? </a:t>
            </a:r>
          </a:p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Why or why not? </a:t>
            </a:r>
          </a:p>
        </p:txBody>
      </p:sp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F575F37D-0AC3-08A6-5924-AA77220C58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44652" r="4365" b="41317"/>
          <a:stretch/>
        </p:blipFill>
        <p:spPr>
          <a:xfrm>
            <a:off x="1153287" y="2782079"/>
            <a:ext cx="9504553" cy="203105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D0FACE2-1F38-FE3E-057F-6853D22C21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3287" y="2912820"/>
            <a:ext cx="490537" cy="464719"/>
          </a:xfrm>
          <a:prstGeom prst="rect">
            <a:avLst/>
          </a:prstGeom>
        </p:spPr>
      </p:pic>
      <p:pic>
        <p:nvPicPr>
          <p:cNvPr id="7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424660E4-FDC7-9B22-A1CA-E06A8DFEB6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659" end="183693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6301" y="2565644"/>
            <a:ext cx="406400" cy="406400"/>
          </a:xfrm>
          <a:prstGeom prst="rect">
            <a:avLst/>
          </a:prstGeom>
        </p:spPr>
      </p:pic>
      <p:sp>
        <p:nvSpPr>
          <p:cNvPr id="3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03259095-64C2-DC19-06EB-105567EF53FE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9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88AEB30B-1C02-A7A5-976A-47E094E3061F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10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692348A5-1184-76B9-AF82-32DD4836F6FE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9704A9-CF85-AFCD-122E-18646864DCDF}"/>
              </a:ext>
            </a:extLst>
          </p:cNvPr>
          <p:cNvGrpSpPr/>
          <p:nvPr/>
        </p:nvGrpSpPr>
        <p:grpSpPr>
          <a:xfrm>
            <a:off x="1943727" y="3724981"/>
            <a:ext cx="5146389" cy="621452"/>
            <a:chOff x="1943727" y="3724981"/>
            <a:chExt cx="5146389" cy="6214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BBD903-F1BE-FDB8-F046-7D7775A06C06}"/>
                </a:ext>
              </a:extLst>
            </p:cNvPr>
            <p:cNvSpPr/>
            <p:nvPr/>
          </p:nvSpPr>
          <p:spPr>
            <a:xfrm>
              <a:off x="6203851" y="3724981"/>
              <a:ext cx="886265" cy="236631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F722A3-7FF3-31A9-1F45-41D712E76179}"/>
                </a:ext>
              </a:extLst>
            </p:cNvPr>
            <p:cNvSpPr/>
            <p:nvPr/>
          </p:nvSpPr>
          <p:spPr>
            <a:xfrm>
              <a:off x="1943727" y="4109802"/>
              <a:ext cx="3866230" cy="236631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9139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1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55BC1F-F5F3-20D5-EA6A-D808CB6D0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F1B95EA3-AAFA-72A7-6F61-FD69965A2E61}"/>
              </a:ext>
            </a:extLst>
          </p:cNvPr>
          <p:cNvSpPr txBox="1"/>
          <p:nvPr/>
        </p:nvSpPr>
        <p:spPr>
          <a:xfrm>
            <a:off x="570689" y="51880"/>
            <a:ext cx="11005226" cy="1128609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solidFill>
                  <a:schemeClr val="tx1"/>
                </a:solidFill>
                <a:latin typeface="Calibri"/>
                <a:cs typeface="Calibri"/>
              </a:rPr>
              <a:t>What is the name of the magazine?</a:t>
            </a:r>
          </a:p>
          <a:p>
            <a:pPr marL="7714" algn="ctr">
              <a:spcBef>
                <a:spcPts val="61"/>
              </a:spcBef>
            </a:pPr>
            <a:r>
              <a:rPr lang="en-HK" sz="3600" b="1" dirty="0">
                <a:latin typeface="Calibri"/>
                <a:cs typeface="Calibri"/>
              </a:rPr>
              <a:t>What is the month of the issue?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CF76EC-EF43-3902-F3F4-6B2420146A50}"/>
              </a:ext>
            </a:extLst>
          </p:cNvPr>
          <p:cNvGrpSpPr>
            <a:grpSpLocks noChangeAspect="1"/>
          </p:cNvGrpSpPr>
          <p:nvPr/>
        </p:nvGrpSpPr>
        <p:grpSpPr>
          <a:xfrm>
            <a:off x="2350593" y="1136840"/>
            <a:ext cx="7896498" cy="5669280"/>
            <a:chOff x="1960879" y="314960"/>
            <a:chExt cx="9113521" cy="6543040"/>
          </a:xfrm>
        </p:grpSpPr>
        <p:pic>
          <p:nvPicPr>
            <p:cNvPr id="6" name="Picture 5" descr="A screenshot of a website&#10;&#10;AI-generated content may be incorrect.">
              <a:extLst>
                <a:ext uri="{FF2B5EF4-FFF2-40B4-BE49-F238E27FC236}">
                  <a16:creationId xmlns:a16="http://schemas.microsoft.com/office/drawing/2014/main" id="{74E25FB9-F2CB-E2EA-BF7B-9D316E94A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9" t="2371" r="2434" b="2371"/>
            <a:stretch/>
          </p:blipFill>
          <p:spPr>
            <a:xfrm>
              <a:off x="1960879" y="325120"/>
              <a:ext cx="4683760" cy="6532880"/>
            </a:xfrm>
            <a:prstGeom prst="rect">
              <a:avLst/>
            </a:prstGeom>
          </p:spPr>
        </p:pic>
        <p:pic>
          <p:nvPicPr>
            <p:cNvPr id="9" name="Picture 8" descr="A page of a paper with pictures&#10;&#10;AI-generated content may be incorrect.">
              <a:extLst>
                <a:ext uri="{FF2B5EF4-FFF2-40B4-BE49-F238E27FC236}">
                  <a16:creationId xmlns:a16="http://schemas.microsoft.com/office/drawing/2014/main" id="{AC1BFAEC-69DD-7359-AF32-3CF21A7D2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1" t="2090" r="3464" b="3407"/>
            <a:stretch/>
          </p:blipFill>
          <p:spPr>
            <a:xfrm>
              <a:off x="6471920" y="314960"/>
              <a:ext cx="4602480" cy="64810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70A959-6261-CA9C-F8E4-35F655F600E3}"/>
              </a:ext>
            </a:extLst>
          </p:cNvPr>
          <p:cNvGrpSpPr>
            <a:grpSpLocks noChangeAspect="1"/>
          </p:cNvGrpSpPr>
          <p:nvPr/>
        </p:nvGrpSpPr>
        <p:grpSpPr>
          <a:xfrm>
            <a:off x="278653" y="2649228"/>
            <a:ext cx="11795760" cy="2004970"/>
            <a:chOff x="1009473" y="1756601"/>
            <a:chExt cx="7896498" cy="1342199"/>
          </a:xfrm>
        </p:grpSpPr>
        <p:pic>
          <p:nvPicPr>
            <p:cNvPr id="4" name="Picture 3" descr="A screenshot of a website&#10;&#10;AI-generated content may be incorrect.">
              <a:extLst>
                <a:ext uri="{FF2B5EF4-FFF2-40B4-BE49-F238E27FC236}">
                  <a16:creationId xmlns:a16="http://schemas.microsoft.com/office/drawing/2014/main" id="{9B8F5202-368B-E4CD-E3C4-D078241A4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9" t="2371" r="2434" b="75190"/>
            <a:stretch/>
          </p:blipFill>
          <p:spPr>
            <a:xfrm>
              <a:off x="1009473" y="1765403"/>
              <a:ext cx="4058289" cy="1333397"/>
            </a:xfrm>
            <a:prstGeom prst="rect">
              <a:avLst/>
            </a:prstGeom>
          </p:spPr>
        </p:pic>
        <p:pic>
          <p:nvPicPr>
            <p:cNvPr id="5" name="Picture 4" descr="A page of a paper with pictures&#10;&#10;AI-generated content may be incorrect.">
              <a:extLst>
                <a:ext uri="{FF2B5EF4-FFF2-40B4-BE49-F238E27FC236}">
                  <a16:creationId xmlns:a16="http://schemas.microsoft.com/office/drawing/2014/main" id="{74A65159-49FA-747B-C55C-673FB7336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1" t="2090" r="3464" b="75470"/>
            <a:stretch/>
          </p:blipFill>
          <p:spPr>
            <a:xfrm>
              <a:off x="4918108" y="1756601"/>
              <a:ext cx="3987863" cy="1333398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E5D4B14-D4A8-A622-E135-DA4416AA66ED}"/>
                  </a:ext>
                </a:extLst>
              </p14:cNvPr>
              <p14:cNvContentPartPr/>
              <p14:nvPr/>
            </p14:nvContentPartPr>
            <p14:xfrm>
              <a:off x="710960" y="3931160"/>
              <a:ext cx="1017000" cy="3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E5D4B14-D4A8-A622-E135-DA4416AA66E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6979" y="3823160"/>
                <a:ext cx="1124602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9686AC8-0C7D-30C2-A52B-2EC7E06BCA0C}"/>
                  </a:ext>
                </a:extLst>
              </p14:cNvPr>
              <p14:cNvContentPartPr/>
              <p14:nvPr/>
            </p14:nvContentPartPr>
            <p14:xfrm>
              <a:off x="10738760" y="3382520"/>
              <a:ext cx="97560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9686AC8-0C7D-30C2-A52B-2EC7E06BCA0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684760" y="3274520"/>
                <a:ext cx="108324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2961EB31-8E39-C325-6906-C267FB03497F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12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E3AC56D5-C554-2E89-D94A-B9D840415DD6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13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004FA720-677C-6847-CAB3-C5FCC9EFFAEB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324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7A5A9-CA9C-EDD1-7B08-5C781F654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00928D8B-CD09-26B0-8A1F-8F539542B272}"/>
              </a:ext>
            </a:extLst>
          </p:cNvPr>
          <p:cNvSpPr txBox="1"/>
          <p:nvPr/>
        </p:nvSpPr>
        <p:spPr>
          <a:xfrm>
            <a:off x="508764" y="58760"/>
            <a:ext cx="11206555" cy="1115785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Masters train for ten to twenty years to become the best sushi makers. </a:t>
            </a:r>
          </a:p>
        </p:txBody>
      </p:sp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4B02D5A1-84D6-62DF-14A9-79B1668C1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44652" r="4365" b="41317"/>
          <a:stretch/>
        </p:blipFill>
        <p:spPr>
          <a:xfrm>
            <a:off x="1153287" y="2782079"/>
            <a:ext cx="9504553" cy="203105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A70851B-4B32-6FA0-FC1C-09B1B0324E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3287" y="2912820"/>
            <a:ext cx="490537" cy="464719"/>
          </a:xfrm>
          <a:prstGeom prst="rect">
            <a:avLst/>
          </a:prstGeom>
        </p:spPr>
      </p:pic>
      <p:pic>
        <p:nvPicPr>
          <p:cNvPr id="3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3B22DFD1-3780-94EF-1E93-875785203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659" end="183693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6301" y="2565644"/>
            <a:ext cx="406400" cy="406400"/>
          </a:xfrm>
          <a:prstGeom prst="rect">
            <a:avLst/>
          </a:prstGeom>
        </p:spPr>
      </p:pic>
      <p:sp>
        <p:nvSpPr>
          <p:cNvPr id="7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A6E520A9-8EA0-C54E-C9AE-0D3BE9268178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9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D40B5210-80A0-2420-E0C7-2AC8BA9C4CD6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10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72967F6F-2A62-911D-CADD-B54C2BD7C1AD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30EA8E-1354-CC7B-CD98-E884DC207FFC}"/>
              </a:ext>
            </a:extLst>
          </p:cNvPr>
          <p:cNvGrpSpPr/>
          <p:nvPr/>
        </p:nvGrpSpPr>
        <p:grpSpPr>
          <a:xfrm>
            <a:off x="1943727" y="3724981"/>
            <a:ext cx="5146389" cy="621452"/>
            <a:chOff x="1943727" y="3724981"/>
            <a:chExt cx="5146389" cy="6214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17194AD-F116-5710-7BA7-C735A2BFB6F2}"/>
                </a:ext>
              </a:extLst>
            </p:cNvPr>
            <p:cNvSpPr/>
            <p:nvPr/>
          </p:nvSpPr>
          <p:spPr>
            <a:xfrm>
              <a:off x="6203851" y="3724981"/>
              <a:ext cx="886265" cy="236631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09868D4-5656-4183-F25B-9E8A312E0AC8}"/>
                </a:ext>
              </a:extLst>
            </p:cNvPr>
            <p:cNvSpPr/>
            <p:nvPr/>
          </p:nvSpPr>
          <p:spPr>
            <a:xfrm>
              <a:off x="1943727" y="4109802"/>
              <a:ext cx="3866230" cy="236631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020453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5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73D58-81BF-6D91-590B-95274EE62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504B9BC4-98C2-EDA1-B902-277BD7F363BA}"/>
              </a:ext>
            </a:extLst>
          </p:cNvPr>
          <p:cNvSpPr txBox="1"/>
          <p:nvPr/>
        </p:nvSpPr>
        <p:spPr>
          <a:xfrm>
            <a:off x="508764" y="58760"/>
            <a:ext cx="11206555" cy="1115785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They need to learn many skills, like how to make the best-tasting rice, cut fish perfectly and roll sushi well. </a:t>
            </a:r>
          </a:p>
        </p:txBody>
      </p:sp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F517CC94-3B7E-EFC5-2BD0-79B138E762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44652" r="4365" b="41317"/>
          <a:stretch/>
        </p:blipFill>
        <p:spPr>
          <a:xfrm>
            <a:off x="1153287" y="2782079"/>
            <a:ext cx="9504553" cy="203105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3115002-AF35-BFF7-7EB4-A20D6F7FF4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3287" y="2912820"/>
            <a:ext cx="490537" cy="464719"/>
          </a:xfrm>
          <a:prstGeom prst="rect">
            <a:avLst/>
          </a:prstGeom>
        </p:spPr>
      </p:pic>
      <p:pic>
        <p:nvPicPr>
          <p:cNvPr id="3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E4A5E3FD-541D-6E62-DA8E-2F053A587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659" end="183693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6301" y="2565644"/>
            <a:ext cx="406400" cy="406400"/>
          </a:xfrm>
          <a:prstGeom prst="rect">
            <a:avLst/>
          </a:prstGeom>
        </p:spPr>
      </p:pic>
      <p:sp>
        <p:nvSpPr>
          <p:cNvPr id="7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A9C38718-C964-8803-D034-E979D1DA178E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9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08FAAFDF-72CA-0DAF-8944-107D81D536FF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10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98D6E5D4-7C6E-1CE0-A502-1CFAD31770D2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ECE6C0-C2B0-AC27-E579-AE2358ED3AF6}"/>
              </a:ext>
            </a:extLst>
          </p:cNvPr>
          <p:cNvGrpSpPr/>
          <p:nvPr/>
        </p:nvGrpSpPr>
        <p:grpSpPr>
          <a:xfrm>
            <a:off x="1943727" y="3724981"/>
            <a:ext cx="5146389" cy="621452"/>
            <a:chOff x="1943727" y="3724981"/>
            <a:chExt cx="5146389" cy="6214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89DAD7-C4B4-A1A9-E734-D223A3872606}"/>
                </a:ext>
              </a:extLst>
            </p:cNvPr>
            <p:cNvSpPr/>
            <p:nvPr/>
          </p:nvSpPr>
          <p:spPr>
            <a:xfrm>
              <a:off x="6203851" y="3724981"/>
              <a:ext cx="886265" cy="236631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9376891-F002-9D45-47CD-BF33F606733B}"/>
                </a:ext>
              </a:extLst>
            </p:cNvPr>
            <p:cNvSpPr/>
            <p:nvPr/>
          </p:nvSpPr>
          <p:spPr>
            <a:xfrm>
              <a:off x="1943727" y="4109802"/>
              <a:ext cx="3866230" cy="236631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6044860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5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3C47F-98A5-DECD-BDE5-95F084505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CF0E56D2-B7EE-6396-A8EA-23F132E2361F}"/>
              </a:ext>
            </a:extLst>
          </p:cNvPr>
          <p:cNvSpPr txBox="1"/>
          <p:nvPr/>
        </p:nvSpPr>
        <p:spPr>
          <a:xfrm>
            <a:off x="508764" y="261960"/>
            <a:ext cx="11206555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Making sushi is like creating art! </a:t>
            </a:r>
          </a:p>
        </p:txBody>
      </p:sp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8708AEAE-22C3-95EB-5FB7-75DC0154E6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44652" r="4365" b="41317"/>
          <a:stretch/>
        </p:blipFill>
        <p:spPr>
          <a:xfrm>
            <a:off x="1153287" y="2782079"/>
            <a:ext cx="9504553" cy="203105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C8A4A53-5B5F-33F5-3E84-2B79FBCBD9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3287" y="2912820"/>
            <a:ext cx="490537" cy="464719"/>
          </a:xfrm>
          <a:prstGeom prst="rect">
            <a:avLst/>
          </a:prstGeom>
        </p:spPr>
      </p:pic>
      <p:pic>
        <p:nvPicPr>
          <p:cNvPr id="3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3B78CD27-51B3-5E0E-AD41-F394C189EA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659" end="183693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6301" y="2565644"/>
            <a:ext cx="406400" cy="406400"/>
          </a:xfrm>
          <a:prstGeom prst="rect">
            <a:avLst/>
          </a:prstGeom>
        </p:spPr>
      </p:pic>
      <p:sp>
        <p:nvSpPr>
          <p:cNvPr id="7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BE59436B-9654-873B-F7ED-42F1972CEDA2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9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60BEF835-6F66-F727-9204-E56C10357447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10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DBEC8D23-C59E-BFBF-94AC-6F074E273B2A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4A9FD8-A038-D171-D7F6-A5018EC00E0D}"/>
              </a:ext>
            </a:extLst>
          </p:cNvPr>
          <p:cNvGrpSpPr/>
          <p:nvPr/>
        </p:nvGrpSpPr>
        <p:grpSpPr>
          <a:xfrm>
            <a:off x="1943727" y="3724981"/>
            <a:ext cx="5146389" cy="621452"/>
            <a:chOff x="1943727" y="3724981"/>
            <a:chExt cx="5146389" cy="6214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7970A85-AB9D-D9EC-2CBE-74F81418ADDB}"/>
                </a:ext>
              </a:extLst>
            </p:cNvPr>
            <p:cNvSpPr/>
            <p:nvPr/>
          </p:nvSpPr>
          <p:spPr>
            <a:xfrm>
              <a:off x="6203851" y="3724981"/>
              <a:ext cx="886265" cy="236631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4545B8-BCBC-54C6-7B90-6DAFE5FC4B38}"/>
                </a:ext>
              </a:extLst>
            </p:cNvPr>
            <p:cNvSpPr/>
            <p:nvPr/>
          </p:nvSpPr>
          <p:spPr>
            <a:xfrm>
              <a:off x="1943727" y="4109802"/>
              <a:ext cx="3866230" cy="236631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9186901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5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5B2C6-2462-5622-D682-BDF317F66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73A78691-515D-B9E5-F544-BA68B92539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58543" r="7432" b="17662"/>
          <a:stretch/>
        </p:blipFill>
        <p:spPr>
          <a:xfrm>
            <a:off x="1520185" y="1865387"/>
            <a:ext cx="9183712" cy="344424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3CC3B3C-4F2B-2EFA-ADCA-E3DEEC20CE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88103" y="1865387"/>
            <a:ext cx="490537" cy="464719"/>
          </a:xfrm>
          <a:prstGeom prst="rect">
            <a:avLst/>
          </a:prstGeom>
        </p:spPr>
      </p:pic>
      <p:pic>
        <p:nvPicPr>
          <p:cNvPr id="8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D597DDA2-A687-862D-E9C9-351945284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3802" end="144538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6301" y="2565644"/>
            <a:ext cx="406400" cy="406400"/>
          </a:xfrm>
          <a:prstGeom prst="rect">
            <a:avLst/>
          </a:prstGeom>
        </p:spPr>
      </p:pic>
      <p:sp>
        <p:nvSpPr>
          <p:cNvPr id="5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B7E42322-4F01-6544-F47B-3E0BAFF8C57D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9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181CF64F-A65D-3D51-E90E-A39C27975B08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10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4CC2D093-96DF-17A8-C334-6A498CE51D69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357214-2C54-14C2-F596-E05ECC01658B}"/>
              </a:ext>
            </a:extLst>
          </p:cNvPr>
          <p:cNvGrpSpPr/>
          <p:nvPr/>
        </p:nvGrpSpPr>
        <p:grpSpPr>
          <a:xfrm>
            <a:off x="4912010" y="2350592"/>
            <a:ext cx="5364439" cy="621452"/>
            <a:chOff x="1943727" y="3724981"/>
            <a:chExt cx="5364439" cy="6214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29F6F62-706C-805C-302D-87E3A7021800}"/>
                </a:ext>
              </a:extLst>
            </p:cNvPr>
            <p:cNvSpPr/>
            <p:nvPr/>
          </p:nvSpPr>
          <p:spPr>
            <a:xfrm>
              <a:off x="2869809" y="3724981"/>
              <a:ext cx="4438357" cy="236631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7023B3-14CA-9659-54D7-26582D3ACDE4}"/>
                </a:ext>
              </a:extLst>
            </p:cNvPr>
            <p:cNvSpPr/>
            <p:nvPr/>
          </p:nvSpPr>
          <p:spPr>
            <a:xfrm>
              <a:off x="1943727" y="4109802"/>
              <a:ext cx="2248445" cy="236631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  <p:sp>
        <p:nvSpPr>
          <p:cNvPr id="14" name="object 81">
            <a:extLst>
              <a:ext uri="{FF2B5EF4-FFF2-40B4-BE49-F238E27FC236}">
                <a16:creationId xmlns:a16="http://schemas.microsoft.com/office/drawing/2014/main" id="{A2F2BF57-31D6-9133-5DB4-FE14408B7F79}"/>
              </a:ext>
            </a:extLst>
          </p:cNvPr>
          <p:cNvSpPr txBox="1"/>
          <p:nvPr/>
        </p:nvSpPr>
        <p:spPr>
          <a:xfrm>
            <a:off x="508764" y="58760"/>
            <a:ext cx="11206555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Where else did Kenny and his family go?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948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91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65828-3350-4DC7-EA64-652ECC291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3D3C883C-01EE-42FA-AA96-09FBEA8F66D1}"/>
              </a:ext>
            </a:extLst>
          </p:cNvPr>
          <p:cNvSpPr txBox="1"/>
          <p:nvPr/>
        </p:nvSpPr>
        <p:spPr>
          <a:xfrm>
            <a:off x="508764" y="58760"/>
            <a:ext cx="11206555" cy="1128609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Where else did Kenny and his family go?</a:t>
            </a:r>
          </a:p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Can you see the cherry blossoms in the picture?  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D5F1DC16-77A5-365F-2399-827600875D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58543" r="7432" b="17662"/>
          <a:stretch/>
        </p:blipFill>
        <p:spPr>
          <a:xfrm>
            <a:off x="1520185" y="1865387"/>
            <a:ext cx="9183712" cy="344424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010531A-4F3B-7F05-FC10-68BC2F100F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88103" y="1865387"/>
            <a:ext cx="490537" cy="464719"/>
          </a:xfrm>
          <a:prstGeom prst="rect">
            <a:avLst/>
          </a:prstGeom>
        </p:spPr>
      </p:pic>
      <p:pic>
        <p:nvPicPr>
          <p:cNvPr id="5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05AB41A1-CB02-991A-2F45-E379D8EB13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3802" end="144538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6301" y="2565644"/>
            <a:ext cx="406400" cy="406400"/>
          </a:xfrm>
          <a:prstGeom prst="rect">
            <a:avLst/>
          </a:prstGeom>
        </p:spPr>
      </p:pic>
      <p:sp>
        <p:nvSpPr>
          <p:cNvPr id="3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B91EB493-1D0E-B8AC-913E-66DE423C813E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7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FDC3B628-232A-D2B5-03E2-1DD1946CA93A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8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7208CE4F-EBCD-EE42-6C42-0BA9545735BB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204564-50AB-0D3F-67A4-8D26D54EA301}"/>
              </a:ext>
            </a:extLst>
          </p:cNvPr>
          <p:cNvGrpSpPr/>
          <p:nvPr/>
        </p:nvGrpSpPr>
        <p:grpSpPr>
          <a:xfrm>
            <a:off x="4912010" y="2350592"/>
            <a:ext cx="5364439" cy="621452"/>
            <a:chOff x="1943727" y="3724981"/>
            <a:chExt cx="5364439" cy="6214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FE4CABF-4B48-01F6-0DA8-24AD494B135D}"/>
                </a:ext>
              </a:extLst>
            </p:cNvPr>
            <p:cNvSpPr/>
            <p:nvPr/>
          </p:nvSpPr>
          <p:spPr>
            <a:xfrm>
              <a:off x="2869809" y="3724981"/>
              <a:ext cx="4438357" cy="236631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E9AF87-50E6-2460-8927-C401E03B06C8}"/>
                </a:ext>
              </a:extLst>
            </p:cNvPr>
            <p:cNvSpPr/>
            <p:nvPr/>
          </p:nvSpPr>
          <p:spPr>
            <a:xfrm>
              <a:off x="1943727" y="4109802"/>
              <a:ext cx="2248445" cy="236631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5758217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91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65828-3350-4DC7-EA64-652ECC291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3D3C883C-01EE-42FA-AA96-09FBEA8F66D1}"/>
              </a:ext>
            </a:extLst>
          </p:cNvPr>
          <p:cNvSpPr txBox="1"/>
          <p:nvPr/>
        </p:nvSpPr>
        <p:spPr>
          <a:xfrm>
            <a:off x="508764" y="58760"/>
            <a:ext cx="11206555" cy="1128609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Where else did Kenny and his family go?</a:t>
            </a:r>
          </a:p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Can you see the cherry blossoms in the picture?  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D74AAB-BF3E-13CF-61A4-3DF77C55A2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69" b="2769"/>
          <a:stretch/>
        </p:blipFill>
        <p:spPr>
          <a:xfrm>
            <a:off x="3393440" y="1421049"/>
            <a:ext cx="5872480" cy="3698178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A2BADDD4-E496-69AC-51F4-6DAA09EE2C79}"/>
              </a:ext>
            </a:extLst>
          </p:cNvPr>
          <p:cNvSpPr/>
          <p:nvPr/>
        </p:nvSpPr>
        <p:spPr>
          <a:xfrm rot="17658183">
            <a:off x="3200401" y="1911541"/>
            <a:ext cx="721360" cy="822960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>
              <a:latin typeface="Calibri" panose="020F0502020204030204" pitchFamily="34" charset="0"/>
            </a:endParaRPr>
          </a:p>
        </p:txBody>
      </p:sp>
      <p:sp>
        <p:nvSpPr>
          <p:cNvPr id="3" name="Shape 47">
            <a:hlinkClick r:id="rId5" action="ppaction://hlinksldjump"/>
            <a:extLst>
              <a:ext uri="{FF2B5EF4-FFF2-40B4-BE49-F238E27FC236}">
                <a16:creationId xmlns:a16="http://schemas.microsoft.com/office/drawing/2014/main" id="{C2A92409-BA3A-80C0-4FA0-CC8041033FF7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4" name="Shape 45">
            <a:hlinkClick r:id="rId6" action="ppaction://hlinksldjump"/>
            <a:extLst>
              <a:ext uri="{FF2B5EF4-FFF2-40B4-BE49-F238E27FC236}">
                <a16:creationId xmlns:a16="http://schemas.microsoft.com/office/drawing/2014/main" id="{AC5E9AC6-DB21-B1A1-E03A-087909181C0D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6" name="Shape 46">
            <a:hlinkClick r:id="rId7" action="ppaction://hlinksldjump"/>
            <a:extLst>
              <a:ext uri="{FF2B5EF4-FFF2-40B4-BE49-F238E27FC236}">
                <a16:creationId xmlns:a16="http://schemas.microsoft.com/office/drawing/2014/main" id="{194797A6-94B4-4D65-2117-0EC8A3922911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703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45C9E-0C34-D5E2-416B-EBD4E285A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53C10E17-49D5-B8B3-328F-E3E541BE8F55}"/>
              </a:ext>
            </a:extLst>
          </p:cNvPr>
          <p:cNvSpPr txBox="1"/>
          <p:nvPr/>
        </p:nvSpPr>
        <p:spPr>
          <a:xfrm>
            <a:off x="508764" y="58760"/>
            <a:ext cx="11206555" cy="1115785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It was cherry blossom season, so Kenny could see their beautiful flowers! 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AD9F7D3-A9B6-8016-04A4-3427E601D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9862" y="1369441"/>
            <a:ext cx="3744304" cy="249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hape 47">
            <a:hlinkClick r:id="rId5" action="ppaction://hlinksldjump"/>
            <a:extLst>
              <a:ext uri="{FF2B5EF4-FFF2-40B4-BE49-F238E27FC236}">
                <a16:creationId xmlns:a16="http://schemas.microsoft.com/office/drawing/2014/main" id="{40299ABC-9D88-EB23-B2D4-D5FEC0AE25C3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4" name="Shape 45">
            <a:hlinkClick r:id="rId6" action="ppaction://hlinksldjump"/>
            <a:extLst>
              <a:ext uri="{FF2B5EF4-FFF2-40B4-BE49-F238E27FC236}">
                <a16:creationId xmlns:a16="http://schemas.microsoft.com/office/drawing/2014/main" id="{D229CC6E-7600-97D9-1372-9DD2EC3E76DB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5" name="Shape 46">
            <a:hlinkClick r:id="rId7" action="ppaction://hlinksldjump"/>
            <a:extLst>
              <a:ext uri="{FF2B5EF4-FFF2-40B4-BE49-F238E27FC236}">
                <a16:creationId xmlns:a16="http://schemas.microsoft.com/office/drawing/2014/main" id="{994CB8C1-90D5-D226-D4CB-E4FCC4592086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96886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12F2C-B87D-44CB-4828-20BFAAF3C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6AD05010-5214-3963-A54E-D626D501A27B}"/>
              </a:ext>
            </a:extLst>
          </p:cNvPr>
          <p:cNvSpPr txBox="1"/>
          <p:nvPr/>
        </p:nvSpPr>
        <p:spPr>
          <a:xfrm>
            <a:off x="508764" y="58760"/>
            <a:ext cx="11206555" cy="1128609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They come out once a year, in early spring. </a:t>
            </a:r>
          </a:p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Then, the flowers only live for around two weeks. 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83ED271-D03D-B8A1-C0F6-99F5D9A8D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9862" y="1369441"/>
            <a:ext cx="3744304" cy="249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C03EF8F2-CC08-6FE7-0818-81CB47039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064000" y="3416067"/>
            <a:ext cx="3830823" cy="255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hape 47">
            <a:hlinkClick r:id="rId6" action="ppaction://hlinksldjump"/>
            <a:extLst>
              <a:ext uri="{FF2B5EF4-FFF2-40B4-BE49-F238E27FC236}">
                <a16:creationId xmlns:a16="http://schemas.microsoft.com/office/drawing/2014/main" id="{C57F077C-AB99-488A-59C1-18B5050D9DA4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4" name="Shape 45">
            <a:hlinkClick r:id="rId7" action="ppaction://hlinksldjump"/>
            <a:extLst>
              <a:ext uri="{FF2B5EF4-FFF2-40B4-BE49-F238E27FC236}">
                <a16:creationId xmlns:a16="http://schemas.microsoft.com/office/drawing/2014/main" id="{724B260D-F3D5-80A9-2B80-1A435D704CDA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6" name="Shape 46">
            <a:hlinkClick r:id="rId8" action="ppaction://hlinksldjump"/>
            <a:extLst>
              <a:ext uri="{FF2B5EF4-FFF2-40B4-BE49-F238E27FC236}">
                <a16:creationId xmlns:a16="http://schemas.microsoft.com/office/drawing/2014/main" id="{95A0AED1-A952-5BC9-33E9-BB9883C92947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98775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70AA7-E4F1-3E25-F03F-B4C2AC230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9ED40612-F58F-E329-0004-5F3AAF17A465}"/>
              </a:ext>
            </a:extLst>
          </p:cNvPr>
          <p:cNvSpPr txBox="1"/>
          <p:nvPr/>
        </p:nvSpPr>
        <p:spPr>
          <a:xfrm>
            <a:off x="32083" y="58760"/>
            <a:ext cx="12159918" cy="1115785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Cherry blossom season is a special time in Japan because people can gather and enjoy the nature together.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CB8009B-CA69-5B2A-FCE2-AB33645F5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9862" y="1369441"/>
            <a:ext cx="3744304" cy="249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41CB290A-9F9F-83D9-F390-D5C7965A5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064000" y="3416067"/>
            <a:ext cx="3830823" cy="255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226C9798-813A-C64C-8071-678FA0923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7589149" y="1369441"/>
            <a:ext cx="4137540" cy="276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hape 47">
            <a:hlinkClick r:id="rId7" action="ppaction://hlinksldjump"/>
            <a:extLst>
              <a:ext uri="{FF2B5EF4-FFF2-40B4-BE49-F238E27FC236}">
                <a16:creationId xmlns:a16="http://schemas.microsoft.com/office/drawing/2014/main" id="{C73D2D7A-0483-9AEB-AECA-99A33E9FB5DB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4" name="Shape 45">
            <a:hlinkClick r:id="rId8" action="ppaction://hlinksldjump"/>
            <a:extLst>
              <a:ext uri="{FF2B5EF4-FFF2-40B4-BE49-F238E27FC236}">
                <a16:creationId xmlns:a16="http://schemas.microsoft.com/office/drawing/2014/main" id="{1CEAFB60-B114-C4E6-532B-4C87760D06E3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6" name="Shape 46">
            <a:hlinkClick r:id="rId9" action="ppaction://hlinksldjump"/>
            <a:extLst>
              <a:ext uri="{FF2B5EF4-FFF2-40B4-BE49-F238E27FC236}">
                <a16:creationId xmlns:a16="http://schemas.microsoft.com/office/drawing/2014/main" id="{FC175E26-03D6-D8E0-CD18-74BBF77E99BA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39145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F676B-CB93-1168-B75B-637BF41C9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1E5C495E-6AE0-10AC-6EA8-41DA68D37C25}"/>
              </a:ext>
            </a:extLst>
          </p:cNvPr>
          <p:cNvSpPr txBox="1"/>
          <p:nvPr/>
        </p:nvSpPr>
        <p:spPr>
          <a:xfrm>
            <a:off x="508764" y="58760"/>
            <a:ext cx="11206555" cy="1128609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What did they do after the picnic?</a:t>
            </a:r>
          </a:p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Why were Kenny’s legs tired? What did he do?  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B7721D30-D29E-42C5-6291-7EC73236A9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58543" r="7432" b="17662"/>
          <a:stretch/>
        </p:blipFill>
        <p:spPr>
          <a:xfrm>
            <a:off x="1520185" y="1865387"/>
            <a:ext cx="9183712" cy="344424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BB40CB4-6E24-F831-70AC-221178A289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88103" y="1865387"/>
            <a:ext cx="490537" cy="464719"/>
          </a:xfrm>
          <a:prstGeom prst="rect">
            <a:avLst/>
          </a:prstGeom>
        </p:spPr>
      </p:pic>
      <p:pic>
        <p:nvPicPr>
          <p:cNvPr id="4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4C6606E1-BF18-8176-4A8D-7EDBFEED1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3802" end="144538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6301" y="2565644"/>
            <a:ext cx="406400" cy="406400"/>
          </a:xfrm>
          <a:prstGeom prst="rect">
            <a:avLst/>
          </a:prstGeom>
        </p:spPr>
      </p:pic>
      <p:sp>
        <p:nvSpPr>
          <p:cNvPr id="5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FB6F5120-21AA-7358-9174-272B4147E34A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8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76FACF04-8DE2-78EB-43E0-943070B20D1D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9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A6D32904-5828-34CC-6B22-BE61E4A72DB0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D8340F-EBA7-BD16-32FF-31584876A9AE}"/>
              </a:ext>
            </a:extLst>
          </p:cNvPr>
          <p:cNvSpPr/>
          <p:nvPr/>
        </p:nvSpPr>
        <p:spPr>
          <a:xfrm>
            <a:off x="5747407" y="3429000"/>
            <a:ext cx="4543110" cy="23663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342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91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8BA155-A4F8-D8AE-4AC7-60AA0329E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F226B395-154B-032B-8266-E3BB0BF7E36A}"/>
              </a:ext>
            </a:extLst>
          </p:cNvPr>
          <p:cNvSpPr txBox="1"/>
          <p:nvPr/>
        </p:nvSpPr>
        <p:spPr>
          <a:xfrm>
            <a:off x="2316804" y="51880"/>
            <a:ext cx="7512996" cy="1115785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solidFill>
                  <a:schemeClr val="tx1"/>
                </a:solidFill>
                <a:latin typeface="Calibri"/>
                <a:cs typeface="Calibri"/>
              </a:rPr>
              <a:t>The title of this </a:t>
            </a:r>
            <a:r>
              <a:rPr lang="en-HK" sz="3600" b="1" spc="73" dirty="0">
                <a:latin typeface="Calibri"/>
                <a:cs typeface="Calibri"/>
              </a:rPr>
              <a:t>magazine article is ‘Tell us about your favourite holiday’.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32E8766-66C1-B5A4-317E-03A3214E5BC9}"/>
              </a:ext>
            </a:extLst>
          </p:cNvPr>
          <p:cNvGrpSpPr>
            <a:grpSpLocks noChangeAspect="1"/>
          </p:cNvGrpSpPr>
          <p:nvPr/>
        </p:nvGrpSpPr>
        <p:grpSpPr>
          <a:xfrm>
            <a:off x="278653" y="2649228"/>
            <a:ext cx="11795760" cy="2004970"/>
            <a:chOff x="1009473" y="1756601"/>
            <a:chExt cx="7896498" cy="1342199"/>
          </a:xfrm>
        </p:grpSpPr>
        <p:pic>
          <p:nvPicPr>
            <p:cNvPr id="4" name="Picture 3" descr="A screenshot of a website&#10;&#10;AI-generated content may be incorrect.">
              <a:extLst>
                <a:ext uri="{FF2B5EF4-FFF2-40B4-BE49-F238E27FC236}">
                  <a16:creationId xmlns:a16="http://schemas.microsoft.com/office/drawing/2014/main" id="{A738BAF9-078F-8925-2F44-AB16E0F26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9" t="2371" r="2434" b="75190"/>
            <a:stretch/>
          </p:blipFill>
          <p:spPr>
            <a:xfrm>
              <a:off x="1009473" y="1765403"/>
              <a:ext cx="4058289" cy="1333397"/>
            </a:xfrm>
            <a:prstGeom prst="rect">
              <a:avLst/>
            </a:prstGeom>
          </p:spPr>
        </p:pic>
        <p:pic>
          <p:nvPicPr>
            <p:cNvPr id="5" name="Picture 4" descr="A page of a paper with pictures&#10;&#10;AI-generated content may be incorrect.">
              <a:extLst>
                <a:ext uri="{FF2B5EF4-FFF2-40B4-BE49-F238E27FC236}">
                  <a16:creationId xmlns:a16="http://schemas.microsoft.com/office/drawing/2014/main" id="{9F89F012-3082-67CB-AA19-EB813CBE9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1" t="2090" r="3464" b="75470"/>
            <a:stretch/>
          </p:blipFill>
          <p:spPr>
            <a:xfrm>
              <a:off x="4918108" y="1756601"/>
              <a:ext cx="3987863" cy="1333398"/>
            </a:xfrm>
            <a:prstGeom prst="rect">
              <a:avLst/>
            </a:prstGeom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5679ED-E874-8D22-BA44-2E187418800B}"/>
              </a:ext>
            </a:extLst>
          </p:cNvPr>
          <p:cNvCxnSpPr>
            <a:cxnSpLocks/>
          </p:cNvCxnSpPr>
          <p:nvPr/>
        </p:nvCxnSpPr>
        <p:spPr>
          <a:xfrm>
            <a:off x="1798320" y="4272280"/>
            <a:ext cx="38404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hape 47">
            <a:hlinkClick r:id="rId6" action="ppaction://hlinksldjump"/>
            <a:extLst>
              <a:ext uri="{FF2B5EF4-FFF2-40B4-BE49-F238E27FC236}">
                <a16:creationId xmlns:a16="http://schemas.microsoft.com/office/drawing/2014/main" id="{8FAF866F-1306-F411-E73E-E1B15947A71D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6" name="Shape 45">
            <a:hlinkClick r:id="rId7" action="ppaction://hlinksldjump"/>
            <a:extLst>
              <a:ext uri="{FF2B5EF4-FFF2-40B4-BE49-F238E27FC236}">
                <a16:creationId xmlns:a16="http://schemas.microsoft.com/office/drawing/2014/main" id="{A002F10C-EFB3-8C14-F46C-8C858B951C43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8" name="Shape 46">
            <a:hlinkClick r:id="rId8" action="ppaction://hlinksldjump"/>
            <a:extLst>
              <a:ext uri="{FF2B5EF4-FFF2-40B4-BE49-F238E27FC236}">
                <a16:creationId xmlns:a16="http://schemas.microsoft.com/office/drawing/2014/main" id="{A43229CC-BC26-EC7A-8BF6-9537475DC708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777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CFBF0-6C52-B969-503F-65F4BF6BC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5870D969-857B-17B2-B035-1BD8E0A9DCBA}"/>
              </a:ext>
            </a:extLst>
          </p:cNvPr>
          <p:cNvSpPr txBox="1"/>
          <p:nvPr/>
        </p:nvSpPr>
        <p:spPr>
          <a:xfrm>
            <a:off x="508764" y="58760"/>
            <a:ext cx="11206555" cy="1115785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These boats have big pedals, like bike pedals, that we push with our feet. Otherwise, the boat doesn’t move!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E570D0-DA0B-81D6-5FDC-102B1B5255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" t="51138" r="-850" b="6360"/>
          <a:stretch/>
        </p:blipFill>
        <p:spPr>
          <a:xfrm>
            <a:off x="508764" y="1443180"/>
            <a:ext cx="5283201" cy="3362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3654538E-A0DE-B7A8-CC8D-DD2A8448A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59019" y="3087162"/>
            <a:ext cx="5154170" cy="3436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hape 47">
            <a:hlinkClick r:id="rId6" action="ppaction://hlinksldjump"/>
            <a:extLst>
              <a:ext uri="{FF2B5EF4-FFF2-40B4-BE49-F238E27FC236}">
                <a16:creationId xmlns:a16="http://schemas.microsoft.com/office/drawing/2014/main" id="{BF8F01F5-10A7-32F2-72A0-7B07A6C1D471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4" name="Shape 45">
            <a:hlinkClick r:id="rId7" action="ppaction://hlinksldjump"/>
            <a:extLst>
              <a:ext uri="{FF2B5EF4-FFF2-40B4-BE49-F238E27FC236}">
                <a16:creationId xmlns:a16="http://schemas.microsoft.com/office/drawing/2014/main" id="{E90AA173-315B-175B-511D-B26CF68A1C07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5" name="Shape 46">
            <a:hlinkClick r:id="rId8" action="ppaction://hlinksldjump"/>
            <a:extLst>
              <a:ext uri="{FF2B5EF4-FFF2-40B4-BE49-F238E27FC236}">
                <a16:creationId xmlns:a16="http://schemas.microsoft.com/office/drawing/2014/main" id="{D63244F7-7D5F-1CF3-96B5-0EDD736E89C7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65137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FD79B-B8E4-AD64-C6E5-EA0EA8EF0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B27EA890-A50B-3882-54F6-32938EBC2FBC}"/>
              </a:ext>
            </a:extLst>
          </p:cNvPr>
          <p:cNvSpPr txBox="1"/>
          <p:nvPr/>
        </p:nvSpPr>
        <p:spPr>
          <a:xfrm>
            <a:off x="177800" y="58760"/>
            <a:ext cx="11785600" cy="1128609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How many times has Kenny been to Japan?</a:t>
            </a:r>
          </a:p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Do you think he will visit again? Which phrase tells us this?  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D287D3EB-07DE-A533-81F4-37460E7E30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58543" r="7432" b="17662"/>
          <a:stretch/>
        </p:blipFill>
        <p:spPr>
          <a:xfrm>
            <a:off x="1478744" y="1865387"/>
            <a:ext cx="9183712" cy="344424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0FFAD09-9904-9459-087E-396604DCC4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88103" y="1865387"/>
            <a:ext cx="490537" cy="464719"/>
          </a:xfrm>
          <a:prstGeom prst="rect">
            <a:avLst/>
          </a:prstGeom>
        </p:spPr>
      </p:pic>
      <p:pic>
        <p:nvPicPr>
          <p:cNvPr id="10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8B06A2AF-7329-0A5E-B631-BA53DAC202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3802" end="144538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6301" y="2565644"/>
            <a:ext cx="406400" cy="406400"/>
          </a:xfrm>
          <a:prstGeom prst="rect">
            <a:avLst/>
          </a:prstGeom>
        </p:spPr>
      </p:pic>
      <p:sp>
        <p:nvSpPr>
          <p:cNvPr id="3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8833EA7A-EEC2-BF36-6DE3-CF97079CDB1F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8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777B4A62-6A39-3AAE-289F-9903F53F43F8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11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ACB5CB2A-2DC4-FD2D-79D4-21B91A67B87B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B6C43B-768C-CB10-6721-6194182CEA77}"/>
              </a:ext>
            </a:extLst>
          </p:cNvPr>
          <p:cNvSpPr/>
          <p:nvPr/>
        </p:nvSpPr>
        <p:spPr>
          <a:xfrm>
            <a:off x="2631413" y="4589000"/>
            <a:ext cx="3150409" cy="23663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3B15C8B-BD20-399E-F0DA-5D7F11C73509}"/>
              </a:ext>
            </a:extLst>
          </p:cNvPr>
          <p:cNvGrpSpPr/>
          <p:nvPr/>
        </p:nvGrpSpPr>
        <p:grpSpPr>
          <a:xfrm>
            <a:off x="2289828" y="4575178"/>
            <a:ext cx="5412234" cy="576009"/>
            <a:chOff x="2289828" y="4575178"/>
            <a:chExt cx="5412234" cy="57600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423DE6B-1C81-DF44-2F8A-D211883180C8}"/>
                </a:ext>
              </a:extLst>
            </p:cNvPr>
            <p:cNvSpPr/>
            <p:nvPr/>
          </p:nvSpPr>
          <p:spPr>
            <a:xfrm>
              <a:off x="6160787" y="4575178"/>
              <a:ext cx="1541275" cy="236631"/>
            </a:xfrm>
            <a:prstGeom prst="rect">
              <a:avLst/>
            </a:prstGeom>
            <a:solidFill>
              <a:schemeClr val="tx2">
                <a:lumMod val="50000"/>
                <a:lumOff val="5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809E0B0-6FBE-6555-6847-B24F768A48F8}"/>
                </a:ext>
              </a:extLst>
            </p:cNvPr>
            <p:cNvSpPr/>
            <p:nvPr/>
          </p:nvSpPr>
          <p:spPr>
            <a:xfrm>
              <a:off x="2289828" y="4914556"/>
              <a:ext cx="875404" cy="236631"/>
            </a:xfrm>
            <a:prstGeom prst="rect">
              <a:avLst/>
            </a:prstGeom>
            <a:solidFill>
              <a:schemeClr val="tx2">
                <a:lumMod val="50000"/>
                <a:lumOff val="5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1527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1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4BAB9-FAD6-0D71-0EFF-F88081086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79CD0EE1-BBC9-8F30-3ED7-4EE4217C31B0}"/>
              </a:ext>
            </a:extLst>
          </p:cNvPr>
          <p:cNvSpPr txBox="1"/>
          <p:nvPr/>
        </p:nvSpPr>
        <p:spPr>
          <a:xfrm>
            <a:off x="177800" y="58760"/>
            <a:ext cx="11785600" cy="1128609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People in different places live in different ways. </a:t>
            </a:r>
          </a:p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They have different cultures. 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1AF9C75D-F976-3CAC-96DD-A2489FB04F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" t="81191" r="7432" b="6964"/>
          <a:stretch/>
        </p:blipFill>
        <p:spPr>
          <a:xfrm>
            <a:off x="771877" y="1435099"/>
            <a:ext cx="10680328" cy="199390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6B05CBE-E8C6-8EDA-B500-BCCD13B45E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07178" y="1609725"/>
            <a:ext cx="490537" cy="464719"/>
          </a:xfrm>
          <a:prstGeom prst="rect">
            <a:avLst/>
          </a:prstGeom>
        </p:spPr>
      </p:pic>
      <p:pic>
        <p:nvPicPr>
          <p:cNvPr id="4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985E93C7-9A88-BA56-80FE-81177E7E5D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2954" end="133021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07101" y="1609725"/>
            <a:ext cx="406400" cy="406400"/>
          </a:xfrm>
          <a:prstGeom prst="rect">
            <a:avLst/>
          </a:prstGeom>
        </p:spPr>
      </p:pic>
      <p:sp>
        <p:nvSpPr>
          <p:cNvPr id="5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69D6B86E-EECB-0565-72FA-B6E4B38AF109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7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5A748C48-2E03-23D0-17BA-1E04D37C7D48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8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45599E54-8A5E-DF5F-DB80-B234D54B3508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406916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5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4BAB9-FAD6-0D71-0EFF-F88081086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79CD0EE1-BBC9-8F30-3ED7-4EE4217C31B0}"/>
              </a:ext>
            </a:extLst>
          </p:cNvPr>
          <p:cNvSpPr txBox="1"/>
          <p:nvPr/>
        </p:nvSpPr>
        <p:spPr>
          <a:xfrm>
            <a:off x="1920754" y="58760"/>
            <a:ext cx="8299692" cy="1115785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It is important to understand and respect the culture in the place we visit. 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1AF9C75D-F976-3CAC-96DD-A2489FB04F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" t="81191" r="7432" b="6964"/>
          <a:stretch/>
        </p:blipFill>
        <p:spPr>
          <a:xfrm>
            <a:off x="771877" y="1435099"/>
            <a:ext cx="10680328" cy="199390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4E69EB9-DED7-0885-3929-5604C136A8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07178" y="1609725"/>
            <a:ext cx="490537" cy="464719"/>
          </a:xfrm>
          <a:prstGeom prst="rect">
            <a:avLst/>
          </a:prstGeom>
        </p:spPr>
      </p:pic>
      <p:pic>
        <p:nvPicPr>
          <p:cNvPr id="4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FC957C31-656D-EB64-5886-6391674963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2954" end="133021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07101" y="1609725"/>
            <a:ext cx="406400" cy="406400"/>
          </a:xfrm>
          <a:prstGeom prst="rect">
            <a:avLst/>
          </a:prstGeom>
        </p:spPr>
      </p:pic>
      <p:sp>
        <p:nvSpPr>
          <p:cNvPr id="3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9E38B3BF-E8ED-F53D-EA72-1A0411F9E63B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7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2207292D-24B6-B3D9-8FAD-7E440DBC2762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8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45E04BCD-B27B-7FC4-A7B9-39D6CE0E667F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568840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5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4BAB9-FAD6-0D71-0EFF-F88081086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79CD0EE1-BBC9-8F30-3ED7-4EE4217C31B0}"/>
              </a:ext>
            </a:extLst>
          </p:cNvPr>
          <p:cNvSpPr txBox="1"/>
          <p:nvPr/>
        </p:nvSpPr>
        <p:spPr>
          <a:xfrm>
            <a:off x="177800" y="301134"/>
            <a:ext cx="11785600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We can do this by following their rules or ways of living.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1AF9C75D-F976-3CAC-96DD-A2489FB04F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" t="81191" r="7432" b="6964"/>
          <a:stretch/>
        </p:blipFill>
        <p:spPr>
          <a:xfrm>
            <a:off x="771877" y="1435099"/>
            <a:ext cx="10680328" cy="199390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A389F06-417A-F25E-C208-A35019BBC7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07178" y="1609725"/>
            <a:ext cx="490537" cy="464719"/>
          </a:xfrm>
          <a:prstGeom prst="rect">
            <a:avLst/>
          </a:prstGeom>
        </p:spPr>
      </p:pic>
      <p:pic>
        <p:nvPicPr>
          <p:cNvPr id="4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00AA211B-DC09-3B5B-CA09-BEF883292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2954" end="133021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07101" y="1609725"/>
            <a:ext cx="406400" cy="406400"/>
          </a:xfrm>
          <a:prstGeom prst="rect">
            <a:avLst/>
          </a:prstGeom>
        </p:spPr>
      </p:pic>
      <p:sp>
        <p:nvSpPr>
          <p:cNvPr id="3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7B808625-3DC5-1CA6-FE5E-8C219AC3322A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7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0BBA919E-6327-DFBE-100B-4EA7BFAE2CB7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8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040C79D2-ABDE-78D2-50E9-7306C86D2208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78989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5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61F19172-A7BC-7356-FB05-435E90F02703}"/>
              </a:ext>
            </a:extLst>
          </p:cNvPr>
          <p:cNvSpPr txBox="1"/>
          <p:nvPr/>
        </p:nvSpPr>
        <p:spPr>
          <a:xfrm>
            <a:off x="177800" y="58760"/>
            <a:ext cx="11785600" cy="1128609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Do you remember what a mini holiday is?</a:t>
            </a:r>
          </a:p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Mini holidays are short holidays to nearby cities or places. 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EEEFA2-9365-BE5F-E93E-EA7D16CE68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" b="854"/>
          <a:stretch/>
        </p:blipFill>
        <p:spPr>
          <a:xfrm>
            <a:off x="667924" y="1485900"/>
            <a:ext cx="11024312" cy="34036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DAE9B9F-1C5A-0AB8-7219-539C7F150B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2835" y="2446545"/>
            <a:ext cx="490537" cy="464719"/>
          </a:xfrm>
          <a:prstGeom prst="rect">
            <a:avLst/>
          </a:prstGeom>
        </p:spPr>
      </p:pic>
      <p:pic>
        <p:nvPicPr>
          <p:cNvPr id="5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2C98007E-B2FB-6CF4-F093-D67802214B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4471" end="102931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07101" y="1609725"/>
            <a:ext cx="406400" cy="406400"/>
          </a:xfrm>
          <a:prstGeom prst="rect">
            <a:avLst/>
          </a:prstGeom>
        </p:spPr>
      </p:pic>
      <p:sp>
        <p:nvSpPr>
          <p:cNvPr id="7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DF1AC967-484D-FE90-2156-06DF5ED32F4F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8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7D011364-B3CD-03F9-033A-D5A7063A5A6B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9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34E12903-B140-2F8C-9385-B93E5741DC32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CE59E9-7831-3EE0-4A74-B68475CF0AFF}"/>
              </a:ext>
            </a:extLst>
          </p:cNvPr>
          <p:cNvSpPr/>
          <p:nvPr/>
        </p:nvSpPr>
        <p:spPr>
          <a:xfrm>
            <a:off x="5487155" y="2560588"/>
            <a:ext cx="1581860" cy="295154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544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61F19172-A7BC-7356-FB05-435E90F02703}"/>
              </a:ext>
            </a:extLst>
          </p:cNvPr>
          <p:cNvSpPr txBox="1"/>
          <p:nvPr/>
        </p:nvSpPr>
        <p:spPr>
          <a:xfrm>
            <a:off x="177800" y="334183"/>
            <a:ext cx="11785600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Where does Gina and her parents go on mini holidays? 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EEEFA2-9365-BE5F-E93E-EA7D16CE68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" b="854"/>
          <a:stretch/>
        </p:blipFill>
        <p:spPr>
          <a:xfrm>
            <a:off x="667924" y="1485900"/>
            <a:ext cx="11024312" cy="3403600"/>
          </a:xfrm>
          <a:prstGeom prst="rect">
            <a:avLst/>
          </a:prstGeom>
        </p:spPr>
      </p:pic>
      <p:pic>
        <p:nvPicPr>
          <p:cNvPr id="7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F4083DE6-F928-555F-99CD-5C981455B2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4471" end="102931.87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42001" y="2391944"/>
            <a:ext cx="406400" cy="4064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C1AE4A2-B338-E032-1F2C-F5AC46981E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2835" y="2446545"/>
            <a:ext cx="490537" cy="464719"/>
          </a:xfrm>
          <a:prstGeom prst="rect">
            <a:avLst/>
          </a:prstGeom>
        </p:spPr>
      </p:pic>
      <p:sp>
        <p:nvSpPr>
          <p:cNvPr id="5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62AA11D2-2986-34F7-FBAB-B0F2C7B0077C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8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E2042F67-BEB3-F11F-90A1-A619ABDA7DFE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10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C2F31E0A-7384-E095-1DAD-2F82C154E28B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B14068-2E45-660D-35B3-49FB01B985C2}"/>
              </a:ext>
            </a:extLst>
          </p:cNvPr>
          <p:cNvGrpSpPr/>
          <p:nvPr/>
        </p:nvGrpSpPr>
        <p:grpSpPr>
          <a:xfrm>
            <a:off x="2368060" y="4280095"/>
            <a:ext cx="4384432" cy="568199"/>
            <a:chOff x="2368060" y="4280095"/>
            <a:chExt cx="4384432" cy="5681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4DD6DA0-5B63-B5D9-03EF-14191AC09174}"/>
                </a:ext>
              </a:extLst>
            </p:cNvPr>
            <p:cNvSpPr/>
            <p:nvPr/>
          </p:nvSpPr>
          <p:spPr>
            <a:xfrm>
              <a:off x="4375051" y="4280095"/>
              <a:ext cx="2377441" cy="290362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9FFC5AC-9637-A7EA-B8BF-F6A37BE7E739}"/>
                </a:ext>
              </a:extLst>
            </p:cNvPr>
            <p:cNvSpPr/>
            <p:nvPr/>
          </p:nvSpPr>
          <p:spPr>
            <a:xfrm>
              <a:off x="2368060" y="4611663"/>
              <a:ext cx="2377441" cy="236631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674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61F19172-A7BC-7356-FB05-435E90F02703}"/>
              </a:ext>
            </a:extLst>
          </p:cNvPr>
          <p:cNvSpPr txBox="1"/>
          <p:nvPr/>
        </p:nvSpPr>
        <p:spPr>
          <a:xfrm>
            <a:off x="2244846" y="58760"/>
            <a:ext cx="7651508" cy="1128609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How many times have Gina and her parents gone on mini holidays?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A page of a paper with pictures&#10;&#10;AI-generated content may be incorrect.">
            <a:extLst>
              <a:ext uri="{FF2B5EF4-FFF2-40B4-BE49-F238E27FC236}">
                <a16:creationId xmlns:a16="http://schemas.microsoft.com/office/drawing/2014/main" id="{11EEEFA2-9365-BE5F-E93E-EA7D16CE68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27304" r="5761" b="51734"/>
          <a:stretch/>
        </p:blipFill>
        <p:spPr>
          <a:xfrm>
            <a:off x="667924" y="1651000"/>
            <a:ext cx="11024312" cy="35306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318D525-A401-87B1-AB6C-A5166692B7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86185" y="1676400"/>
            <a:ext cx="490537" cy="464719"/>
          </a:xfrm>
          <a:prstGeom prst="rect">
            <a:avLst/>
          </a:prstGeom>
        </p:spPr>
      </p:pic>
      <p:pic>
        <p:nvPicPr>
          <p:cNvPr id="8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BBFA9E86-9A9A-CBF1-86DB-BABCA0D7E5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4800" end="59193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94401" y="1705559"/>
            <a:ext cx="406400" cy="406400"/>
          </a:xfrm>
          <a:prstGeom prst="rect">
            <a:avLst/>
          </a:prstGeom>
        </p:spPr>
      </p:pic>
      <p:sp>
        <p:nvSpPr>
          <p:cNvPr id="4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BBCB6479-6FD3-C593-BD9F-71D1391D0ECC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7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CABFF21E-0A81-7063-0040-BA7605E11F84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9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A0C8DCC1-6EBC-649F-76BE-6DCC964FA5D4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04A1B9-38D5-950C-3BF7-5F885927D3D0}"/>
              </a:ext>
            </a:extLst>
          </p:cNvPr>
          <p:cNvSpPr/>
          <p:nvPr/>
        </p:nvSpPr>
        <p:spPr>
          <a:xfrm>
            <a:off x="2547007" y="2226212"/>
            <a:ext cx="3269984" cy="23663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161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3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61F19172-A7BC-7356-FB05-435E90F02703}"/>
              </a:ext>
            </a:extLst>
          </p:cNvPr>
          <p:cNvSpPr txBox="1"/>
          <p:nvPr/>
        </p:nvSpPr>
        <p:spPr>
          <a:xfrm>
            <a:off x="177800" y="58760"/>
            <a:ext cx="11785600" cy="1128609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What does ‘loads’ mean? </a:t>
            </a:r>
          </a:p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A few times or lots of times?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A page of a paper with pictures&#10;&#10;AI-generated content may be incorrect.">
            <a:extLst>
              <a:ext uri="{FF2B5EF4-FFF2-40B4-BE49-F238E27FC236}">
                <a16:creationId xmlns:a16="http://schemas.microsoft.com/office/drawing/2014/main" id="{11EEEFA2-9365-BE5F-E93E-EA7D16CE68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27304" r="5761" b="51734"/>
          <a:stretch/>
        </p:blipFill>
        <p:spPr>
          <a:xfrm>
            <a:off x="667924" y="1651000"/>
            <a:ext cx="11024312" cy="35306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DDA9FDB-8DF3-4ED0-B0CA-647298FE76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86185" y="1676400"/>
            <a:ext cx="490537" cy="464719"/>
          </a:xfrm>
          <a:prstGeom prst="rect">
            <a:avLst/>
          </a:prstGeom>
        </p:spPr>
      </p:pic>
      <p:pic>
        <p:nvPicPr>
          <p:cNvPr id="8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B18E30B9-1542-A8BB-E3F1-E45B264F2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4800" end="59193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94401" y="1705559"/>
            <a:ext cx="406400" cy="406400"/>
          </a:xfrm>
          <a:prstGeom prst="rect">
            <a:avLst/>
          </a:prstGeom>
        </p:spPr>
      </p:pic>
      <p:sp>
        <p:nvSpPr>
          <p:cNvPr id="4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B1702FE1-091A-78E2-1E5B-C44910E85DA6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5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1E5C674B-7B74-E252-FF9C-2699F5517AE7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9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846054A2-89B5-E5E2-AABF-87D5F3E98FF1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CAE8B5-8EB7-D399-22F1-5368E41A8F38}"/>
              </a:ext>
            </a:extLst>
          </p:cNvPr>
          <p:cNvSpPr/>
          <p:nvPr/>
        </p:nvSpPr>
        <p:spPr>
          <a:xfrm>
            <a:off x="2561074" y="2240280"/>
            <a:ext cx="737800" cy="23663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812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61F19172-A7BC-7356-FB05-435E90F02703}"/>
              </a:ext>
            </a:extLst>
          </p:cNvPr>
          <p:cNvSpPr txBox="1"/>
          <p:nvPr/>
        </p:nvSpPr>
        <p:spPr>
          <a:xfrm>
            <a:off x="177800" y="58760"/>
            <a:ext cx="11785600" cy="1128609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What did Gina learn about on her trips?</a:t>
            </a:r>
          </a:p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Where did she visit in Fujian?  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A page of a paper with pictures&#10;&#10;AI-generated content may be incorrect.">
            <a:extLst>
              <a:ext uri="{FF2B5EF4-FFF2-40B4-BE49-F238E27FC236}">
                <a16:creationId xmlns:a16="http://schemas.microsoft.com/office/drawing/2014/main" id="{11EEEFA2-9365-BE5F-E93E-EA7D16CE68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27304" r="5761" b="51734"/>
          <a:stretch/>
        </p:blipFill>
        <p:spPr>
          <a:xfrm>
            <a:off x="667924" y="1651000"/>
            <a:ext cx="11024312" cy="35306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E7AC4CA-6579-086D-5F41-18509BA654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86185" y="1676400"/>
            <a:ext cx="490537" cy="464719"/>
          </a:xfrm>
          <a:prstGeom prst="rect">
            <a:avLst/>
          </a:prstGeom>
        </p:spPr>
      </p:pic>
      <p:pic>
        <p:nvPicPr>
          <p:cNvPr id="11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3753D77A-2392-9344-9CAA-27ABA5CB96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4800" end="59193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94401" y="1705559"/>
            <a:ext cx="406400" cy="406400"/>
          </a:xfrm>
          <a:prstGeom prst="rect">
            <a:avLst/>
          </a:prstGeom>
        </p:spPr>
      </p:pic>
      <p:sp>
        <p:nvSpPr>
          <p:cNvPr id="4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773968D3-960C-8745-DE2E-6FCDB772D1CC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6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2F9ABE2C-1676-B776-342D-EB07833705C9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12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907159F5-BEA7-74A2-90A6-9A76D6EBF1EA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4CB28F-1630-E5FE-35F2-D45068FE4DEA}"/>
              </a:ext>
            </a:extLst>
          </p:cNvPr>
          <p:cNvGrpSpPr/>
          <p:nvPr/>
        </p:nvGrpSpPr>
        <p:grpSpPr>
          <a:xfrm>
            <a:off x="2590927" y="3076311"/>
            <a:ext cx="7411203" cy="576620"/>
            <a:chOff x="2590927" y="3076311"/>
            <a:chExt cx="7411203" cy="57662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43876E9-398B-A6F3-14AA-2FD1EDA50F42}"/>
                </a:ext>
              </a:extLst>
            </p:cNvPr>
            <p:cNvSpPr/>
            <p:nvPr/>
          </p:nvSpPr>
          <p:spPr>
            <a:xfrm>
              <a:off x="6858000" y="3076311"/>
              <a:ext cx="3144130" cy="236631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3405410-A662-25A4-F8DF-8CCA52C30893}"/>
                </a:ext>
              </a:extLst>
            </p:cNvPr>
            <p:cNvSpPr/>
            <p:nvPr/>
          </p:nvSpPr>
          <p:spPr>
            <a:xfrm>
              <a:off x="2590927" y="3416300"/>
              <a:ext cx="2044378" cy="236631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AD3D8C-ABD9-0024-C9CC-F7C043762890}"/>
              </a:ext>
            </a:extLst>
          </p:cNvPr>
          <p:cNvGrpSpPr/>
          <p:nvPr/>
        </p:nvGrpSpPr>
        <p:grpSpPr>
          <a:xfrm>
            <a:off x="2590927" y="3418677"/>
            <a:ext cx="7798063" cy="576620"/>
            <a:chOff x="2590927" y="3076311"/>
            <a:chExt cx="7798063" cy="576620"/>
          </a:xfrm>
          <a:solidFill>
            <a:srgbClr val="4E95D9">
              <a:alpha val="40000"/>
            </a:srgbClr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5984EFD-4C52-689C-5244-C1C7AFBF3AE3}"/>
                </a:ext>
              </a:extLst>
            </p:cNvPr>
            <p:cNvSpPr/>
            <p:nvPr/>
          </p:nvSpPr>
          <p:spPr>
            <a:xfrm>
              <a:off x="7659857" y="3076311"/>
              <a:ext cx="2729133" cy="2366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3920CCE-6E6A-6E30-AC5E-A6AFB3DF275A}"/>
                </a:ext>
              </a:extLst>
            </p:cNvPr>
            <p:cNvSpPr/>
            <p:nvPr/>
          </p:nvSpPr>
          <p:spPr>
            <a:xfrm>
              <a:off x="2590927" y="3416300"/>
              <a:ext cx="982267" cy="2366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4419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35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4DAB7C-D435-F8E5-1097-AB00760BC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AAF9B116-6FD1-AEF3-E8F3-1809DC7E00C5}"/>
              </a:ext>
            </a:extLst>
          </p:cNvPr>
          <p:cNvSpPr txBox="1"/>
          <p:nvPr/>
        </p:nvSpPr>
        <p:spPr>
          <a:xfrm>
            <a:off x="570689" y="51880"/>
            <a:ext cx="11005226" cy="1115785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I</a:t>
            </a:r>
            <a:r>
              <a:rPr lang="en-HK" sz="3600" b="1" spc="73" dirty="0">
                <a:solidFill>
                  <a:schemeClr val="tx1"/>
                </a:solidFill>
                <a:latin typeface="Calibri"/>
                <a:cs typeface="Calibri"/>
              </a:rPr>
              <a:t>n the first part of the article, a student writes to </a:t>
            </a:r>
            <a:r>
              <a:rPr lang="en-HK" sz="3600" b="1" i="1" spc="73" dirty="0">
                <a:solidFill>
                  <a:schemeClr val="tx1"/>
                </a:solidFill>
                <a:latin typeface="Calibri"/>
                <a:cs typeface="Calibri"/>
              </a:rPr>
              <a:t>Kids’ Monthly</a:t>
            </a:r>
            <a:r>
              <a:rPr lang="en-HK" sz="3600" b="1" spc="73" dirty="0">
                <a:solidFill>
                  <a:schemeClr val="tx1"/>
                </a:solidFill>
                <a:latin typeface="Calibri"/>
                <a:cs typeface="Calibri"/>
              </a:rPr>
              <a:t> to tell them about their favourite trip.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89676A1A-A0C0-F790-D8D2-E587865A07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 t="12994" r="2434" b="2371"/>
          <a:stretch/>
        </p:blipFill>
        <p:spPr>
          <a:xfrm>
            <a:off x="3864433" y="1247053"/>
            <a:ext cx="4527727" cy="5610947"/>
          </a:xfrm>
          <a:prstGeom prst="rect">
            <a:avLst/>
          </a:prstGeom>
        </p:spPr>
      </p:pic>
      <p:sp>
        <p:nvSpPr>
          <p:cNvPr id="3" name="Shape 47">
            <a:hlinkClick r:id="rId5" action="ppaction://hlinksldjump"/>
            <a:extLst>
              <a:ext uri="{FF2B5EF4-FFF2-40B4-BE49-F238E27FC236}">
                <a16:creationId xmlns:a16="http://schemas.microsoft.com/office/drawing/2014/main" id="{23D2BBA4-AE8A-5B7F-2A16-ED5642BA6957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4" name="Shape 45">
            <a:hlinkClick r:id="rId6" action="ppaction://hlinksldjump"/>
            <a:extLst>
              <a:ext uri="{FF2B5EF4-FFF2-40B4-BE49-F238E27FC236}">
                <a16:creationId xmlns:a16="http://schemas.microsoft.com/office/drawing/2014/main" id="{AC2331AC-461A-5BF9-AFEC-2CFF732B8716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5" name="Shape 46">
            <a:hlinkClick r:id="rId7" action="ppaction://hlinksldjump"/>
            <a:extLst>
              <a:ext uri="{FF2B5EF4-FFF2-40B4-BE49-F238E27FC236}">
                <a16:creationId xmlns:a16="http://schemas.microsoft.com/office/drawing/2014/main" id="{11E2AAAC-8B07-519F-002C-FED643998434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76724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61F19172-A7BC-7356-FB05-435E90F02703}"/>
              </a:ext>
            </a:extLst>
          </p:cNvPr>
          <p:cNvSpPr txBox="1"/>
          <p:nvPr/>
        </p:nvSpPr>
        <p:spPr>
          <a:xfrm>
            <a:off x="177800" y="58760"/>
            <a:ext cx="11785600" cy="1128609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Fujian is next to the Guangdong province. </a:t>
            </a:r>
          </a:p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It is about five to six hours away from Hong Kong by train. 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24FB5FD2-651E-0C08-ACA1-F2F7AA279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3500" y="1524479"/>
            <a:ext cx="9525000" cy="380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hape 47">
            <a:hlinkClick r:id="rId5" action="ppaction://hlinksldjump"/>
            <a:extLst>
              <a:ext uri="{FF2B5EF4-FFF2-40B4-BE49-F238E27FC236}">
                <a16:creationId xmlns:a16="http://schemas.microsoft.com/office/drawing/2014/main" id="{FB05DCCD-79C0-E349-0136-C2ED1FFE26DA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4" name="Shape 45">
            <a:hlinkClick r:id="rId6" action="ppaction://hlinksldjump"/>
            <a:extLst>
              <a:ext uri="{FF2B5EF4-FFF2-40B4-BE49-F238E27FC236}">
                <a16:creationId xmlns:a16="http://schemas.microsoft.com/office/drawing/2014/main" id="{9E1EC98A-A4B3-0C70-C99A-33B84E3FEB25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5" name="Shape 46">
            <a:hlinkClick r:id="rId7" action="ppaction://hlinksldjump"/>
            <a:extLst>
              <a:ext uri="{FF2B5EF4-FFF2-40B4-BE49-F238E27FC236}">
                <a16:creationId xmlns:a16="http://schemas.microsoft.com/office/drawing/2014/main" id="{B2A59239-A509-3E9A-F7C5-96ACA39344FD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67225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2BC5F-C18D-983F-B846-B7BF68EE5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FEB54DA1-D274-D092-75AD-4956D38E2EA6}"/>
              </a:ext>
            </a:extLst>
          </p:cNvPr>
          <p:cNvSpPr txBox="1"/>
          <p:nvPr/>
        </p:nvSpPr>
        <p:spPr>
          <a:xfrm>
            <a:off x="177800" y="287360"/>
            <a:ext cx="11785600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In Fujian, some villagers still live in mud houses, or </a:t>
            </a:r>
            <a:r>
              <a:rPr lang="en-HK" sz="3600" b="1" spc="73" dirty="0" err="1">
                <a:latin typeface="Calibri"/>
                <a:cs typeface="Calibri"/>
              </a:rPr>
              <a:t>tulou</a:t>
            </a:r>
            <a:r>
              <a:rPr lang="en-HK" sz="3600" b="1" spc="73" dirty="0">
                <a:latin typeface="Calibri"/>
                <a:cs typeface="Calibri"/>
              </a:rPr>
              <a:t>. 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99DF4EDF-9156-B9B1-95B0-D7550A3A4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00300" y="1440620"/>
            <a:ext cx="7340600" cy="489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hape 47">
            <a:hlinkClick r:id="rId5" action="ppaction://hlinksldjump"/>
            <a:extLst>
              <a:ext uri="{FF2B5EF4-FFF2-40B4-BE49-F238E27FC236}">
                <a16:creationId xmlns:a16="http://schemas.microsoft.com/office/drawing/2014/main" id="{DE8C6CCA-701D-F937-DA88-B14C67422795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4" name="Shape 45">
            <a:hlinkClick r:id="rId6" action="ppaction://hlinksldjump"/>
            <a:extLst>
              <a:ext uri="{FF2B5EF4-FFF2-40B4-BE49-F238E27FC236}">
                <a16:creationId xmlns:a16="http://schemas.microsoft.com/office/drawing/2014/main" id="{65CABB5B-AF64-ECFD-F440-6F26292148AC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  <a:endParaRPr lang="en-US" sz="1500" spc="-30" dirty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46">
            <a:hlinkClick r:id="rId7" action="ppaction://hlinksldjump"/>
            <a:extLst>
              <a:ext uri="{FF2B5EF4-FFF2-40B4-BE49-F238E27FC236}">
                <a16:creationId xmlns:a16="http://schemas.microsoft.com/office/drawing/2014/main" id="{D35B3E46-3474-D1BD-9F0E-A685D488E967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39295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9CF58-E04A-C5BD-9075-18C6E231F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2C20E225-C4C1-58CB-36DC-768FA847ECEC}"/>
              </a:ext>
            </a:extLst>
          </p:cNvPr>
          <p:cNvSpPr txBox="1"/>
          <p:nvPr/>
        </p:nvSpPr>
        <p:spPr>
          <a:xfrm>
            <a:off x="177800" y="58760"/>
            <a:ext cx="11785600" cy="1115785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Just like their name suggests, these special homes are made with mud! 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B25BBEF9-2388-E6BD-0526-53052B57A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76913" y="1530478"/>
            <a:ext cx="6895273" cy="460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hape 47">
            <a:hlinkClick r:id="rId5" action="ppaction://hlinksldjump"/>
            <a:extLst>
              <a:ext uri="{FF2B5EF4-FFF2-40B4-BE49-F238E27FC236}">
                <a16:creationId xmlns:a16="http://schemas.microsoft.com/office/drawing/2014/main" id="{4C920BB8-0698-D491-BD27-50F3D52AF122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4" name="Shape 45">
            <a:hlinkClick r:id="rId6" action="ppaction://hlinksldjump"/>
            <a:extLst>
              <a:ext uri="{FF2B5EF4-FFF2-40B4-BE49-F238E27FC236}">
                <a16:creationId xmlns:a16="http://schemas.microsoft.com/office/drawing/2014/main" id="{190B06DE-CD07-DA86-69A5-92F458B768AA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  <a:endParaRPr lang="en-US" sz="1500" spc="-30" dirty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46">
            <a:hlinkClick r:id="rId7" action="ppaction://hlinksldjump"/>
            <a:extLst>
              <a:ext uri="{FF2B5EF4-FFF2-40B4-BE49-F238E27FC236}">
                <a16:creationId xmlns:a16="http://schemas.microsoft.com/office/drawing/2014/main" id="{1CCDB9A2-CE6B-9493-7EE0-15E1DA6C5AD4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98611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61F19172-A7BC-7356-FB05-435E90F02703}"/>
              </a:ext>
            </a:extLst>
          </p:cNvPr>
          <p:cNvSpPr txBox="1"/>
          <p:nvPr/>
        </p:nvSpPr>
        <p:spPr>
          <a:xfrm>
            <a:off x="177800" y="58760"/>
            <a:ext cx="11785600" cy="1128609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What else did Gina do in a village?</a:t>
            </a:r>
          </a:p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What did John think about that?  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A page of a paper with pictures&#10;&#10;AI-generated content may be incorrect.">
            <a:extLst>
              <a:ext uri="{FF2B5EF4-FFF2-40B4-BE49-F238E27FC236}">
                <a16:creationId xmlns:a16="http://schemas.microsoft.com/office/drawing/2014/main" id="{11EEEFA2-9365-BE5F-E93E-EA7D16CE68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27304" r="5761" b="51734"/>
          <a:stretch/>
        </p:blipFill>
        <p:spPr>
          <a:xfrm>
            <a:off x="667924" y="1651000"/>
            <a:ext cx="11024312" cy="35306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12773C1-902B-F9A2-A8CC-72E41036BB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86185" y="1676400"/>
            <a:ext cx="490537" cy="464719"/>
          </a:xfrm>
          <a:prstGeom prst="rect">
            <a:avLst/>
          </a:prstGeom>
        </p:spPr>
      </p:pic>
      <p:pic>
        <p:nvPicPr>
          <p:cNvPr id="8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279F94A0-4E84-5DA5-4BCD-F1B1C77B0E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4800" end="59193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94401" y="1705559"/>
            <a:ext cx="406400" cy="406400"/>
          </a:xfrm>
          <a:prstGeom prst="rect">
            <a:avLst/>
          </a:prstGeom>
        </p:spPr>
      </p:pic>
      <p:sp>
        <p:nvSpPr>
          <p:cNvPr id="4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A27B4EC6-1DA8-E38A-E504-D83B389B2984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5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70DC0EB8-06AE-AA31-2C85-2640A3DC58C7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  <a:endParaRPr lang="en-US" sz="1500" spc="-30" dirty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F4265D0A-F1E1-282E-84A1-593CA3F11AEC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2DBC12-1329-F64D-2E1D-7FA19A25456E}"/>
              </a:ext>
            </a:extLst>
          </p:cNvPr>
          <p:cNvSpPr/>
          <p:nvPr/>
        </p:nvSpPr>
        <p:spPr>
          <a:xfrm>
            <a:off x="3292593" y="4104249"/>
            <a:ext cx="6062421" cy="23663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A01A9E-CAEA-75F5-0CDB-F793E681E99D}"/>
              </a:ext>
            </a:extLst>
          </p:cNvPr>
          <p:cNvSpPr/>
          <p:nvPr/>
        </p:nvSpPr>
        <p:spPr>
          <a:xfrm>
            <a:off x="2596243" y="4849725"/>
            <a:ext cx="2193806" cy="236631"/>
          </a:xfrm>
          <a:prstGeom prst="rect">
            <a:avLst/>
          </a:prstGeom>
          <a:solidFill>
            <a:srgbClr val="4E95D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635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3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61F19172-A7BC-7356-FB05-435E90F02703}"/>
              </a:ext>
            </a:extLst>
          </p:cNvPr>
          <p:cNvSpPr txBox="1"/>
          <p:nvPr/>
        </p:nvSpPr>
        <p:spPr>
          <a:xfrm>
            <a:off x="177800" y="312151"/>
            <a:ext cx="11785600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What did Gina do in Shenzhen? 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A page of a paper with pictures&#10;&#10;AI-generated content may be incorrect.">
            <a:extLst>
              <a:ext uri="{FF2B5EF4-FFF2-40B4-BE49-F238E27FC236}">
                <a16:creationId xmlns:a16="http://schemas.microsoft.com/office/drawing/2014/main" id="{11EEEFA2-9365-BE5F-E93E-EA7D16CE68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48040" r="5405" b="35145"/>
          <a:stretch/>
        </p:blipFill>
        <p:spPr>
          <a:xfrm>
            <a:off x="667924" y="1651000"/>
            <a:ext cx="11024312" cy="28321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9A558C2-1931-9E6C-6C5F-8D7C54B2D8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86185" y="1676400"/>
            <a:ext cx="490537" cy="464719"/>
          </a:xfrm>
          <a:prstGeom prst="rect">
            <a:avLst/>
          </a:prstGeom>
        </p:spPr>
      </p:pic>
      <p:pic>
        <p:nvPicPr>
          <p:cNvPr id="7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F137FD11-04DC-D5FC-82D0-83CE9B748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8299" end="26793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94401" y="1705559"/>
            <a:ext cx="406400" cy="406400"/>
          </a:xfrm>
          <a:prstGeom prst="rect">
            <a:avLst/>
          </a:prstGeom>
        </p:spPr>
      </p:pic>
      <p:sp>
        <p:nvSpPr>
          <p:cNvPr id="5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9186F3C5-8709-C558-7CB1-0BE45DFEE0A3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6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0D12BC7F-E80A-EA76-DD4F-7F7C4AA601B4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  <a:endParaRPr lang="en-US" sz="1500" spc="-30" dirty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68FE7C5E-6C08-2D68-BADA-7B4680A4064E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927962-301B-4273-A545-C66B07E438A2}"/>
              </a:ext>
            </a:extLst>
          </p:cNvPr>
          <p:cNvSpPr/>
          <p:nvPr/>
        </p:nvSpPr>
        <p:spPr>
          <a:xfrm>
            <a:off x="3824444" y="2641209"/>
            <a:ext cx="4693544" cy="23663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469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4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E3584808-DFCF-DB45-673E-BC771312E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1679866" y="1284224"/>
            <a:ext cx="8832267" cy="494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189C66-4DCF-043A-8460-0E3869D3B421}"/>
              </a:ext>
            </a:extLst>
          </p:cNvPr>
          <p:cNvSpPr txBox="1"/>
          <p:nvPr/>
        </p:nvSpPr>
        <p:spPr>
          <a:xfrm>
            <a:off x="558800" y="266700"/>
            <a:ext cx="11315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3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HK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usually ski outdoors on a mountain. 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hape 47">
            <a:hlinkClick r:id="rId5" action="ppaction://hlinksldjump"/>
            <a:extLst>
              <a:ext uri="{FF2B5EF4-FFF2-40B4-BE49-F238E27FC236}">
                <a16:creationId xmlns:a16="http://schemas.microsoft.com/office/drawing/2014/main" id="{CD52D6F9-5EDF-D938-CC13-438569CDC507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3" name="Shape 45">
            <a:hlinkClick r:id="rId6" action="ppaction://hlinksldjump"/>
            <a:extLst>
              <a:ext uri="{FF2B5EF4-FFF2-40B4-BE49-F238E27FC236}">
                <a16:creationId xmlns:a16="http://schemas.microsoft.com/office/drawing/2014/main" id="{8C143695-63FA-B1E3-7ECE-12C526082916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  <a:endParaRPr lang="en-US" sz="1500" spc="-30" dirty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46">
            <a:hlinkClick r:id="rId7" action="ppaction://hlinksldjump"/>
            <a:extLst>
              <a:ext uri="{FF2B5EF4-FFF2-40B4-BE49-F238E27FC236}">
                <a16:creationId xmlns:a16="http://schemas.microsoft.com/office/drawing/2014/main" id="{D5C3F79A-5A1F-70B7-A257-EA8BEB930F6F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0456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56FCD-4CDB-08F1-45FF-5B9853C33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99CDB16-8143-2827-DB5B-800E1E103F87}"/>
              </a:ext>
            </a:extLst>
          </p:cNvPr>
          <p:cNvSpPr txBox="1"/>
          <p:nvPr/>
        </p:nvSpPr>
        <p:spPr>
          <a:xfrm>
            <a:off x="1929130" y="0"/>
            <a:ext cx="85750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 there is an indoor skiing park in Shenzhen where we can ski indoors! 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0CA1CD64-C1F0-21D6-51AC-C16D846C4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3009900" y="1441450"/>
            <a:ext cx="6121400" cy="45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hape 47">
            <a:hlinkClick r:id="rId5" action="ppaction://hlinksldjump"/>
            <a:extLst>
              <a:ext uri="{FF2B5EF4-FFF2-40B4-BE49-F238E27FC236}">
                <a16:creationId xmlns:a16="http://schemas.microsoft.com/office/drawing/2014/main" id="{B3877D5A-2C5B-D3C5-CCD1-30933A977372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3" name="Shape 45">
            <a:hlinkClick r:id="rId6" action="ppaction://hlinksldjump"/>
            <a:extLst>
              <a:ext uri="{FF2B5EF4-FFF2-40B4-BE49-F238E27FC236}">
                <a16:creationId xmlns:a16="http://schemas.microsoft.com/office/drawing/2014/main" id="{0DEFEA36-F84C-E7DF-5081-842BEB0CBEFF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  <a:endParaRPr lang="en-US" sz="1500" spc="-30" dirty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46">
            <a:hlinkClick r:id="rId7" action="ppaction://hlinksldjump"/>
            <a:extLst>
              <a:ext uri="{FF2B5EF4-FFF2-40B4-BE49-F238E27FC236}">
                <a16:creationId xmlns:a16="http://schemas.microsoft.com/office/drawing/2014/main" id="{1E365EA0-A4C3-D068-049A-7AB0431C9CA7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29763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61F19172-A7BC-7356-FB05-435E90F02703}"/>
              </a:ext>
            </a:extLst>
          </p:cNvPr>
          <p:cNvSpPr txBox="1"/>
          <p:nvPr/>
        </p:nvSpPr>
        <p:spPr>
          <a:xfrm>
            <a:off x="177800" y="58760"/>
            <a:ext cx="11785600" cy="1128609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What does Gina think about skiing? </a:t>
            </a:r>
          </a:p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Is it easy?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A page of a paper with pictures&#10;&#10;AI-generated content may be incorrect.">
            <a:extLst>
              <a:ext uri="{FF2B5EF4-FFF2-40B4-BE49-F238E27FC236}">
                <a16:creationId xmlns:a16="http://schemas.microsoft.com/office/drawing/2014/main" id="{11EEEFA2-9365-BE5F-E93E-EA7D16CE68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48040" r="5405" b="35145"/>
          <a:stretch/>
        </p:blipFill>
        <p:spPr>
          <a:xfrm>
            <a:off x="667924" y="1651000"/>
            <a:ext cx="11024312" cy="28321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3882E2B-C4E6-D705-31E6-8D26346AB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86185" y="1676400"/>
            <a:ext cx="490537" cy="464719"/>
          </a:xfrm>
          <a:prstGeom prst="rect">
            <a:avLst/>
          </a:prstGeom>
        </p:spPr>
      </p:pic>
      <p:pic>
        <p:nvPicPr>
          <p:cNvPr id="4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CBABFBF9-CBC0-820D-3D88-370F4D8D96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8299" end="26793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94401" y="1705559"/>
            <a:ext cx="406400" cy="406400"/>
          </a:xfrm>
          <a:prstGeom prst="rect">
            <a:avLst/>
          </a:prstGeom>
        </p:spPr>
      </p:pic>
      <p:sp>
        <p:nvSpPr>
          <p:cNvPr id="5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43DB0F08-0129-DA54-B48E-A0ADE84D639E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8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37F8231C-07A6-C058-5AAE-B6A7803742F7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  <a:endParaRPr lang="en-US" sz="1500" spc="-30" dirty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25160237-3D1E-2C8F-87E0-C48D5E4FBF16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518138-3F7F-652A-AE7F-256BFF40F32F}"/>
              </a:ext>
            </a:extLst>
          </p:cNvPr>
          <p:cNvSpPr/>
          <p:nvPr/>
        </p:nvSpPr>
        <p:spPr>
          <a:xfrm>
            <a:off x="2568109" y="3489144"/>
            <a:ext cx="1230168" cy="23663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509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61F19172-A7BC-7356-FB05-435E90F02703}"/>
              </a:ext>
            </a:extLst>
          </p:cNvPr>
          <p:cNvSpPr txBox="1"/>
          <p:nvPr/>
        </p:nvSpPr>
        <p:spPr>
          <a:xfrm>
            <a:off x="177800" y="58760"/>
            <a:ext cx="11785600" cy="1128609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Do you think she enjoyed skiing? </a:t>
            </a:r>
          </a:p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Which sentence tells us this? 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A page of a paper with pictures&#10;&#10;AI-generated content may be incorrect.">
            <a:extLst>
              <a:ext uri="{FF2B5EF4-FFF2-40B4-BE49-F238E27FC236}">
                <a16:creationId xmlns:a16="http://schemas.microsoft.com/office/drawing/2014/main" id="{11EEEFA2-9365-BE5F-E93E-EA7D16CE68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48040" r="5405" b="35145"/>
          <a:stretch/>
        </p:blipFill>
        <p:spPr>
          <a:xfrm>
            <a:off x="667924" y="1651000"/>
            <a:ext cx="11024312" cy="28321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B6AF0AA-7906-2A63-FB48-B05D21127F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86185" y="1676400"/>
            <a:ext cx="490537" cy="464719"/>
          </a:xfrm>
          <a:prstGeom prst="rect">
            <a:avLst/>
          </a:prstGeom>
        </p:spPr>
      </p:pic>
      <p:pic>
        <p:nvPicPr>
          <p:cNvPr id="4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6BC5D2D9-6E00-95E0-F7FD-2C175DD212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8299" end="26793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94401" y="1705559"/>
            <a:ext cx="406400" cy="406400"/>
          </a:xfrm>
          <a:prstGeom prst="rect">
            <a:avLst/>
          </a:prstGeom>
        </p:spPr>
      </p:pic>
      <p:sp>
        <p:nvSpPr>
          <p:cNvPr id="5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E77C27BF-FEE4-E7AE-02B5-BCB0EBF1741F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8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267AB6B6-D722-3775-0A7D-2B19D7229B12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  <a:endParaRPr lang="en-US" sz="1500" spc="-30" dirty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236F3053-ED9E-37EE-48BA-87A010E71E91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EDE5E0-2D15-92AC-5ABE-6BBB0129D213}"/>
              </a:ext>
            </a:extLst>
          </p:cNvPr>
          <p:cNvSpPr/>
          <p:nvPr/>
        </p:nvSpPr>
        <p:spPr>
          <a:xfrm>
            <a:off x="3763864" y="3468042"/>
            <a:ext cx="3980401" cy="23663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32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61F19172-A7BC-7356-FB05-435E90F02703}"/>
              </a:ext>
            </a:extLst>
          </p:cNvPr>
          <p:cNvSpPr txBox="1"/>
          <p:nvPr/>
        </p:nvSpPr>
        <p:spPr>
          <a:xfrm>
            <a:off x="177800" y="58760"/>
            <a:ext cx="11785600" cy="1128609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Luckily, she could do other things at the indoor skiing park. </a:t>
            </a:r>
          </a:p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What is this? 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A page of a paper with pictures&#10;&#10;AI-generated content may be incorrect.">
            <a:extLst>
              <a:ext uri="{FF2B5EF4-FFF2-40B4-BE49-F238E27FC236}">
                <a16:creationId xmlns:a16="http://schemas.microsoft.com/office/drawing/2014/main" id="{11EEEFA2-9365-BE5F-E93E-EA7D16CE68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48040" r="5405" b="35145"/>
          <a:stretch/>
        </p:blipFill>
        <p:spPr>
          <a:xfrm>
            <a:off x="667924" y="1651000"/>
            <a:ext cx="11024312" cy="28321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E6D9EED-F469-E2BD-5057-206BCD9FB2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86185" y="1676400"/>
            <a:ext cx="490537" cy="464719"/>
          </a:xfrm>
          <a:prstGeom prst="rect">
            <a:avLst/>
          </a:prstGeom>
        </p:spPr>
      </p:pic>
      <p:pic>
        <p:nvPicPr>
          <p:cNvPr id="8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D944D567-42C9-B086-CCEF-47515BBF28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8299" end="26793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94401" y="1705559"/>
            <a:ext cx="406400" cy="406400"/>
          </a:xfrm>
          <a:prstGeom prst="rect">
            <a:avLst/>
          </a:prstGeom>
        </p:spPr>
      </p:pic>
      <p:sp>
        <p:nvSpPr>
          <p:cNvPr id="5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8B782446-99EA-E48D-B352-74B061958612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10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15003B7F-A56F-B184-2BEB-44732B5C5524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  <a:endParaRPr lang="en-US" sz="1500" spc="-30" dirty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57FDD74F-A7A0-7F81-F639-2DB5A2B15F01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4E18CE-70D9-BBC9-37E1-5F5F8F88F1E9}"/>
              </a:ext>
            </a:extLst>
          </p:cNvPr>
          <p:cNvSpPr/>
          <p:nvPr/>
        </p:nvSpPr>
        <p:spPr>
          <a:xfrm>
            <a:off x="7758331" y="3489144"/>
            <a:ext cx="2679895" cy="23663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71A50D-9BD1-149D-2D48-505E90B5218F}"/>
              </a:ext>
            </a:extLst>
          </p:cNvPr>
          <p:cNvSpPr/>
          <p:nvPr/>
        </p:nvSpPr>
        <p:spPr>
          <a:xfrm>
            <a:off x="2515771" y="3821142"/>
            <a:ext cx="1310641" cy="23663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0869F74-8965-6E21-ACDC-D5D0D93E68C7}"/>
              </a:ext>
            </a:extLst>
          </p:cNvPr>
          <p:cNvGrpSpPr/>
          <p:nvPr/>
        </p:nvGrpSpPr>
        <p:grpSpPr>
          <a:xfrm>
            <a:off x="2515772" y="3821141"/>
            <a:ext cx="7922455" cy="591327"/>
            <a:chOff x="2515772" y="3821141"/>
            <a:chExt cx="7922455" cy="59132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01B1C25-3427-5A99-03D7-044B404252D8}"/>
                </a:ext>
              </a:extLst>
            </p:cNvPr>
            <p:cNvSpPr/>
            <p:nvPr/>
          </p:nvSpPr>
          <p:spPr>
            <a:xfrm>
              <a:off x="3826413" y="3821141"/>
              <a:ext cx="6611814" cy="236631"/>
            </a:xfrm>
            <a:prstGeom prst="rect">
              <a:avLst/>
            </a:prstGeom>
            <a:solidFill>
              <a:srgbClr val="4E95D9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29D500D-7BC6-0B01-0D92-5DF4103F0F22}"/>
                </a:ext>
              </a:extLst>
            </p:cNvPr>
            <p:cNvSpPr/>
            <p:nvPr/>
          </p:nvSpPr>
          <p:spPr>
            <a:xfrm>
              <a:off x="2515772" y="4175837"/>
              <a:ext cx="987084" cy="236631"/>
            </a:xfrm>
            <a:prstGeom prst="rect">
              <a:avLst/>
            </a:prstGeom>
            <a:solidFill>
              <a:srgbClr val="4E95D9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1945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4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9D420F-FDEB-4F49-1EA3-377313FAF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518962D7-87DE-7744-70EA-C124F92D53C7}"/>
              </a:ext>
            </a:extLst>
          </p:cNvPr>
          <p:cNvSpPr txBox="1"/>
          <p:nvPr/>
        </p:nvSpPr>
        <p:spPr>
          <a:xfrm>
            <a:off x="570689" y="51880"/>
            <a:ext cx="11005226" cy="1128609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Who wrote the first part of the article?</a:t>
            </a:r>
          </a:p>
          <a:p>
            <a:pPr marL="7714" algn="ctr">
              <a:spcBef>
                <a:spcPts val="61"/>
              </a:spcBef>
            </a:pPr>
            <a:r>
              <a:rPr lang="en-HK" sz="3600" b="1" spc="73" dirty="0">
                <a:solidFill>
                  <a:schemeClr val="tx1"/>
                </a:solidFill>
                <a:latin typeface="Calibri"/>
                <a:cs typeface="Calibri"/>
              </a:rPr>
              <a:t>What is the title of his writing?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237A9881-BFE1-85E8-D716-1A2375AEED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 t="12994" r="2434" b="55243"/>
          <a:stretch/>
        </p:blipFill>
        <p:spPr>
          <a:xfrm>
            <a:off x="954479" y="1280713"/>
            <a:ext cx="10237646" cy="476130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A2AD8C2-0372-C902-84DD-E9BE2C99EFF5}"/>
                  </a:ext>
                </a:extLst>
              </p14:cNvPr>
              <p14:cNvContentPartPr/>
              <p14:nvPr/>
            </p14:nvContentPartPr>
            <p14:xfrm>
              <a:off x="8991640" y="2847760"/>
              <a:ext cx="1062360" cy="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A2AD8C2-0372-C902-84DD-E9BE2C99EFF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37640" y="2739760"/>
                <a:ext cx="1170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9603958-8448-83C1-9996-A2A88509FF15}"/>
                  </a:ext>
                </a:extLst>
              </p14:cNvPr>
              <p14:cNvContentPartPr/>
              <p14:nvPr/>
            </p14:nvContentPartPr>
            <p14:xfrm>
              <a:off x="2011240" y="2807120"/>
              <a:ext cx="187668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9603958-8448-83C1-9996-A2A88509FF1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57240" y="2699120"/>
                <a:ext cx="198432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Shape 47">
            <a:hlinkClick r:id="rId9" action="ppaction://hlinksldjump"/>
            <a:extLst>
              <a:ext uri="{FF2B5EF4-FFF2-40B4-BE49-F238E27FC236}">
                <a16:creationId xmlns:a16="http://schemas.microsoft.com/office/drawing/2014/main" id="{A344A0C7-9716-2B43-09D2-69CAFDFC02EF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7" name="Shape 45">
            <a:hlinkClick r:id="rId10" action="ppaction://hlinksldjump"/>
            <a:extLst>
              <a:ext uri="{FF2B5EF4-FFF2-40B4-BE49-F238E27FC236}">
                <a16:creationId xmlns:a16="http://schemas.microsoft.com/office/drawing/2014/main" id="{0749B7A8-20FF-0641-EF8A-74A662A67915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8" name="Shape 46">
            <a:hlinkClick r:id="rId11" action="ppaction://hlinksldjump"/>
            <a:extLst>
              <a:ext uri="{FF2B5EF4-FFF2-40B4-BE49-F238E27FC236}">
                <a16:creationId xmlns:a16="http://schemas.microsoft.com/office/drawing/2014/main" id="{FAC19C36-B9EC-FAF6-6094-D22F93C5F58D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732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61F19172-A7BC-7356-FB05-435E90F02703}"/>
              </a:ext>
            </a:extLst>
          </p:cNvPr>
          <p:cNvSpPr txBox="1"/>
          <p:nvPr/>
        </p:nvSpPr>
        <p:spPr>
          <a:xfrm>
            <a:off x="177800" y="325460"/>
            <a:ext cx="11785600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She could slide downhill in it!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A page of a paper with pictures&#10;&#10;AI-generated content may be incorrect.">
            <a:extLst>
              <a:ext uri="{FF2B5EF4-FFF2-40B4-BE49-F238E27FC236}">
                <a16:creationId xmlns:a16="http://schemas.microsoft.com/office/drawing/2014/main" id="{11EEEFA2-9365-BE5F-E93E-EA7D16CE68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48040" r="5405" b="35145"/>
          <a:stretch/>
        </p:blipFill>
        <p:spPr>
          <a:xfrm>
            <a:off x="667924" y="1651000"/>
            <a:ext cx="11024312" cy="28321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09B9004-2EDF-CC67-D5B5-8887871281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86185" y="1676400"/>
            <a:ext cx="490537" cy="464719"/>
          </a:xfrm>
          <a:prstGeom prst="rect">
            <a:avLst/>
          </a:prstGeom>
        </p:spPr>
      </p:pic>
      <p:pic>
        <p:nvPicPr>
          <p:cNvPr id="6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D8FE4E79-F455-BBB7-C667-E9C529B69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8299" end="26793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94401" y="1705559"/>
            <a:ext cx="406400" cy="406400"/>
          </a:xfrm>
          <a:prstGeom prst="rect">
            <a:avLst/>
          </a:prstGeom>
        </p:spPr>
      </p:pic>
      <p:sp>
        <p:nvSpPr>
          <p:cNvPr id="5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FACB1FA5-B101-2E6B-CABC-A20F74DE36E8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8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A5192535-6AC7-000F-AFBA-CCA9E3B9B65D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  <a:endParaRPr lang="en-US" sz="1500" spc="-30" dirty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2607A66F-CCDE-8F90-62AC-9AB954CE6170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566132-E13A-B20E-B825-85FED5AAA886}"/>
              </a:ext>
            </a:extLst>
          </p:cNvPr>
          <p:cNvSpPr/>
          <p:nvPr/>
        </p:nvSpPr>
        <p:spPr>
          <a:xfrm>
            <a:off x="3824445" y="3815861"/>
            <a:ext cx="3575161" cy="23663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947188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24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61F19172-A7BC-7356-FB05-435E90F02703}"/>
              </a:ext>
            </a:extLst>
          </p:cNvPr>
          <p:cNvSpPr txBox="1"/>
          <p:nvPr/>
        </p:nvSpPr>
        <p:spPr>
          <a:xfrm>
            <a:off x="177800" y="58760"/>
            <a:ext cx="11785600" cy="1128609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Do you think it can go fast? </a:t>
            </a:r>
          </a:p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Find a word that means ‘to go fast’.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A page of a paper with pictures&#10;&#10;AI-generated content may be incorrect.">
            <a:extLst>
              <a:ext uri="{FF2B5EF4-FFF2-40B4-BE49-F238E27FC236}">
                <a16:creationId xmlns:a16="http://schemas.microsoft.com/office/drawing/2014/main" id="{11EEEFA2-9365-BE5F-E93E-EA7D16CE68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48040" r="5405" b="35145"/>
          <a:stretch/>
        </p:blipFill>
        <p:spPr>
          <a:xfrm>
            <a:off x="667924" y="1651000"/>
            <a:ext cx="11024312" cy="28321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AC5F3AD-B120-0E70-7AD5-836D798E3D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86185" y="1676400"/>
            <a:ext cx="490537" cy="464719"/>
          </a:xfrm>
          <a:prstGeom prst="rect">
            <a:avLst/>
          </a:prstGeom>
        </p:spPr>
      </p:pic>
      <p:pic>
        <p:nvPicPr>
          <p:cNvPr id="6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14D7B0D3-8653-BF5F-1CC6-557345FBE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8299" end="26793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94401" y="1705559"/>
            <a:ext cx="406400" cy="406400"/>
          </a:xfrm>
          <a:prstGeom prst="rect">
            <a:avLst/>
          </a:prstGeom>
        </p:spPr>
      </p:pic>
      <p:sp>
        <p:nvSpPr>
          <p:cNvPr id="5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848C2E8A-6A9D-20A8-C663-CA80FF5B9EC7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8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51FB7D58-D772-75D7-54D7-3B08622D2C1A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  <a:endParaRPr lang="en-US" sz="1500" spc="-30" dirty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95863417-9508-44AE-245C-3D4C3D513CE2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B5A261-01E2-CD51-2398-9CF2EE453583}"/>
              </a:ext>
            </a:extLst>
          </p:cNvPr>
          <p:cNvSpPr/>
          <p:nvPr/>
        </p:nvSpPr>
        <p:spPr>
          <a:xfrm>
            <a:off x="4003013" y="3829929"/>
            <a:ext cx="864409" cy="23663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254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4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61F19172-A7BC-7356-FB05-435E90F02703}"/>
              </a:ext>
            </a:extLst>
          </p:cNvPr>
          <p:cNvSpPr txBox="1"/>
          <p:nvPr/>
        </p:nvSpPr>
        <p:spPr>
          <a:xfrm>
            <a:off x="177800" y="58760"/>
            <a:ext cx="11785600" cy="1128609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What was the best thing Gina did on holiday?</a:t>
            </a:r>
          </a:p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Can she choose one?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A page of a paper with pictures&#10;&#10;AI-generated content may be incorrect.">
            <a:extLst>
              <a:ext uri="{FF2B5EF4-FFF2-40B4-BE49-F238E27FC236}">
                <a16:creationId xmlns:a16="http://schemas.microsoft.com/office/drawing/2014/main" id="{11EEEFA2-9365-BE5F-E93E-EA7D16CE68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64783" r="5405" b="23682"/>
          <a:stretch/>
        </p:blipFill>
        <p:spPr>
          <a:xfrm>
            <a:off x="667924" y="1664060"/>
            <a:ext cx="11024312" cy="194274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22103B0-22C6-572A-36A2-7C00C5D416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95710" y="1664060"/>
            <a:ext cx="490537" cy="464719"/>
          </a:xfrm>
          <a:prstGeom prst="rect">
            <a:avLst/>
          </a:prstGeom>
        </p:spPr>
      </p:pic>
      <p:pic>
        <p:nvPicPr>
          <p:cNvPr id="4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65ED67F1-59D8-A6EE-1DAE-450808020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40699" end="0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94401" y="1705559"/>
            <a:ext cx="406400" cy="406400"/>
          </a:xfrm>
          <a:prstGeom prst="rect">
            <a:avLst/>
          </a:prstGeom>
        </p:spPr>
      </p:pic>
      <p:sp>
        <p:nvSpPr>
          <p:cNvPr id="6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CDB90CDB-A6AD-84AF-33E3-735BB20FED7D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8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EB7EAC60-3FDD-A1AE-F974-922B92790445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9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1CF8B670-ED64-F3BF-8EE2-72F09BA42D7A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FD62BF-10CB-90A1-7651-197E259FB796}"/>
              </a:ext>
            </a:extLst>
          </p:cNvPr>
          <p:cNvSpPr/>
          <p:nvPr/>
        </p:nvSpPr>
        <p:spPr>
          <a:xfrm>
            <a:off x="5374613" y="2866293"/>
            <a:ext cx="2390753" cy="23663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68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7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61F19172-A7BC-7356-FB05-435E90F02703}"/>
              </a:ext>
            </a:extLst>
          </p:cNvPr>
          <p:cNvSpPr txBox="1"/>
          <p:nvPr/>
        </p:nvSpPr>
        <p:spPr>
          <a:xfrm>
            <a:off x="177800" y="356217"/>
            <a:ext cx="11785600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Why not? 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A page of a paper with pictures&#10;&#10;AI-generated content may be incorrect.">
            <a:extLst>
              <a:ext uri="{FF2B5EF4-FFF2-40B4-BE49-F238E27FC236}">
                <a16:creationId xmlns:a16="http://schemas.microsoft.com/office/drawing/2014/main" id="{11EEEFA2-9365-BE5F-E93E-EA7D16CE68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64783" r="5405" b="23682"/>
          <a:stretch/>
        </p:blipFill>
        <p:spPr>
          <a:xfrm>
            <a:off x="667924" y="1664060"/>
            <a:ext cx="11024312" cy="194274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AB6A8A-46A1-5AAF-AA51-A08A4B0395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95710" y="1664060"/>
            <a:ext cx="490537" cy="464719"/>
          </a:xfrm>
          <a:prstGeom prst="rect">
            <a:avLst/>
          </a:prstGeom>
        </p:spPr>
      </p:pic>
      <p:pic>
        <p:nvPicPr>
          <p:cNvPr id="4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14476205-5A86-E2A3-DB39-081A2A2740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40699" end="0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94401" y="1705559"/>
            <a:ext cx="406400" cy="406400"/>
          </a:xfrm>
          <a:prstGeom prst="rect">
            <a:avLst/>
          </a:prstGeom>
        </p:spPr>
      </p:pic>
      <p:sp>
        <p:nvSpPr>
          <p:cNvPr id="6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F2F4CC58-E0F0-2189-DF31-92A979617406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9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BEAEFEF4-74B4-31A3-4FA3-22FED2179298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10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CEC82C71-145D-7B8E-3203-25B5455A490C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2E42EA-A8FD-A6C1-EC07-813F88EF9A9F}"/>
              </a:ext>
            </a:extLst>
          </p:cNvPr>
          <p:cNvGrpSpPr/>
          <p:nvPr/>
        </p:nvGrpSpPr>
        <p:grpSpPr>
          <a:xfrm>
            <a:off x="2511837" y="2517114"/>
            <a:ext cx="8101873" cy="620954"/>
            <a:chOff x="2511837" y="2517114"/>
            <a:chExt cx="8101873" cy="6209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5D5B422-4686-0167-6B8A-2CEB9130F707}"/>
                </a:ext>
              </a:extLst>
            </p:cNvPr>
            <p:cNvSpPr/>
            <p:nvPr/>
          </p:nvSpPr>
          <p:spPr>
            <a:xfrm>
              <a:off x="9439422" y="2517114"/>
              <a:ext cx="1174288" cy="236631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2120AA2-727B-9C0E-0518-2547C80E32E0}"/>
                </a:ext>
              </a:extLst>
            </p:cNvPr>
            <p:cNvSpPr/>
            <p:nvPr/>
          </p:nvSpPr>
          <p:spPr>
            <a:xfrm>
              <a:off x="2511837" y="2901437"/>
              <a:ext cx="2862021" cy="236631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4305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7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61F19172-A7BC-7356-FB05-435E90F02703}"/>
              </a:ext>
            </a:extLst>
          </p:cNvPr>
          <p:cNvSpPr txBox="1"/>
          <p:nvPr/>
        </p:nvSpPr>
        <p:spPr>
          <a:xfrm>
            <a:off x="177800" y="58760"/>
            <a:ext cx="11785600" cy="1128609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Wow! Do you think they sound interesting? </a:t>
            </a:r>
          </a:p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Why or why not? 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A page of a paper with pictures&#10;&#10;AI-generated content may be incorrect.">
            <a:extLst>
              <a:ext uri="{FF2B5EF4-FFF2-40B4-BE49-F238E27FC236}">
                <a16:creationId xmlns:a16="http://schemas.microsoft.com/office/drawing/2014/main" id="{11EEEFA2-9365-BE5F-E93E-EA7D16CE68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64783" r="5405" b="23682"/>
          <a:stretch/>
        </p:blipFill>
        <p:spPr>
          <a:xfrm>
            <a:off x="667924" y="1664060"/>
            <a:ext cx="11024312" cy="194274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EBB3204-1ED9-A174-7C84-AEB1413609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95710" y="1664060"/>
            <a:ext cx="490537" cy="464719"/>
          </a:xfrm>
          <a:prstGeom prst="rect">
            <a:avLst/>
          </a:prstGeom>
        </p:spPr>
      </p:pic>
      <p:pic>
        <p:nvPicPr>
          <p:cNvPr id="4" name="PLE3E 5A 6a_Reading">
            <a:hlinkClick r:id="" action="ppaction://media"/>
            <a:extLst>
              <a:ext uri="{FF2B5EF4-FFF2-40B4-BE49-F238E27FC236}">
                <a16:creationId xmlns:a16="http://schemas.microsoft.com/office/drawing/2014/main" id="{6400747F-2A4F-5FD7-49E8-999A881BC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40699" end="0.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94401" y="1705559"/>
            <a:ext cx="406400" cy="406400"/>
          </a:xfrm>
          <a:prstGeom prst="rect">
            <a:avLst/>
          </a:prstGeom>
        </p:spPr>
      </p:pic>
      <p:sp>
        <p:nvSpPr>
          <p:cNvPr id="6" name="Shape 47">
            <a:hlinkClick r:id="rId10" action="ppaction://hlinksldjump"/>
            <a:extLst>
              <a:ext uri="{FF2B5EF4-FFF2-40B4-BE49-F238E27FC236}">
                <a16:creationId xmlns:a16="http://schemas.microsoft.com/office/drawing/2014/main" id="{F59FB714-3DBF-7B6D-0CBE-A1448112C4AF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7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411C35D6-E649-5D5D-DC75-ADDDBD10B23E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8" name="Shape 46">
            <a:hlinkClick r:id="rId12" action="ppaction://hlinksldjump"/>
            <a:extLst>
              <a:ext uri="{FF2B5EF4-FFF2-40B4-BE49-F238E27FC236}">
                <a16:creationId xmlns:a16="http://schemas.microsoft.com/office/drawing/2014/main" id="{32A755E7-8902-EC24-6087-DEB37F8ACA45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577153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67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57F72A-9680-C886-6E04-4C0C4423B7A3}"/>
              </a:ext>
            </a:extLst>
          </p:cNvPr>
          <p:cNvSpPr txBox="1"/>
          <p:nvPr/>
        </p:nvSpPr>
        <p:spPr>
          <a:xfrm>
            <a:off x="2631440" y="3163054"/>
            <a:ext cx="71323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4000" b="1" i="0" u="none" strike="noStrike" kern="1200" cap="none" spc="0" normalizeH="0" baseline="0" noProof="0" dirty="0">
                <a:ln>
                  <a:noFill/>
                </a:ln>
                <a:solidFill>
                  <a:srgbClr val="081E27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Let’s recap the description and interview.</a:t>
            </a:r>
            <a:endParaRPr kumimoji="0" lang="en-HK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hape 47">
            <a:hlinkClick r:id="rId4" action="ppaction://hlinksldjump"/>
            <a:extLst>
              <a:ext uri="{FF2B5EF4-FFF2-40B4-BE49-F238E27FC236}">
                <a16:creationId xmlns:a16="http://schemas.microsoft.com/office/drawing/2014/main" id="{8504EA5C-7ED4-7337-E97E-5F0A2EEDEBF2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9" name="Shape 45">
            <a:hlinkClick r:id="rId5" action="ppaction://hlinksldjump"/>
            <a:extLst>
              <a:ext uri="{FF2B5EF4-FFF2-40B4-BE49-F238E27FC236}">
                <a16:creationId xmlns:a16="http://schemas.microsoft.com/office/drawing/2014/main" id="{5A1808BE-A27E-BB22-D237-3BE66522B937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buFont typeface="Calibri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10" name="Shape 46">
            <a:hlinkClick r:id="rId6" action="ppaction://hlinksldjump"/>
            <a:extLst>
              <a:ext uri="{FF2B5EF4-FFF2-40B4-BE49-F238E27FC236}">
                <a16:creationId xmlns:a16="http://schemas.microsoft.com/office/drawing/2014/main" id="{EFDD9DAC-5847-278B-B867-0D03DE2877F5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46106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7">
            <a:hlinkClick r:id="rId4" action="ppaction://hlinksldjump"/>
            <a:extLst>
              <a:ext uri="{FF2B5EF4-FFF2-40B4-BE49-F238E27FC236}">
                <a16:creationId xmlns:a16="http://schemas.microsoft.com/office/drawing/2014/main" id="{906FBFC4-F19F-3B1B-604D-68A6A92C5B28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3" name="Shape 45">
            <a:hlinkClick r:id="rId5" action="ppaction://hlinksldjump"/>
            <a:extLst>
              <a:ext uri="{FF2B5EF4-FFF2-40B4-BE49-F238E27FC236}">
                <a16:creationId xmlns:a16="http://schemas.microsoft.com/office/drawing/2014/main" id="{67238D61-2907-3791-99BB-248C492638D0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buFont typeface="Calibri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4" name="Shape 46">
            <a:hlinkClick r:id="rId6" action="ppaction://hlinksldjump"/>
            <a:extLst>
              <a:ext uri="{FF2B5EF4-FFF2-40B4-BE49-F238E27FC236}">
                <a16:creationId xmlns:a16="http://schemas.microsoft.com/office/drawing/2014/main" id="{FA2E5FB2-9723-D980-5182-94A573F8E4D9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9641D80-3A4E-5A9D-F31A-26B1C1B0CE38}"/>
              </a:ext>
            </a:extLst>
          </p:cNvPr>
          <p:cNvSpPr/>
          <p:nvPr/>
        </p:nvSpPr>
        <p:spPr>
          <a:xfrm>
            <a:off x="240488" y="222148"/>
            <a:ext cx="5561846" cy="12231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3200" b="1" dirty="0">
                <a:solidFill>
                  <a:schemeClr val="accent1"/>
                </a:solidFill>
                <a:ea typeface="Source Sans Pro" panose="020B0503030403020204" pitchFamily="34" charset="0"/>
              </a:rPr>
              <a:t>4 times.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38F469-AA41-169D-276A-C770CB64C063}"/>
              </a:ext>
            </a:extLst>
          </p:cNvPr>
          <p:cNvSpPr/>
          <p:nvPr/>
        </p:nvSpPr>
        <p:spPr>
          <a:xfrm>
            <a:off x="240482" y="222148"/>
            <a:ext cx="5561846" cy="12231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3200" b="1" dirty="0">
                <a:solidFill>
                  <a:schemeClr val="accent1"/>
                </a:solidFill>
                <a:ea typeface="Source Sans Pro" panose="020B0503030403020204" pitchFamily="34" charset="0"/>
              </a:rPr>
              <a:t>How many times has Kenny travelled abroad?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A89068-4DE9-44F0-97AA-30CFCEDA945C}"/>
              </a:ext>
            </a:extLst>
          </p:cNvPr>
          <p:cNvSpPr/>
          <p:nvPr/>
        </p:nvSpPr>
        <p:spPr>
          <a:xfrm>
            <a:off x="240486" y="1632307"/>
            <a:ext cx="5561848" cy="12231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Source Sans Pro" panose="020B0503030403020204" pitchFamily="34" charset="0"/>
              </a:rPr>
              <a:t>Tokyo.</a:t>
            </a:r>
            <a:endParaRPr lang="en-HK" sz="3200" b="1" dirty="0">
              <a:solidFill>
                <a:schemeClr val="accent6">
                  <a:lumMod val="75000"/>
                </a:schemeClr>
              </a:solidFill>
              <a:ea typeface="Source Sans Pro" panose="020B0503030403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5FC34C-E2B1-51EF-6DDA-B28B7E761612}"/>
              </a:ext>
            </a:extLst>
          </p:cNvPr>
          <p:cNvSpPr/>
          <p:nvPr/>
        </p:nvSpPr>
        <p:spPr>
          <a:xfrm>
            <a:off x="240480" y="1605178"/>
            <a:ext cx="5561848" cy="12231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3200" b="1" dirty="0">
                <a:solidFill>
                  <a:schemeClr val="accent6">
                    <a:lumMod val="75000"/>
                  </a:schemeClr>
                </a:solidFill>
                <a:ea typeface="Source Sans Pro" panose="020B0503030403020204" pitchFamily="34" charset="0"/>
              </a:rPr>
              <a:t>Where is Kenny’s favourite place to visit?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991E3B0-9682-6321-55C6-EF6FB0C42724}"/>
              </a:ext>
            </a:extLst>
          </p:cNvPr>
          <p:cNvSpPr/>
          <p:nvPr/>
        </p:nvSpPr>
        <p:spPr>
          <a:xfrm>
            <a:off x="240487" y="3042466"/>
            <a:ext cx="5561844" cy="12231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a typeface="Source Sans Pro" panose="020B0503030403020204" pitchFamily="34" charset="0"/>
              </a:rPr>
              <a:t>H</a:t>
            </a:r>
            <a:r>
              <a:rPr lang="en-HK" sz="3200" b="1" dirty="0">
                <a:solidFill>
                  <a:schemeClr val="accent2"/>
                </a:solidFill>
                <a:ea typeface="Source Sans Pro" panose="020B0503030403020204" pitchFamily="34" charset="0"/>
              </a:rPr>
              <a:t>is parents.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027FF5D-FD26-D6C1-761B-3FEFCECE6A3F}"/>
              </a:ext>
            </a:extLst>
          </p:cNvPr>
          <p:cNvSpPr/>
          <p:nvPr/>
        </p:nvSpPr>
        <p:spPr>
          <a:xfrm>
            <a:off x="240486" y="3042466"/>
            <a:ext cx="5561844" cy="12231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3200" b="1" dirty="0">
                <a:solidFill>
                  <a:schemeClr val="accent2"/>
                </a:solidFill>
                <a:ea typeface="Source Sans Pro" panose="020B0503030403020204" pitchFamily="34" charset="0"/>
              </a:rPr>
              <a:t>Who did Kenny go to Tokyo with?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3FF4BF9-2E07-EDC9-A64B-E0217853267F}"/>
              </a:ext>
            </a:extLst>
          </p:cNvPr>
          <p:cNvSpPr/>
          <p:nvPr/>
        </p:nvSpPr>
        <p:spPr>
          <a:xfrm>
            <a:off x="297455" y="4398368"/>
            <a:ext cx="5504878" cy="19363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HK" sz="2800" b="1" dirty="0">
                <a:solidFill>
                  <a:schemeClr val="accent2"/>
                </a:solidFill>
                <a:ea typeface="Source Sans Pro" panose="020B0503030403020204" pitchFamily="34" charset="0"/>
              </a:rPr>
              <a:t>visited an amusement park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HK" sz="2800" b="1" dirty="0">
                <a:solidFill>
                  <a:schemeClr val="accent2"/>
                </a:solidFill>
                <a:ea typeface="Source Sans Pro" panose="020B0503030403020204" pitchFamily="34" charset="0"/>
              </a:rPr>
              <a:t>enjoyed exciting rides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HK" sz="2800" b="1" dirty="0">
                <a:solidFill>
                  <a:schemeClr val="accent2"/>
                </a:solidFill>
                <a:ea typeface="Source Sans Pro" panose="020B0503030403020204" pitchFamily="34" charset="0"/>
              </a:rPr>
              <a:t>took photos with cartoon characters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1496777-C6FF-FD73-B770-3920040E93C3}"/>
              </a:ext>
            </a:extLst>
          </p:cNvPr>
          <p:cNvSpPr/>
          <p:nvPr/>
        </p:nvSpPr>
        <p:spPr>
          <a:xfrm>
            <a:off x="297455" y="4371239"/>
            <a:ext cx="5504878" cy="19363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3200" b="1" dirty="0">
                <a:solidFill>
                  <a:schemeClr val="accent2"/>
                </a:solidFill>
                <a:ea typeface="Source Sans Pro" panose="020B0503030403020204" pitchFamily="34" charset="0"/>
              </a:rPr>
              <a:t>What did Kenny do at the amusement park?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D78EEB1-721F-F588-619D-C30C2DCF0C16}"/>
              </a:ext>
            </a:extLst>
          </p:cNvPr>
          <p:cNvSpPr/>
          <p:nvPr/>
        </p:nvSpPr>
        <p:spPr>
          <a:xfrm>
            <a:off x="6389669" y="222148"/>
            <a:ext cx="5504878" cy="12231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ea typeface="Source Sans Pro" panose="020B0503030403020204" pitchFamily="34" charset="0"/>
              </a:rPr>
              <a:t>Joined a sushi class.</a:t>
            </a:r>
            <a:endParaRPr lang="en-HK" sz="3200" b="1" dirty="0">
              <a:solidFill>
                <a:schemeClr val="accent1"/>
              </a:solidFill>
              <a:ea typeface="Source Sans Pro" panose="020B0503030403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650AED0-7BB0-6202-5A30-BA78FA632B23}"/>
              </a:ext>
            </a:extLst>
          </p:cNvPr>
          <p:cNvSpPr/>
          <p:nvPr/>
        </p:nvSpPr>
        <p:spPr>
          <a:xfrm>
            <a:off x="6389668" y="222148"/>
            <a:ext cx="5504878" cy="12231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3200" b="1" dirty="0">
                <a:solidFill>
                  <a:schemeClr val="accent1"/>
                </a:solidFill>
                <a:ea typeface="Source Sans Pro" panose="020B0503030403020204" pitchFamily="34" charset="0"/>
              </a:rPr>
              <a:t>What did Kenny and his mum do at the fish market?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0536B28-9F40-993E-F399-393E7F33BEA6}"/>
              </a:ext>
            </a:extLst>
          </p:cNvPr>
          <p:cNvSpPr/>
          <p:nvPr/>
        </p:nvSpPr>
        <p:spPr>
          <a:xfrm>
            <a:off x="6389668" y="1632307"/>
            <a:ext cx="5504878" cy="12231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3200" b="1" dirty="0">
                <a:solidFill>
                  <a:schemeClr val="accent6">
                    <a:lumMod val="75000"/>
                  </a:schemeClr>
                </a:solidFill>
                <a:ea typeface="Source Sans Pro" panose="020B0503030403020204" pitchFamily="34" charset="0"/>
              </a:rPr>
              <a:t>Cherry blossom season.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EBABD3E-F3A0-386D-ABC6-34AD2C9BDC92}"/>
              </a:ext>
            </a:extLst>
          </p:cNvPr>
          <p:cNvSpPr/>
          <p:nvPr/>
        </p:nvSpPr>
        <p:spPr>
          <a:xfrm>
            <a:off x="6389667" y="1632307"/>
            <a:ext cx="5504878" cy="12231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3200" b="1" dirty="0">
                <a:solidFill>
                  <a:schemeClr val="accent6">
                    <a:lumMod val="75000"/>
                  </a:schemeClr>
                </a:solidFill>
                <a:ea typeface="Source Sans Pro" panose="020B0503030403020204" pitchFamily="34" charset="0"/>
              </a:rPr>
              <a:t>What special season was it when Kenny visited Tokyo?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CA45587-FDC0-E7B5-6A31-1291DD59E4CB}"/>
              </a:ext>
            </a:extLst>
          </p:cNvPr>
          <p:cNvSpPr/>
          <p:nvPr/>
        </p:nvSpPr>
        <p:spPr>
          <a:xfrm>
            <a:off x="6332701" y="3042466"/>
            <a:ext cx="5561844" cy="12231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Ins="90000"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HK" sz="2800" b="1" dirty="0">
                <a:solidFill>
                  <a:schemeClr val="accent2"/>
                </a:solidFill>
                <a:ea typeface="Source Sans Pro" panose="020B0503030403020204" pitchFamily="34" charset="0"/>
              </a:rPr>
              <a:t>had a picnic in the park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HK" sz="2800" b="1" dirty="0">
                <a:solidFill>
                  <a:schemeClr val="accent2"/>
                </a:solidFill>
                <a:ea typeface="Source Sans Pro" panose="020B0503030403020204" pitchFamily="34" charset="0"/>
              </a:rPr>
              <a:t>rode a paddle boat on the lake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32ECF0B-4060-2A84-3B46-657627D11771}"/>
              </a:ext>
            </a:extLst>
          </p:cNvPr>
          <p:cNvSpPr/>
          <p:nvPr/>
        </p:nvSpPr>
        <p:spPr>
          <a:xfrm>
            <a:off x="6389668" y="3042466"/>
            <a:ext cx="5561844" cy="12231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3200" b="1" dirty="0">
                <a:solidFill>
                  <a:schemeClr val="accent2"/>
                </a:solidFill>
                <a:ea typeface="Source Sans Pro" panose="020B0503030403020204" pitchFamily="34" charset="0"/>
              </a:rPr>
              <a:t>Who did Kenny go to Tokyo with?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BD1EEE7-B4AF-2F8E-74A9-67F348E9939E}"/>
              </a:ext>
            </a:extLst>
          </p:cNvPr>
          <p:cNvSpPr/>
          <p:nvPr/>
        </p:nvSpPr>
        <p:spPr>
          <a:xfrm>
            <a:off x="6389668" y="4398367"/>
            <a:ext cx="5504878" cy="19363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3200" b="1" dirty="0">
                <a:solidFill>
                  <a:schemeClr val="accent2"/>
                </a:solidFill>
                <a:ea typeface="Source Sans Pro" panose="020B0503030403020204" pitchFamily="34" charset="0"/>
              </a:rPr>
              <a:t>Kenny found Japan very interesting and would love to go back.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3452627-3DF2-F5DA-BD99-341E8F5B9848}"/>
              </a:ext>
            </a:extLst>
          </p:cNvPr>
          <p:cNvSpPr/>
          <p:nvPr/>
        </p:nvSpPr>
        <p:spPr>
          <a:xfrm>
            <a:off x="6389667" y="4398368"/>
            <a:ext cx="5504878" cy="19363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3200" b="1" dirty="0">
                <a:solidFill>
                  <a:schemeClr val="accent2"/>
                </a:solidFill>
                <a:ea typeface="Source Sans Pro" panose="020B0503030403020204" pitchFamily="34" charset="0"/>
              </a:rPr>
              <a:t>Would Kenny like to visit Japan again? Why?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586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5" grpId="0" animBg="1"/>
      <p:bldP spid="15" grpId="1" animBg="1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104AB-E5D5-B5D6-68D1-F34474BE9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7">
            <a:hlinkClick r:id="rId4" action="ppaction://hlinksldjump"/>
            <a:extLst>
              <a:ext uri="{FF2B5EF4-FFF2-40B4-BE49-F238E27FC236}">
                <a16:creationId xmlns:a16="http://schemas.microsoft.com/office/drawing/2014/main" id="{5618B93A-14E4-6C38-80B7-72F5939F6177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3" name="Shape 45">
            <a:hlinkClick r:id="rId5" action="ppaction://hlinksldjump"/>
            <a:extLst>
              <a:ext uri="{FF2B5EF4-FFF2-40B4-BE49-F238E27FC236}">
                <a16:creationId xmlns:a16="http://schemas.microsoft.com/office/drawing/2014/main" id="{B37B28B8-A5A2-E382-EA8A-E1D6D15D3048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buFont typeface="Calibri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4" name="Shape 46">
            <a:hlinkClick r:id="rId6" action="ppaction://hlinksldjump"/>
            <a:extLst>
              <a:ext uri="{FF2B5EF4-FFF2-40B4-BE49-F238E27FC236}">
                <a16:creationId xmlns:a16="http://schemas.microsoft.com/office/drawing/2014/main" id="{7BE054FE-F70B-C1A8-6166-6B93E88DD173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CE8D8F-C148-A613-E8FC-938923A5A5F0}"/>
              </a:ext>
            </a:extLst>
          </p:cNvPr>
          <p:cNvSpPr/>
          <p:nvPr/>
        </p:nvSpPr>
        <p:spPr>
          <a:xfrm>
            <a:off x="240488" y="222148"/>
            <a:ext cx="5561846" cy="12231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3200" b="1" dirty="0">
                <a:solidFill>
                  <a:schemeClr val="accent1"/>
                </a:solidFill>
                <a:ea typeface="Source Sans Pro" panose="020B0503030403020204" pitchFamily="34" charset="0"/>
              </a:rPr>
              <a:t>5 or 6 times.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7C21579-17CF-AA5D-30EB-B141CD524888}"/>
              </a:ext>
            </a:extLst>
          </p:cNvPr>
          <p:cNvSpPr/>
          <p:nvPr/>
        </p:nvSpPr>
        <p:spPr>
          <a:xfrm>
            <a:off x="240482" y="222148"/>
            <a:ext cx="5561846" cy="12231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3200" b="1" dirty="0">
                <a:solidFill>
                  <a:schemeClr val="accent1"/>
                </a:solidFill>
                <a:ea typeface="Source Sans Pro" panose="020B0503030403020204" pitchFamily="34" charset="0"/>
              </a:rPr>
              <a:t>How many times has Gina gone on mini holidays?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A73E8EA-47B2-613E-CBBD-B45A627DA77D}"/>
              </a:ext>
            </a:extLst>
          </p:cNvPr>
          <p:cNvSpPr/>
          <p:nvPr/>
        </p:nvSpPr>
        <p:spPr>
          <a:xfrm>
            <a:off x="240480" y="2331698"/>
            <a:ext cx="5561848" cy="12231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Source Sans Pro" panose="020B0503030403020204" pitchFamily="34" charset="0"/>
              </a:rPr>
              <a:t>Different Chinese cities.</a:t>
            </a:r>
            <a:endParaRPr lang="en-HK" sz="3200" b="1" dirty="0">
              <a:solidFill>
                <a:schemeClr val="accent6">
                  <a:lumMod val="75000"/>
                </a:schemeClr>
              </a:solidFill>
              <a:ea typeface="Source Sans Pro" panose="020B0503030403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9A68CF3-9E29-8395-6A68-4B8DE2712399}"/>
              </a:ext>
            </a:extLst>
          </p:cNvPr>
          <p:cNvSpPr/>
          <p:nvPr/>
        </p:nvSpPr>
        <p:spPr>
          <a:xfrm>
            <a:off x="240474" y="2304569"/>
            <a:ext cx="5561848" cy="12231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3200" b="1" dirty="0">
                <a:solidFill>
                  <a:schemeClr val="accent6">
                    <a:lumMod val="75000"/>
                  </a:schemeClr>
                </a:solidFill>
                <a:ea typeface="Source Sans Pro" panose="020B0503030403020204" pitchFamily="34" charset="0"/>
              </a:rPr>
              <a:t>Where does Gina go for her mini holidays?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103BFBD-EC0F-F791-1BEA-8766911CFFD8}"/>
              </a:ext>
            </a:extLst>
          </p:cNvPr>
          <p:cNvSpPr/>
          <p:nvPr/>
        </p:nvSpPr>
        <p:spPr>
          <a:xfrm>
            <a:off x="240481" y="4267637"/>
            <a:ext cx="5561844" cy="17809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2"/>
                </a:solidFill>
                <a:ea typeface="Source Sans Pro" panose="020B0503030403020204" pitchFamily="34" charset="0"/>
              </a:rPr>
              <a:t>museums,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2"/>
                </a:solidFill>
                <a:ea typeface="Source Sans Pro" panose="020B0503030403020204" pitchFamily="34" charset="0"/>
              </a:rPr>
              <a:t>m</a:t>
            </a:r>
            <a:r>
              <a:rPr lang="en-HK" sz="3200" b="1" dirty="0">
                <a:solidFill>
                  <a:schemeClr val="accent2"/>
                </a:solidFill>
                <a:ea typeface="Source Sans Pro" panose="020B0503030403020204" pitchFamily="34" charset="0"/>
              </a:rPr>
              <a:t>ud houses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sz="3200" b="1" dirty="0">
                <a:solidFill>
                  <a:schemeClr val="accent2"/>
                </a:solidFill>
                <a:ea typeface="Source Sans Pro" panose="020B0503030403020204" pitchFamily="34" charset="0"/>
              </a:rPr>
              <a:t>an indoor skiing park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25A2D07-A2B8-4079-A64B-BFAA665B1916}"/>
              </a:ext>
            </a:extLst>
          </p:cNvPr>
          <p:cNvSpPr/>
          <p:nvPr/>
        </p:nvSpPr>
        <p:spPr>
          <a:xfrm>
            <a:off x="232129" y="4283716"/>
            <a:ext cx="5561844" cy="17809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3200" b="1" dirty="0">
                <a:solidFill>
                  <a:schemeClr val="accent2"/>
                </a:solidFill>
                <a:ea typeface="Source Sans Pro" panose="020B0503030403020204" pitchFamily="34" charset="0"/>
              </a:rPr>
              <a:t>What kinds of places has Gina visited on her trips?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E5B0BAC-CA73-AFE9-711F-DD58E32D1002}"/>
              </a:ext>
            </a:extLst>
          </p:cNvPr>
          <p:cNvSpPr/>
          <p:nvPr/>
        </p:nvSpPr>
        <p:spPr>
          <a:xfrm>
            <a:off x="6389668" y="228754"/>
            <a:ext cx="5504878" cy="12231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HK" sz="2800" b="1" dirty="0">
                <a:solidFill>
                  <a:schemeClr val="accent1"/>
                </a:solidFill>
                <a:ea typeface="Source Sans Pro" panose="020B0503030403020204" pitchFamily="34" charset="0"/>
              </a:rPr>
              <a:t>600 years old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HK" sz="2800" b="1" dirty="0">
                <a:solidFill>
                  <a:schemeClr val="accent1"/>
                </a:solidFill>
                <a:ea typeface="Source Sans Pro" panose="020B0503030403020204" pitchFamily="34" charset="0"/>
              </a:rPr>
              <a:t>big enough for 800 people to live in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C476D4-49BC-28E7-DC9C-DF28B381A482}"/>
              </a:ext>
            </a:extLst>
          </p:cNvPr>
          <p:cNvSpPr/>
          <p:nvPr/>
        </p:nvSpPr>
        <p:spPr>
          <a:xfrm>
            <a:off x="6389667" y="228754"/>
            <a:ext cx="5504878" cy="12231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3200" b="1" dirty="0">
                <a:solidFill>
                  <a:schemeClr val="accent1"/>
                </a:solidFill>
                <a:ea typeface="Source Sans Pro" panose="020B0503030403020204" pitchFamily="34" charset="0"/>
              </a:rPr>
              <a:t>What are the special things about mud houses in Fujian?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B241C22-3A1C-EB4F-A3AE-C91678A6C531}"/>
              </a:ext>
            </a:extLst>
          </p:cNvPr>
          <p:cNvSpPr/>
          <p:nvPr/>
        </p:nvSpPr>
        <p:spPr>
          <a:xfrm>
            <a:off x="6389668" y="1913863"/>
            <a:ext cx="5504878" cy="182382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sz="2600" b="1" dirty="0">
                <a:solidFill>
                  <a:schemeClr val="accent6">
                    <a:lumMod val="75000"/>
                  </a:schemeClr>
                </a:solidFill>
                <a:ea typeface="Source Sans Pro" panose="020B0503030403020204" pitchFamily="34" charset="0"/>
              </a:rPr>
              <a:t>tried skiing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sz="2600" b="1" dirty="0">
                <a:solidFill>
                  <a:schemeClr val="accent6">
                    <a:lumMod val="75000"/>
                  </a:schemeClr>
                </a:solidFill>
                <a:ea typeface="Source Sans Pro" panose="020B0503030403020204" pitchFamily="34" charset="0"/>
              </a:rPr>
              <a:t>whizzed downhill in a snow tube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sz="2600" b="1" dirty="0">
                <a:solidFill>
                  <a:schemeClr val="accent6">
                    <a:lumMod val="75000"/>
                  </a:schemeClr>
                </a:solidFill>
                <a:ea typeface="Source Sans Pro" panose="020B0503030403020204" pitchFamily="34" charset="0"/>
              </a:rPr>
              <a:t>built a snowman,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sz="2600" b="1" dirty="0">
                <a:solidFill>
                  <a:schemeClr val="accent6">
                    <a:lumMod val="75000"/>
                  </a:schemeClr>
                </a:solidFill>
                <a:ea typeface="Source Sans Pro" panose="020B0503030403020204" pitchFamily="34" charset="0"/>
              </a:rPr>
              <a:t>played on a slide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43F3477-B9DF-F7F0-A7EC-0101C2D3FCCE}"/>
              </a:ext>
            </a:extLst>
          </p:cNvPr>
          <p:cNvSpPr/>
          <p:nvPr/>
        </p:nvSpPr>
        <p:spPr>
          <a:xfrm>
            <a:off x="6389668" y="1918991"/>
            <a:ext cx="5504878" cy="181869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3200" b="1" dirty="0">
                <a:solidFill>
                  <a:schemeClr val="accent6">
                    <a:lumMod val="75000"/>
                  </a:schemeClr>
                </a:solidFill>
                <a:ea typeface="Source Sans Pro" panose="020B0503030403020204" pitchFamily="34" charset="0"/>
              </a:rPr>
              <a:t>What fun activities did Gina do at the indoor skiing park in Shenzhen?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AAF1CB5-5843-B9A9-5E11-79EDFAC4A9BE}"/>
              </a:ext>
            </a:extLst>
          </p:cNvPr>
          <p:cNvSpPr/>
          <p:nvPr/>
        </p:nvSpPr>
        <p:spPr>
          <a:xfrm>
            <a:off x="6332701" y="4213454"/>
            <a:ext cx="5561844" cy="18351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Ins="90000" rtlCol="0" anchor="ctr"/>
          <a:lstStyle/>
          <a:p>
            <a:pPr algn="ctr"/>
            <a:r>
              <a:rPr lang="en-HK" sz="3200" b="1" dirty="0">
                <a:solidFill>
                  <a:schemeClr val="accent2"/>
                </a:solidFill>
                <a:ea typeface="Source Sans Pro" panose="020B0503030403020204" pitchFamily="34" charset="0"/>
              </a:rPr>
              <a:t>It is because Gina has done many fun and interesting things on her mini holidays.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3912AFE-35EE-14C9-5A36-ECE1EA87F140}"/>
              </a:ext>
            </a:extLst>
          </p:cNvPr>
          <p:cNvSpPr/>
          <p:nvPr/>
        </p:nvSpPr>
        <p:spPr>
          <a:xfrm>
            <a:off x="6332518" y="4282153"/>
            <a:ext cx="5561844" cy="16710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3200" b="1" dirty="0">
                <a:solidFill>
                  <a:schemeClr val="accent2"/>
                </a:solidFill>
                <a:ea typeface="Source Sans Pro" panose="020B0503030403020204" pitchFamily="34" charset="0"/>
              </a:rPr>
              <a:t>Why does Gina find it hard to choose her favourite holiday activity?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745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11" grpId="0" animBg="1"/>
      <p:bldP spid="11" grpId="1" animBg="1"/>
      <p:bldP spid="15" grpId="0" animBg="1"/>
      <p:bldP spid="15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6819219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0B883D7-90A2-40BA-9DFE-88AF3DAF86D6}"/>
              </a:ext>
            </a:extLst>
          </p:cNvPr>
          <p:cNvSpPr txBox="1"/>
          <p:nvPr/>
        </p:nvSpPr>
        <p:spPr>
          <a:xfrm>
            <a:off x="676017" y="609251"/>
            <a:ext cx="1083996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sz="1400" b="1" dirty="0"/>
              <a:t>Acknowledgements</a:t>
            </a:r>
          </a:p>
          <a:p>
            <a:endParaRPr lang="en-HK" sz="1400" dirty="0"/>
          </a:p>
          <a:p>
            <a:r>
              <a:rPr lang="en-HK" sz="1400" dirty="0"/>
              <a:t>We would like to thank the following organisations and people for permission to use their images:</a:t>
            </a:r>
          </a:p>
          <a:p>
            <a:endParaRPr lang="en-HK" sz="1400" dirty="0"/>
          </a:p>
          <a:p>
            <a:r>
              <a:rPr lang="en-HK" sz="1400" dirty="0"/>
              <a:t>beeboys / stock.adobe.com</a:t>
            </a:r>
          </a:p>
          <a:p>
            <a:r>
              <a:rPr lang="en-HK" sz="1400" dirty="0" err="1"/>
              <a:t>evagattuso</a:t>
            </a:r>
            <a:r>
              <a:rPr lang="en-HK" sz="1400" dirty="0"/>
              <a:t> / stock.adobe.com</a:t>
            </a:r>
          </a:p>
          <a:p>
            <a:r>
              <a:rPr lang="en-HK" sz="1400" dirty="0"/>
              <a:t>Govan / stock.adobe.com</a:t>
            </a:r>
          </a:p>
          <a:p>
            <a:r>
              <a:rPr lang="en-HK" sz="1400" dirty="0"/>
              <a:t>Graphic Gurus / stock.adobe.com</a:t>
            </a:r>
          </a:p>
          <a:p>
            <a:r>
              <a:rPr lang="en-HK" sz="1400" dirty="0" err="1"/>
              <a:t>gui</a:t>
            </a:r>
            <a:r>
              <a:rPr lang="en-HK" sz="1400" dirty="0"/>
              <a:t> </a:t>
            </a:r>
            <a:r>
              <a:rPr lang="en-HK" sz="1400" dirty="0" err="1"/>
              <a:t>yong</a:t>
            </a:r>
            <a:r>
              <a:rPr lang="en-HK" sz="1400" dirty="0"/>
              <a:t> </a:t>
            </a:r>
            <a:r>
              <a:rPr lang="en-HK" sz="1400" dirty="0" err="1"/>
              <a:t>nian</a:t>
            </a:r>
            <a:r>
              <a:rPr lang="en-HK" sz="1400" dirty="0"/>
              <a:t> / stock.adobe.com</a:t>
            </a:r>
          </a:p>
          <a:p>
            <a:r>
              <a:rPr lang="en-HK" sz="1400" dirty="0" err="1"/>
              <a:t>HLPhoto</a:t>
            </a:r>
            <a:r>
              <a:rPr lang="en-HK" sz="1400" dirty="0"/>
              <a:t> / stock.adobe.com</a:t>
            </a:r>
          </a:p>
          <a:p>
            <a:r>
              <a:rPr lang="en-HK" sz="1400" dirty="0"/>
              <a:t>Hung Chung Chih / Shutterstock</a:t>
            </a:r>
          </a:p>
          <a:p>
            <a:r>
              <a:rPr lang="en-HK" sz="1400" dirty="0" err="1"/>
              <a:t>hwongcc</a:t>
            </a:r>
            <a:r>
              <a:rPr lang="en-HK" sz="1400" dirty="0"/>
              <a:t> / stock.adobe.com</a:t>
            </a:r>
          </a:p>
          <a:p>
            <a:r>
              <a:rPr lang="en-HK" sz="1400" dirty="0" err="1"/>
              <a:t>karapati</a:t>
            </a:r>
            <a:r>
              <a:rPr lang="en-HK" sz="1400" dirty="0"/>
              <a:t> / stock.adobe.com</a:t>
            </a:r>
          </a:p>
          <a:p>
            <a:r>
              <a:rPr lang="en-HK" sz="1400" dirty="0" err="1"/>
              <a:t>maxximmm</a:t>
            </a:r>
            <a:r>
              <a:rPr lang="en-HK" sz="1400" dirty="0"/>
              <a:t> / stock.adobe.com</a:t>
            </a:r>
          </a:p>
          <a:p>
            <a:r>
              <a:rPr lang="en-HK" sz="1400" dirty="0"/>
              <a:t>Metin Özgür / stock.adobe.com</a:t>
            </a:r>
          </a:p>
          <a:p>
            <a:r>
              <a:rPr lang="en-HK" sz="1400" dirty="0"/>
              <a:t>Patricia / stock.adobe.com</a:t>
            </a:r>
          </a:p>
          <a:p>
            <a:r>
              <a:rPr lang="en-HK" sz="1400" dirty="0" err="1"/>
              <a:t>photosomething</a:t>
            </a:r>
            <a:r>
              <a:rPr lang="en-HK" sz="1400" dirty="0"/>
              <a:t> / stock.adobe.com</a:t>
            </a:r>
          </a:p>
          <a:p>
            <a:r>
              <a:rPr lang="en-HK" sz="1400" dirty="0"/>
              <a:t>picture cells / stock.adobe.com</a:t>
            </a:r>
          </a:p>
          <a:p>
            <a:r>
              <a:rPr lang="en-HK" sz="1400" dirty="0"/>
              <a:t>picture cells / stock.adobe.com</a:t>
            </a:r>
          </a:p>
          <a:p>
            <a:r>
              <a:rPr lang="en-HK" sz="1400" dirty="0"/>
              <a:t>Pixel-Shot / stock.adobe.com</a:t>
            </a:r>
          </a:p>
          <a:p>
            <a:r>
              <a:rPr lang="en-HK" sz="1400" dirty="0"/>
              <a:t>Richie Chan / stock.adobe.com</a:t>
            </a:r>
          </a:p>
          <a:p>
            <a:r>
              <a:rPr lang="en-HK" sz="1400" dirty="0" err="1"/>
              <a:t>sasazawa</a:t>
            </a:r>
            <a:r>
              <a:rPr lang="en-HK" sz="1400" dirty="0"/>
              <a:t> / stock.adobe.com</a:t>
            </a:r>
          </a:p>
          <a:p>
            <a:r>
              <a:rPr lang="en-HK" sz="1400" dirty="0"/>
              <a:t>Stimmungsbilder1 / stock.adobe.com</a:t>
            </a:r>
          </a:p>
          <a:p>
            <a:endParaRPr lang="en-HK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AAA568-03E2-1619-0A25-6C379E936014}"/>
              </a:ext>
            </a:extLst>
          </p:cNvPr>
          <p:cNvSpPr txBox="1"/>
          <p:nvPr/>
        </p:nvSpPr>
        <p:spPr>
          <a:xfrm>
            <a:off x="6104674" y="1453738"/>
            <a:ext cx="609760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sz="1400" dirty="0"/>
              <a:t>Tatiana </a:t>
            </a:r>
            <a:r>
              <a:rPr lang="en-HK" sz="1400" dirty="0" err="1"/>
              <a:t>Kashko</a:t>
            </a:r>
            <a:r>
              <a:rPr lang="en-HK" sz="1400" dirty="0"/>
              <a:t> / stock.adobe.com</a:t>
            </a:r>
          </a:p>
          <a:p>
            <a:r>
              <a:rPr lang="en-HK" sz="1400" dirty="0" err="1"/>
              <a:t>Tatiana_kashko_photo</a:t>
            </a:r>
            <a:r>
              <a:rPr lang="en-HK" sz="1400" dirty="0"/>
              <a:t> / Shutterstock</a:t>
            </a:r>
          </a:p>
          <a:p>
            <a:r>
              <a:rPr lang="en-HK" sz="1400" dirty="0" err="1"/>
              <a:t>tatoman</a:t>
            </a:r>
            <a:r>
              <a:rPr lang="en-HK" sz="1400" dirty="0"/>
              <a:t> / stock.adobe.com</a:t>
            </a:r>
          </a:p>
          <a:p>
            <a:r>
              <a:rPr lang="en-HK" sz="1400" dirty="0"/>
              <a:t>Thaweewong </a:t>
            </a:r>
            <a:r>
              <a:rPr lang="en-HK" sz="1400" dirty="0" err="1"/>
              <a:t>Vichaiururoj</a:t>
            </a:r>
            <a:r>
              <a:rPr lang="en-HK" sz="1400" dirty="0"/>
              <a:t> / Shutterstock</a:t>
            </a:r>
          </a:p>
          <a:p>
            <a:r>
              <a:rPr lang="en-HK" sz="1400" dirty="0"/>
              <a:t>vacant - stock.adobe.com</a:t>
            </a:r>
          </a:p>
          <a:p>
            <a:r>
              <a:rPr lang="en-HK" sz="1400" dirty="0" err="1"/>
              <a:t>wooooooojpn</a:t>
            </a:r>
            <a:r>
              <a:rPr lang="en-HK" sz="1400" dirty="0"/>
              <a:t> / stock.adobe.com</a:t>
            </a:r>
          </a:p>
          <a:p>
            <a:r>
              <a:rPr lang="en-HK" sz="1400" dirty="0" err="1"/>
              <a:t>YP_Studio</a:t>
            </a:r>
            <a:r>
              <a:rPr lang="en-HK" sz="1400" dirty="0"/>
              <a:t> / Shutterstock</a:t>
            </a:r>
          </a:p>
          <a:p>
            <a:r>
              <a:rPr lang="az-Cyrl-AZ" sz="1400" dirty="0"/>
              <a:t>Наталья Удалова / </a:t>
            </a:r>
            <a:r>
              <a:rPr lang="en-HK" sz="1400" dirty="0"/>
              <a:t>stock.adobe.com</a:t>
            </a:r>
          </a:p>
          <a:p>
            <a:r>
              <a:rPr lang="az-Cyrl-AZ" sz="1400" dirty="0"/>
              <a:t>яна винникова / </a:t>
            </a:r>
            <a:r>
              <a:rPr lang="en-HK" sz="1400" dirty="0"/>
              <a:t>stock.adobe.com</a:t>
            </a:r>
          </a:p>
          <a:p>
            <a:r>
              <a:rPr lang="ja-JP" altLang="en-US" sz="1400" dirty="0"/>
              <a:t>ヨーグル </a:t>
            </a:r>
            <a:r>
              <a:rPr lang="en-US" altLang="ja-JP" sz="1400" dirty="0"/>
              <a:t>/ </a:t>
            </a:r>
            <a:r>
              <a:rPr lang="en-HK" sz="1400" dirty="0"/>
              <a:t>stock.adobe.com</a:t>
            </a:r>
          </a:p>
          <a:p>
            <a:r>
              <a:rPr lang="zh-CN" altLang="en-US" sz="1400" dirty="0"/>
              <a:t>健太 上田 </a:t>
            </a:r>
            <a:r>
              <a:rPr lang="en-US" altLang="zh-CN" sz="1400" dirty="0"/>
              <a:t>/ </a:t>
            </a:r>
            <a:r>
              <a:rPr lang="en-HK" sz="1400" dirty="0"/>
              <a:t>stock.adobe.com</a:t>
            </a:r>
          </a:p>
          <a:p>
            <a:r>
              <a:rPr lang="zh-CN" altLang="en-US" sz="1400" dirty="0"/>
              <a:t>拓也 神崎 </a:t>
            </a:r>
            <a:r>
              <a:rPr lang="en-US" altLang="zh-CN" sz="1400" dirty="0"/>
              <a:t>/ </a:t>
            </a:r>
            <a:r>
              <a:rPr lang="en-HK" sz="1400" dirty="0"/>
              <a:t>stock.adobe.com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4789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53BB93-270C-2677-F64B-82F5BB79A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37B3F6D8-F7A6-20D8-4F7A-6FFFC0336DED}"/>
              </a:ext>
            </a:extLst>
          </p:cNvPr>
          <p:cNvSpPr txBox="1"/>
          <p:nvPr/>
        </p:nvSpPr>
        <p:spPr>
          <a:xfrm>
            <a:off x="570689" y="318096"/>
            <a:ext cx="11005226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Which country is Tokyo in?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AAA9BBD-5DA0-56B7-4F3B-6705FA195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24172" y="1371600"/>
            <a:ext cx="7323996" cy="439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hape 47">
            <a:hlinkClick r:id="rId5" action="ppaction://hlinksldjump"/>
            <a:extLst>
              <a:ext uri="{FF2B5EF4-FFF2-40B4-BE49-F238E27FC236}">
                <a16:creationId xmlns:a16="http://schemas.microsoft.com/office/drawing/2014/main" id="{ADEF7D7C-9C20-0E6A-C794-02467ED08A62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4" name="Shape 45">
            <a:hlinkClick r:id="rId6" action="ppaction://hlinksldjump"/>
            <a:extLst>
              <a:ext uri="{FF2B5EF4-FFF2-40B4-BE49-F238E27FC236}">
                <a16:creationId xmlns:a16="http://schemas.microsoft.com/office/drawing/2014/main" id="{2479D2D0-5260-31EF-7173-85DD3DB76667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5" name="Shape 46">
            <a:hlinkClick r:id="rId7" action="ppaction://hlinksldjump"/>
            <a:extLst>
              <a:ext uri="{FF2B5EF4-FFF2-40B4-BE49-F238E27FC236}">
                <a16:creationId xmlns:a16="http://schemas.microsoft.com/office/drawing/2014/main" id="{96887F70-003C-D2FE-D1E3-16A544BDE624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3422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E31866-E5A0-226C-F3A5-D38373017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A04576D1-2D8E-8E57-F257-08862A755067}"/>
              </a:ext>
            </a:extLst>
          </p:cNvPr>
          <p:cNvSpPr txBox="1"/>
          <p:nvPr/>
        </p:nvSpPr>
        <p:spPr>
          <a:xfrm>
            <a:off x="570689" y="294950"/>
            <a:ext cx="11005226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Do you know any local dishes in Tokyo?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775009B-555A-B456-8AF2-B8E8FAC11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71783" y="1628808"/>
            <a:ext cx="4290246" cy="284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78582DE-1E01-DFB6-067E-8F56C5B1D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6781800" y="2891086"/>
            <a:ext cx="5016500" cy="334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hape 47">
            <a:hlinkClick r:id="rId6" action="ppaction://hlinksldjump"/>
            <a:extLst>
              <a:ext uri="{FF2B5EF4-FFF2-40B4-BE49-F238E27FC236}">
                <a16:creationId xmlns:a16="http://schemas.microsoft.com/office/drawing/2014/main" id="{DE0BD284-2CD7-0D75-C19A-39DA69B9920C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4" name="Shape 45">
            <a:hlinkClick r:id="rId7" action="ppaction://hlinksldjump"/>
            <a:extLst>
              <a:ext uri="{FF2B5EF4-FFF2-40B4-BE49-F238E27FC236}">
                <a16:creationId xmlns:a16="http://schemas.microsoft.com/office/drawing/2014/main" id="{C7D1A34F-AF49-20E2-3D06-154A5CAFA1D1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5" name="Shape 46">
            <a:hlinkClick r:id="rId8" action="ppaction://hlinksldjump"/>
            <a:extLst>
              <a:ext uri="{FF2B5EF4-FFF2-40B4-BE49-F238E27FC236}">
                <a16:creationId xmlns:a16="http://schemas.microsoft.com/office/drawing/2014/main" id="{196DFF41-4126-E07F-3105-B0A99B4FF9D8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565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605BDF-F891-3FF4-FE4C-78D878BA2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1">
            <a:extLst>
              <a:ext uri="{FF2B5EF4-FFF2-40B4-BE49-F238E27FC236}">
                <a16:creationId xmlns:a16="http://schemas.microsoft.com/office/drawing/2014/main" id="{FDE4670E-4E18-21DB-987D-3C9DBBB00757}"/>
              </a:ext>
            </a:extLst>
          </p:cNvPr>
          <p:cNvSpPr txBox="1"/>
          <p:nvPr/>
        </p:nvSpPr>
        <p:spPr>
          <a:xfrm>
            <a:off x="570689" y="51880"/>
            <a:ext cx="11005226" cy="1128609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Do you know any local dishes in Tokyo? </a:t>
            </a:r>
          </a:p>
          <a:p>
            <a:pPr marL="7714" algn="ctr">
              <a:spcBef>
                <a:spcPts val="61"/>
              </a:spcBef>
            </a:pPr>
            <a:r>
              <a:rPr lang="en-HK" sz="3600" b="1" spc="73" dirty="0">
                <a:latin typeface="Calibri"/>
                <a:cs typeface="Calibri"/>
              </a:rPr>
              <a:t>Do you know any attractions there? </a:t>
            </a:r>
            <a:endParaRPr lang="en-HK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DBA575-95A1-77D9-C54E-87A45A00D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39390" y="1576071"/>
            <a:ext cx="6713220" cy="447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hape 47">
            <a:hlinkClick r:id="rId5" action="ppaction://hlinksldjump"/>
            <a:extLst>
              <a:ext uri="{FF2B5EF4-FFF2-40B4-BE49-F238E27FC236}">
                <a16:creationId xmlns:a16="http://schemas.microsoft.com/office/drawing/2014/main" id="{E6BA5BC7-8F73-EF36-6BBC-47739B9E27C0}"/>
              </a:ext>
            </a:extLst>
          </p:cNvPr>
          <p:cNvSpPr/>
          <p:nvPr/>
        </p:nvSpPr>
        <p:spPr>
          <a:xfrm>
            <a:off x="10850648" y="6500813"/>
            <a:ext cx="1321998" cy="35718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spc="-3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After Reading</a:t>
            </a:r>
          </a:p>
        </p:txBody>
      </p:sp>
      <p:sp>
        <p:nvSpPr>
          <p:cNvPr id="5" name="Shape 45">
            <a:hlinkClick r:id="rId6" action="ppaction://hlinksldjump"/>
            <a:extLst>
              <a:ext uri="{FF2B5EF4-FFF2-40B4-BE49-F238E27FC236}">
                <a16:creationId xmlns:a16="http://schemas.microsoft.com/office/drawing/2014/main" id="{A9DD487F-66F9-CE98-3AF7-330B58660C12}"/>
              </a:ext>
            </a:extLst>
          </p:cNvPr>
          <p:cNvSpPr/>
          <p:nvPr/>
        </p:nvSpPr>
        <p:spPr>
          <a:xfrm>
            <a:off x="8467150" y="6499225"/>
            <a:ext cx="11521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6600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Pre-reading</a:t>
            </a:r>
          </a:p>
        </p:txBody>
      </p:sp>
      <p:sp>
        <p:nvSpPr>
          <p:cNvPr id="6" name="Shape 46">
            <a:hlinkClick r:id="rId7" action="ppaction://hlinksldjump"/>
            <a:extLst>
              <a:ext uri="{FF2B5EF4-FFF2-40B4-BE49-F238E27FC236}">
                <a16:creationId xmlns:a16="http://schemas.microsoft.com/office/drawing/2014/main" id="{B0A28BBA-2A59-5316-CB1F-9562B93B3C9E}"/>
              </a:ext>
            </a:extLst>
          </p:cNvPr>
          <p:cNvSpPr/>
          <p:nvPr/>
        </p:nvSpPr>
        <p:spPr>
          <a:xfrm>
            <a:off x="9668936" y="6499225"/>
            <a:ext cx="1143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FCC99"/>
          </a:solidFill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  <a:buFont typeface="Calibri"/>
              <a:buNone/>
              <a:defRPr/>
            </a:pPr>
            <a:r>
              <a:rPr lang="en-US" sz="150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5063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-SUITE_ISPRING_PLAYERS_CUSTOMIZATION_2" val="{&quot;universal&quot;:{&quot;skinSettings&quot;:{&quot;borderRadius&quot;:10,&quot;colors&quot;:{&quot;asideBackground&quot;:{&quot;color&quot;:&quot;#EFF1F2&quot;,&quot;opacity&quot;:1,&quot;type&quot;:&quot;SOLID&quot;},&quot;asideElementBackgroundActive&quot;:{&quot;color&quot;:&quot;#D5D9DB&quot;,&quot;opacity&quot;:1,&quot;type&quot;:&quot;SOLID&quot;},&quot;asideElementBackgroundHover&quot;:{&quot;color&quot;:&quot;#DDE2E5&quot;,&quot;opacity&quot;:1,&quot;type&quot;:&quot;SOLID&quot;},&quot;asideElementText&quot;:{&quot;color&quot;:&quot;#34383D&quot;,&quot;opacity&quot;:1,&quot;type&quot;:&quot;SOLID&quot;},&quot;asideElementTextActive&quot;:{&quot;color&quot;:&quot;#42484E&quot;,&quot;opacity&quot;:1,&quot;type&quot;:&quot;SOLID&quot;},&quot;asideElementTextHover&quot;:{&quot;color&quot;:&quot;#42484E&quot;,&quot;opacity&quot;:1,&quot;type&quot;:&quot;SOLID&quot;},&quot;asideLogoBackground&quot;:{&quot;color&quot;:&quot;#EFF1F2&quot;,&quot;opacity&quot;:1,&quot;type&quot;:&quot;SOLID&quot;},&quot;pageBackground&quot;:{&quot;color&quot;:&quot;#DCDEE0&quot;,&quot;opacity&quot;:1,&quot;type&quot;:&quot;SOLID&quot;},&quot;playerBackground&quot;:{&quot;color&quot;:&quot;#FFFFFF&quot;,&quot;opacity&quot;:1,&quot;type&quot;:&quot;SOLID&quot;},&quot;playerText&quot;:{&quot;color&quot;:&quot;#616870&quot;,&quot;opacity&quot;:1,&quot;type&quot;:&quot;SOLID&quot;},&quot;primaryButtonBackground&quot;:{&quot;color&quot;:&quot;#5F8BD9&quot;,&quot;opacity&quot;:1,&quot;type&quot;:&quot;SOLID&quot;},&quot;primaryButtonBackgroundHover&quot;:{&quot;color&quot;:&quot;#5077BB&quot;,&quot;opacity&quot;:1,&quot;type&quot;:&quot;SOLID&quot;},&quot;primaryButtonBorder&quot;:{&quot;color&quot;:&quot;#5F8BD9&quot;,&quot;opacity&quot;:1,&quot;type&quot;:&quot;SOLID&quot;},&quot;primaryButtonBorderHover&quot;:{&quot;color&quot;:&quot;#5077BB&quot;,&quot;opacity&quot;:1,&quot;type&quot;:&quot;SOLID&quot;},&quot;primaryButtonText&quot;:{&quot;color&quot;:&quot;#FFFFFF&quot;,&quot;opacity&quot;:1,&quot;type&quot;:&quot;SOLID&quot;},&quot;primaryButtonTextHover&quot;:{&quot;color&quot;:&quot;#FFFFFF&quot;,&quot;opacity&quot;:1,&quot;type&quot;:&quot;SOLID&quot;},&quot;secondaryButtonBackground&quot;:{&quot;color&quot;:&quot;#F1F2F4&quot;,&quot;opacity&quot;:1,&quot;type&quot;:&quot;SOLID&quot;},&quot;secondaryButtonBackgroundHover&quot;:{&quot;color&quot;:&quot;#E5E5E5&quot;,&quot;opacity&quot;:1,&quot;type&quot;:&quot;SOLID&quot;},&quot;secondaryButtonBorder&quot;:{&quot;color&quot;:&quot;#F1F2F4&quot;,&quot;opacity&quot;:1,&quot;type&quot;:&quot;SOLID&quot;},&quot;secondaryButtonBorderHover&quot;:{&quot;color&quot;:&quot;#E5E5E5&quot;,&quot;opacity&quot;:1,&quot;type&quot;:&quot;SOLID&quot;},&quot;secondaryButtonText&quot;:{&quot;color&quot;:&quot;#616870&quot;,&quot;opacity&quot;:1,&quot;type&quot;:&quot;SOLID&quot;},&quot;secondaryButtonTextHover&quot;:{&quot;color&quot;:&quot;#616870&quot;,&quot;opacity&quot;:1,&quot;type&quot;:&quot;SOLID&quot;}},&quot;controlPanel&quot;:{&quot;navigationMode&quot;:&quot;bySlides&quot;,&quot;progressBar&quot;:{&quot;enabled&quot;:true,&quot;mode&quot;:&quot;presentationTimeline&quot;,&quot;showLabels&quot;:true,&quot;visible&quot;:true},&quot;showCCButton&quot;:false,&quot;showNextButton&quot;:true,&quot;showOutline&quot;:false,&quot;showPlayPause&quot;:false,&quot;showPlaybackRateButton&quot;:false,&quot;showPrevButton&quot;:true,&quot;showRewind&quot;:false,&quot;showSlideNumbers&quot;:true,&quot;showSlideOnlyButton&quot;:true,&quot;showSubtitlesButton&quot;:false,&quot;showTimer&quot;:false,&quot;showVolumeControl&quot;:false,&quot;visible&quot;:true},&quot;fontFamily&quot;:&quot;Arial&quot;,&quot;miniskinCustomizationEnabled&quot;:true,&quot;outlinePanel&quot;:{&quot;highlightViewedEntries&quot;:false,&quot;multilevel&quot;:true,&quot;numberEntries&quot;:true,&quot;search&quot;:true,&quot;thumbnails&quot;:true},&quot;rotatePromptEnabled&quot;:false,&quot;sidePanel&quot;:{&quot;showAtLeft&quot;:false,&quot;showLogo&quot;:false,&quot;showNotes&quot;:false,&quot;showOutline&quot;:false,&quot;showPresenterInfo&quot;:false,&quot;showPresenterVideo&quot;:false,&quot;visible&quot;:false},&quot;titlePanel&quot;:{&quot;buttons&quot;:[&quot;markerTools&quot;,&quot;outline&quot;],&quot;buttonsAtLeft&quot;:false,&quot;courseTitleVisible&quot;:false,&quot;showLogo&quot;:false,&quot;visible&quot;:true},&quot;version&quot;:&quot;1.3&quot;},&quot;skinMessages&quot;:{&quot;PB_ACCESSIBLE_ARIA_LABEL_BACK_TO_BEGIN&quot;:&quot;Go to the beginning of the slide&quot;,&quot;PB_ACCESSIBLE_ARIA_LABEL_BOTTOM_PANEL&quot;:&quot;Bottom Bar&quot;,&quot;PB_ACCESSIBLE_ARIA_LABEL_NAVIGATION_BUTTONS&quot;:&quot;Navigation buttons&quot;,&quot;PB_ACCESSIBLE_ARIA_LABEL_SETTINGS&quot;:&quot;Accessibility Settings&quot;,&quot;PB_ACCESSIBLE_ARIA_LABEL_SLIDE&quot;:&quot;Slide&quot;,&quot;PB_ACCESSIBLE_ARIA_LABEL_TOP_PANEL&quot;:&quot;Top Bar&quot;,&quot;PB_ACCESSIBLE_AUDIO_NARRATION_LABEL&quot;:&quot;Audio narration&quot;,&quot;PB_ACCESSIBLE_AUDIO_SUBTITLES_LABEL&quot;:&quot;Closed Captions&quot;,&quot;PB_ACCESSIBLE_NAVIGATION_NEXT_BUTTON&quot;:&quot;Next&quot;,&quot;PB_ACCESSIBLE_NAVIGATION_PREV_BUTTON&quot;:&quot;Previous&quot;,&quot;PB_ACCESSIBLE_SKIN_ENABLE_ACCESSIBILITY_MODE&quot;:&quot;Turn on accessibility mode&quot;,&quot;PB_ACCESSIBLE_SKIN_ENABLE_NORMAL_MODE&quot;:&quot;Turn off accessibility mode&quot;,&quot;PB_ACCESSIBLE_SKIN_PRESENTER_PHOTO&quot;:&quot;Presenter photo&quot;,&quot;PB_ACCESSIBLE_SLIDE_N_OF_COUNT&quot;:&quot;Slide %SLIDE_NUMBER% of %TOTAL_SLIDES%&quot;,&quot;PB_ACCESSIBLE_VIDEO_NARRATION_LABEL&quot;:&quot;Video narration&quot;,&quot;PB_ACCESSIBLE_WATERMARK_SKIN_CREATED_WITH&quot;:&quot;Created with iSpring evaluation version&quot;,&quot;PB_ATTACHMENT_DOCUMENT_SUBTITLE&quot;:&quot;Document&quot;,&quot;PB_ATTACHMENT_FILE_SUBTITLE&quot;:&quot;File&quot;,&quot;PB_ATTACHMENT_IMAGE_SUBTITLE&quot;:&quot;Picture&quot;,&quot;PB_ATTACHMENT_LINK_SUBTITLE&quot;:&quot;Link&quot;,&quot;PB_ATTACHMENT_VIDEO_SUBTITLE&quot;:&quot;Video&quot;,&quot;PB_BACK_TO_APP_BUTTON_LABEL&quot;:&quot;Go back&quot;,&quot;PB_CONTROL_PANEL_CLOSED_CAPTIONS&quot;:&quot;Notes&quot;,&quot;PB_CONTROL_PANEL_EXIT_FULL_SCREEN&quot;:&quot;Exit full screen&quot;,&quot;PB_CONTROL_PANEL_FULL_SCREEN&quot;:&quot;Full screen&quot;,&quot;PB_CONTROL_PANEL_NEXT&quot;:&quot;Next&quot;,&quot;PB_CONTROL_PANEL_OUTLINE&quot;:&quot;Outline&quot;,&quot;PB_CONTROL_PANEL_PREV&quot;:&quot;&quot;,&quot;PB_CONTROL_PANEL_REPLAY&quot;:&quot;Replay&quot;,&quot;PB_CONTROL_PANEL_SLIDE_COUNTER&quot;:&quot;%SLIDE_NUMBER% of %TOTAL_SLIDES%&quot;,&quot;PB_CONTROL_PANEL_SUBTITLES&quot;:&quot;Closed Captions&quot;,&quot;PB_CONTROL_PANEL_VOLUME_CONTROL&quot;:&quot;Volume&quot;,&quot;PB_CURRENT_SLIDE_IS_NOT_COMPLETED&quot;:&quot;Complete the slide to go to the next one.&quot;,&quot;PB_DOMAIN_RESTRICTION&quot;:&quot;Sorry, the content author has prohibited sharing the presentation on this domain.&quot;,&quot;PB_DRAWING_TOOLS_END_DRAWING&quot;:&quot;Finish drawing&quot;,&quot;PB_DRAWING_TOOLS_ERASER&quot;:&quot;Eraser&quot;,&quot;PB_DRAWING_TOOLS_ERASE_ALL&quot;:&quot;Erase all&quot;,&quot;PB_DRAWING_TOOLS_HIGHLIGHTER&quot;:&quot;Highlighter&quot;,&quot;PB_DRAWING_TOOLS_PEN&quot;:&quot;Pen&quot;,&quot;PB_ENTER_PASSWORD&quot;:&quot;Enter the password to view this presentation.&quot;,&quot;PB_INCORRECT_PASSWORD&quot;:&quot;Incorrect password.&quot;,&quot;PB_INTERACTION_SLIDE_WINDOW_TEXT&quot;:&quot;To advance to the next slide, complete this interaction.&quot;,&quot;PB_MESSAGE_BOX_NO&quot;:&quot;No&quot;,&quot;PB_MESSAGE_BOX_OK&quot;:&quot;OK&quot;,&quot;PB_MESSAGE_BOX_YES&quot;:&quot;Yes&quot;,&quot;PB_NAVIGATION_IS_RESTRICTED&quot;:&quot;You can only view slides in order.&quot;,&quot;PB_NAVIGATION_IS_SEQUENTIAL&quot;:&quot;You can only view slides in order.&quot;,&quot;PB_PLAYBACK_RATE_MENU_CAPTION&quot;:&quot;Speed&quot;,&quot;PB_POPUP_ROTATE_SCREEN_PROMPT_LANDSCAPE&quot;:&quot;Rotate your device to landscape mode&quot;,&quot;PB_POPUP_ROTATE_SCREEN_PROMPT_PORTRAIT&quot;:&quot;Rotate your device to the portrait mode&quot;,&quot;PB_PRECEDING_QUIZ_FAILED_WINDOW_TEXT&quot;:&quot;You haven't passed the quiz on slide %SLIDE_INDEX% and can't advance to the next slide.&quot;,&quot;PB_PRECEDING_QUIZ_NOT_COMPLETED_WINDOW_TEXT&quot;:&quot;To advance to this slide, complete the quiz on slide %SLIDE_INDEX%.&quot;,&quot;PB_PRECEDING_QUIZ_NOT_PASSED_WINDOW_TEXT&quot;:&quot;To advance to this slide, you need to pass the quiz on slide %SLIDE_INDEX%.&quot;,&quot;PB_PRECEDING_SCENARIO_FAILED_WINDOW_TEXT&quot;:&quot;You haven't passed the role-play on slide %SLIDE_INDEX% and can't advance to the next slide.&quot;,&quot;PB_PRECEDING_SCENARIO_NOT_COMPLETED_WINDOW_TEXT&quot;:&quot;To advance to this slide, complete the role-play on slide %SLIDE_INDEX%.&quot;,&quot;PB_PRECEDING_SCENARIO_NOT_PASSED_WINDOW_TEXT&quot;:&quot;To advance to this slide, you need to pass the role-play on slide %SLIDE_INDEX%.&quot;,&quot;PB_PRESENTER_COLLAPSE_BIO&quot;:&quot;Show less&quot;,&quot;PB_PRESENTER_EMAIL&quot;:&quot;Email&quot;,&quot;PB_PRESENTER_EXPAND_BIO&quot;:&quot;Show more&quot;,&quot;PB_PRESENTER_NO_INFO&quot;:&quot;No presenter info.&quot;,&quot;PB_PRESENTER_WEBSITE&quot;:&quot;Website&quot;,&quot;PB_QUIZ_SLIDE_WINDOW_TEXT&quot;:&quot;To advance to the next slide, complete this quiz.&quot;,&quot;PB_RATE_MENU_CAPTION&quot;:&quot;Speed&quot;,&quot;PB_RATE_MENU_DEFAULT_RATE&quot;:&quot;Normal&quot;,&quot;PB_RESUME_PRESENTATION_WINDOW_TEXT&quot;:&quot;Do you want to resume where you left off?&quot;,&quot;PB_SCENARIO_SLIDE_WINDOW_TEXT&quot;:&quot;To advance to the next slide, complete this role-play.&quot;,&quot;PB_SEARCH_CANCEL&quot;:&quot;Cancel&quot;,&quot;PB_SEARCH_NO_RESULTS_LABEL&quot;:&quot;No matches found.&quot;,&quot;PB_SEARCH_PANEL_DEFAULT_TEXT&quot;:&quot;Search…&quot;,&quot;PB_SEARCH_RESULTS_LABEL&quot;:&quot;Search results&quot;,&quot;PB_SEARCH_RESULT_IN_NOTES&quot;:&quot;in notes&quot;,&quot;PB_SEARCH_RESULT_IN_TEXT_LABEL&quot;:&quot;in slide&quot;,&quot;PB_SUBTITLES_MENU_CAPTION&quot;:&quot;Subtitles&quot;,&quot;PB_SUBTITLES_OFF&quot;:&quot;Off&quot;,&quot;PB_TAB_NOTES_LABEL&quot;:&quot;Notes&quot;,&quot;PB_TAB_OUTLINE_LABEL&quot;:&quot;Slides&quot;,&quot;PB_TIME_RESTRICTION&quot;:&quot;Sorry, the content author has prohibited viewing the presentation at this time.&quot;,&quot;PB_TITLE_PANEL_ATTACHMENTS&quot;:&quot;Resources&quot;,&quot;PB_TITLE_PANEL_MARKER_TOOLS&quot;:&quot;Drawing&quot;,&quot;PB_TITLE_PANEL_NOTES&quot;:&quot;Notes&quot;,&quot;PB_TITLE_PANEL_OUTLINE&quot;:&quot;Outline&quot;,&quot;PB_TITLE_PANEL_PRESENTER_INFO&quot;:&quot;Presenter Info&quot;,&quot;PB_TREE_CONTROL_LOADING&quot;:&quot;Loading…&quot;,&quot;PB_VIDEO_WINDOW_NO_VIDEO_LABEL&quot;:&quot;No video&quot;},&quot;playbackAndNavigationSettings&quot;:{&quot;autoStart&quot;:true,&quot;saveAnimationStates&quot;:true,&quot;loopPresentation&quot;:false,&quot;autoPlayAnimations&quot;:false,&quot;autoPlayAnimationsTime&quot;:1,&quot;navigationType&quot;:&quot;FREE&quot;,&quot;resumeMode&quot;:&quot;ALWAYS_START_OVER&quot;,&quot;enableKeyboardNavigation&quot;:true},&quot;keyboardSettings&quot;:&quot;&quot;,&quot;skinVersion&quot;:4,&quot;skinCompatibleVersion&quot;:0,&quot;publishSettings&quot;:{&quot;backgroundColor&quot;:&quot;#DCDEE0&quot;,&quot;playerDimensions&quot;:{&quot;height&quot;:144,&quot;width&quot;:16},&quot;playerModule&quot;:&quot;UniversalHtml&quot;,&quot;presentationContent&quot;:{&quot;metadata&quot;:{&quot;references&quot;:false,&quot;texts&quot;:[&quot;DT_SLIDE_TITLE&quot;,&quot;DT_SLIDE_NOTES_TEXT&quot;,&quot;DT_SLIDE_TEXT&quot;,&quot;DT_HYPERLINK_TOOLTIP&quot;]},&quot;resources&quot;:{&quot;attachments&quot;:false,&quot;fonts&quot;:[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&quot;,&quot;fontFamily&quot;:&quot;Arial&quot;,&quot;isBold&quot;:false,&quot;isItalic&quot;:fals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&quot;,&quot;fontFamily&quot;:&quot;Arial&quot;,&quot;isBold&quot;:true,&quot;isItalic&quot;:fals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i&quot;,&quot;fontFamily&quot;:&quot;Arial&quot;,&quot;isBold&quot;:false,&quot;isItalic&quot;:tru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i&quot;,&quot;fontFamily&quot;:&quot;Arial&quot;,&quot;isBold&quot;:true,&quot;isItalic&quot;:tru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&quot;,&quot;fontFamily&quot;:&quot;Arial&quot;,&quot;isBold&quot;:false,&quot;isItalic&quot;:false,&quot;isSemibold&quot;:tru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i&quot;,&quot;fontFamily&quot;:&quot;Arial&quot;,&quot;isBold&quot;:false,&quot;isItalic&quot;:true,&quot;isSemibold&quot;:true,&quot;substituteFontFamily&quot;:&quot;Arial&quot;}],&quot;interactivity&quot;:{&quot;fullSupport&quot;:true},&quot;slideThumbnails&quot;:{&quot;enlargeToFit&quot;:false,&quot;height&quot;:59,&quot;jpegQuality&quot;:100,&quot;keepAspectRatio&quot;:true,&quot;width&quot;:78}}}},&quot;ceipData&quot;:{&quot;enableMiniSkinCustomization&quot;:true,&quot;playerLayout&quot;:&quot;custom&quot;,&quot;playerLayoutFooter&quot;:&quot;fullscreen,slideNumber,goToPrev,goToNext&quot;,&quot;playerLayoutHeader&quot;:&quot;markerTools,outline,&quot;,&quot;playerLayoutHeaderButtonsPosition&quot;:&quot;right&quot;,&quot;playerLayoutOutline&quot;:&quot;enableSearch,showThumbnails,showSlideNumber,enableMultilevel&quot;,&quot;playerLayoutProgress&quot;:&quot;enabledNavigation,showLabels&quot;,&quot;playerLayoutProgressMode&quot;:&quot;presentationTimeline&quot;,&quot;playerLayoutSidebar&quot;:&quot;&quot;,&quot;playerLayoutSidebarPosition&quot;:&quot;&quot;,&quot;playerMessages&quot;:&quot;builtin.en&quot;,&quot;playerNavigationAutoStart&quot;:true,&quot;playerNavigationEnableKeyboardNavigation&quot;:true,&quot;playerNavigationMode&quot;:&quot;bySlides&quot;,&quot;playerNavigationOnRestart&quot;:&quot;never&quot;,&quot;playerNavigationSaveAnimationStates&quot;:true,&quot;playerNavigationType&quot;:&quot;free&quot;,&quot;playerTheme&quot;:&quot;custom&quot;,&quot;playerThemeBorderRadius&quot;:10,&quot;playerThemeColorScheme&quot;:&quot;builtin.lightBlue&quot;,&quot;playerThemeFont&quot;:&quot;Arial&quot;}}}"/>
  <p:tag name="ISPRING-SUITE_ISPRING_CURRENT_PLAYER_ID" val="universal"/>
  <p:tag name="ISPRING_PRESENTATION_COURSE_TITLE" val="ple3e_5a_c6_p52_r"/>
  <p:tag name="ISPRING_LMS_API_VERSION" val="SCORM 2004 (4th edition)"/>
  <p:tag name="ISPRING_ULTRA_SCORM_COURCE_TITLE" val="PLE3E 5A Chapter 6 Reading PPT"/>
  <p:tag name="ISPRING_ULTRA_SCORM_COURSE_ID" val="AB56C005-256D-44FF-8A89-AB387C113B2E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,&quot;invertReadingOrder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0&quot;,&quot;uploadSources&quot;:true}}"/>
  <p:tag name="ISPRING_SCORM_RATE_SLIDES" val="0"/>
  <p:tag name="ISPRING_SCORM_PASSING_SCORE" val="0.000000"/>
  <p:tag name="ISPRING_PRESENTATION_TITLE" val="PLE3E 5A Chapter 6 Reading PPT"/>
  <p:tag name="ISPRING_FIRST_PUBLISH" val="1"/>
  <p:tag name="ISPRING_OUTPUT_FOLDER" val="[[&quot;\uFFFD#\uFFFD\u0000{1BB5593B-751D-49A6-B6B3-FD998CCA9F0F}&quot;,&quot;C:\\Users\\HK1-UCatherineLeung\\OneDrive - Pearson PLC\\Digital\\PLE3E\\ePub\\5A&quot;]]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4D1361-3EE0-467A-9CB4-ECDC2F75357E}:30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42A359-27F7-4792-A8E7-F553553D8AB5}:30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D3753A-DAF2-4159-AE45-ED0D7FB1F63A}:30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5564E4-56D3-40DC-B76F-E1A2DE244160}:31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A533A4-CBC6-463B-9F60-C8E1B926986D}:31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BDC34E-5DE4-4B90-A0E7-314A0551F4FA}:3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DC9967-CFDC-4B71-8021-EE0747D5DE41}:31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0F88B6-F0FB-4945-B69C-B29F15CAE663}:3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6A53B0-5EF4-4622-B63B-5DB7EF6801BE}:36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00972E-EEA6-4808-A419-A36B189EA912}:2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B620B4-5430-4685-B2E5-4E20A953993D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80A031-F2B5-45C5-BDF7-8995F7FB6194}:31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D83079-9073-4924-BE8C-BC94858E56B6}:31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476AC0-CDF6-4683-8A4B-91110A0B94C5}:32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09231A-8552-4DAA-9892-77829D26C779}:31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620939-F463-40D2-89E3-65C8CB99A694}:32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2CFD0A-349F-4E9B-BE2A-5C59C7DF22A8}:32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C9D121-0066-4148-BF07-1D87B1D4F520}:32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5073D2-8F20-495A-9322-4CC939FB3367}:32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E531AC-3587-4181-87BC-E6ECC97455BF}:32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77DAF5-C16F-4846-A3DA-28D5FB05BE71}:36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73C38D-6117-43DB-9CE0-32BFD6B4CE6D}:36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B87651-4685-4E35-BAB7-C29D3CF60EF1}:32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76F28F-795F-4F94-BCD3-49D4B82E1C5A}:32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80CDAE-E03B-447B-BB44-9A4B64D1F981}:32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74FC8A-8168-4C15-8FF6-29A1C6DB7D83}:33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0113E7-068C-4934-9ED0-67E85AC0D21B}:32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1303AF-5136-4FFD-8894-BBA7FB899A5B}:33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65DF26-9AEF-4310-9842-77D784C41D4F}:36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C3F9C2-0C6D-4B5F-87B3-B26CE051B3F0}:33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89F930-A3E2-4B18-86F4-8E003E16F522}:33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2DBC70-AD2D-4A34-AEF1-3DB58CBD0446}:33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E62C3C-A221-49A3-9AB2-A122FDC29F25}:30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B0AFFE-F741-4FBF-9B76-E9560D87DED5}:33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317686-6255-4B15-BF55-CFD0500C60F8}:33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96F972-91F2-450E-9D56-D73964D63616}:33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6B0A6F-7B42-41B3-B9F3-CFF1355FC0C2}:34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DF9ECB-84C7-497C-BE65-28FDD461030A}:34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7EE11A-7CC0-474B-AC12-3F58F53976A0}:34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887D89-EBE2-4F86-8B81-4836F453AB9D}:34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E27DE8-9852-4FF3-90FA-872527E94B34}:34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09C443-A7F6-479B-856D-F6728C0E79FA}:34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E05720-BFC4-4D1F-9676-9FAE49942802}:34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7E2E8F-71D1-40B0-8940-9EA103BF4110}:30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4FD876-1919-4559-9389-7FE951329EF7}:34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BD4B89-5383-4B05-BEA7-4CD529C429D0}:34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4A8E03-8351-4BC3-95E1-71209F840434}:35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610031-B582-4AD3-A07E-6010909897E7}:35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4064C7-4CB7-4AD8-B86B-B6CE9D4CE335}:35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5B5ED7-D47C-4FC8-8B96-3EFBC8272EE3}:35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B78E12-F897-4126-B4EA-730950547ACA}:35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028D5B-82D1-46C8-84AA-310217082B21}:35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98BD9F-11A8-40E3-90FD-63936ECA6AC1}:35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8CE901-BEB6-47C0-BC9B-AE90A8476496}:3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DE11D3-CC25-437A-9A3E-D7C28CA8E5CB}:30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B667F8-B717-4EEC-953E-CC64F33236A1}:35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9CD34E-00B4-4992-91AA-E61DAA715CB8}:35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0E5C3C-AFF8-48DB-AF68-58AC2C18B046}:36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B36B9F-58BA-4E4F-8E45-CB3A407BA1A3}:36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B7F5EA-9026-46E3-B02C-7DC426536CD7}:36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A891CB-D570-4285-A91A-23E7FF76ACF3}:36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558BAD-A276-494D-94F4-B9A1234BD0BD}:36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7D79AF-EB68-4EBE-8F11-9AEDB853C4B4}:37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16978C-A413-49F3-8367-319D66FDA751}:37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E928F3-4BE3-4924-8D0E-AE76450260B0}:26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ED47CD-5B88-42EE-ABD1-918C0458385B}:30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AF6E0E-605D-45E2-951D-661D7A7D515F}:36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9FB2ED-3A83-41C8-B722-BF5A6B36B511}:30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3D717C-5D82-478B-969B-9F147FCB029F}:30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a719dc3-2774-4bb3-bd51-e2fea1f33844">
      <Terms xmlns="http://schemas.microsoft.com/office/infopath/2007/PartnerControls"/>
    </lcf76f155ced4ddcb4097134ff3c332f>
    <TaxCatchAll xmlns="ea194019-af41-4f5f-90aa-3f3df5d1765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A44B0A76C4084CA3186D7728ADCBD0" ma:contentTypeVersion="13" ma:contentTypeDescription="Create a new document." ma:contentTypeScope="" ma:versionID="dba28c4a0fe25fec413f4a15bf1436f8">
  <xsd:schema xmlns:xsd="http://www.w3.org/2001/XMLSchema" xmlns:xs="http://www.w3.org/2001/XMLSchema" xmlns:p="http://schemas.microsoft.com/office/2006/metadata/properties" xmlns:ns2="6a719dc3-2774-4bb3-bd51-e2fea1f33844" xmlns:ns3="ea194019-af41-4f5f-90aa-3f3df5d17659" targetNamespace="http://schemas.microsoft.com/office/2006/metadata/properties" ma:root="true" ma:fieldsID="4fcfdafdbb495882e97738d84545a02f" ns2:_="" ns3:_="">
    <xsd:import namespace="6a719dc3-2774-4bb3-bd51-e2fea1f33844"/>
    <xsd:import namespace="ea194019-af41-4f5f-90aa-3f3df5d176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719dc3-2774-4bb3-bd51-e2fea1f338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6342d94-4a90-4c9b-8c88-cb4c8647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94019-af41-4f5f-90aa-3f3df5d1765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5126e43-fa45-48bc-ae95-bd46f43df1a2}" ma:internalName="TaxCatchAll" ma:showField="CatchAllData" ma:web="ea194019-af41-4f5f-90aa-3f3df5d176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AAD34B-9493-4331-9E50-BFD3FB5AD1E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FD73F6-7B3B-4370-A3AE-F5D2E0D402F0}">
  <ds:schemaRefs>
    <ds:schemaRef ds:uri="6a719dc3-2774-4bb3-bd51-e2fea1f33844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ea194019-af41-4f5f-90aa-3f3df5d17659"/>
    <ds:schemaRef ds:uri="http://schemas.microsoft.com/office/2006/metadata/properties"/>
    <ds:schemaRef ds:uri="http://www.w3.org/XML/1998/namespace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D36A7D3-36A5-4B19-BF9D-5D2A060C7F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719dc3-2774-4bb3-bd51-e2fea1f33844"/>
    <ds:schemaRef ds:uri="ea194019-af41-4f5f-90aa-3f3df5d176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1446</TotalTime>
  <Words>1778</Words>
  <Application>Microsoft Office PowerPoint</Application>
  <PresentationFormat>Widescreen</PresentationFormat>
  <Paragraphs>440</Paragraphs>
  <Slides>69</Slides>
  <Notes>69</Notes>
  <HiddenSlides>0</HiddenSlides>
  <MMClips>37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69</vt:i4>
      </vt:variant>
    </vt:vector>
  </HeadingPairs>
  <TitlesOfParts>
    <vt:vector size="79" baseType="lpstr">
      <vt:lpstr>Aptos Display</vt:lpstr>
      <vt:lpstr>Arial</vt:lpstr>
      <vt:lpstr>Arial Rounded MT Bold</vt:lpstr>
      <vt:lpstr>Calibri</vt:lpstr>
      <vt:lpstr>Calibri Light</vt:lpstr>
      <vt:lpstr>Open Sans ExtraBold</vt:lpstr>
      <vt:lpstr>Source Sans Pro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PLE3E 5A Chapter 6 Reading PPT</dc:title>
  <dc:creator>Catherine Leung</dc:creator>
  <cp:lastModifiedBy>Catherine Leung</cp:lastModifiedBy>
  <cp:revision>12</cp:revision>
  <cp:lastPrinted>2025-09-01T01:41:12Z</cp:lastPrinted>
  <dcterms:created xsi:type="dcterms:W3CDTF">2025-02-12T03:48:57Z</dcterms:created>
  <dcterms:modified xsi:type="dcterms:W3CDTF">2025-11-03T01:45:34Z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0x010100C3A44B0A76C4084CA3186D7728ADCBD0</vt:lpwstr>
  </property>
  <property fmtid="{D5CDD505-2E9C-101B-9397-08002B2CF9AE}" pid="3" name="MediaServiceImageTags">
    <vt:lpwstr/>
  </property>
</Properties>
</file>