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4"/>
  </p:notesMasterIdLst>
  <p:sldIdLst>
    <p:sldId id="267" r:id="rId5"/>
    <p:sldId id="448" r:id="rId6"/>
    <p:sldId id="449" r:id="rId7"/>
    <p:sldId id="450" r:id="rId8"/>
    <p:sldId id="452" r:id="rId9"/>
    <p:sldId id="473" r:id="rId10"/>
    <p:sldId id="454" r:id="rId11"/>
    <p:sldId id="455" r:id="rId12"/>
    <p:sldId id="459" r:id="rId13"/>
    <p:sldId id="457" r:id="rId14"/>
    <p:sldId id="458" r:id="rId15"/>
    <p:sldId id="456" r:id="rId16"/>
    <p:sldId id="429" r:id="rId17"/>
    <p:sldId id="487" r:id="rId18"/>
    <p:sldId id="488" r:id="rId19"/>
    <p:sldId id="489" r:id="rId20"/>
    <p:sldId id="447" r:id="rId21"/>
    <p:sldId id="446" r:id="rId22"/>
    <p:sldId id="491" r:id="rId23"/>
    <p:sldId id="430" r:id="rId24"/>
    <p:sldId id="482" r:id="rId25"/>
    <p:sldId id="483" r:id="rId26"/>
    <p:sldId id="484" r:id="rId27"/>
    <p:sldId id="485" r:id="rId28"/>
    <p:sldId id="486" r:id="rId29"/>
    <p:sldId id="478" r:id="rId30"/>
    <p:sldId id="481" r:id="rId31"/>
    <p:sldId id="258" r:id="rId32"/>
    <p:sldId id="327" r:id="rId33"/>
  </p:sldIdLst>
  <p:sldSz cx="12192000" cy="6858000"/>
  <p:notesSz cx="6858000" cy="9144000"/>
  <p:embeddedFontLst>
    <p:embeddedFont>
      <p:font typeface="ADLaM Display" panose="02010000000000000000" pitchFamily="2" charset="0"/>
      <p:regular r:id="rId35"/>
    </p:embeddedFont>
    <p:embeddedFont>
      <p:font typeface="Amasis MT Pro Black" panose="02040A04050005020304" pitchFamily="18" charset="0"/>
      <p:bold r:id="rId36"/>
      <p:boldItalic r:id="rId37"/>
    </p:embeddedFont>
    <p:embeddedFont>
      <p:font typeface="Candara" panose="020E050203030302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Open Sans ExtraBold" panose="020B0906030804020204" pitchFamily="34" charset="0"/>
      <p:bold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9640"/>
    <a:srgbClr val="E2F1F0"/>
    <a:srgbClr val="7030A0"/>
    <a:srgbClr val="F03D60"/>
    <a:srgbClr val="F4ECF6"/>
    <a:srgbClr val="FFEAA9"/>
    <a:srgbClr val="FCBE00"/>
    <a:srgbClr val="DFEEFB"/>
    <a:srgbClr val="F5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D9589-931D-40C7-97B9-8B71B2122547}" v="6" dt="2025-10-22T04:19:18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6357" autoAdjust="0"/>
  </p:normalViewPr>
  <p:slideViewPr>
    <p:cSldViewPr snapToGrid="0">
      <p:cViewPr varScale="1">
        <p:scale>
          <a:sx n="59" d="100"/>
          <a:sy n="59" d="100"/>
        </p:scale>
        <p:origin x="42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0:02.886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1,'3755'0,"-3741"0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0:10.870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0,'4300'0,"-4288"0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1:58.81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0,'2950'0,"-2939"0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2:03.100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1,'2706'0,"-2690"0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3:23.10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1,'3031'0,"-3020"0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3:29.44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1,'3056'0,"-3045"0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2:53:35.157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0,'0'0,"0"0,7 0,2477 0,-2474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6345-955D-4559-9D6B-F058C60825C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F3218-F33A-4B72-9374-AB613CF0E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8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8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8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4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32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8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4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64A7-9D95-8FD3-FC35-B0978251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EFF16-BC6F-F0B6-81C2-29ABC6BE4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642AC-8772-69B8-4865-BE661220E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DEFD-C0EC-705B-023F-549E39AFB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7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8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23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93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28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50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25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09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3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7D50-4DC2-ED8D-B22C-64955F41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D85BB-484A-D82C-F8DB-4D95F59F1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8BC91-ADB6-700B-A3C2-19B8A9A4E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D5B43-D21A-E141-1148-98ECAB6B3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0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AC8E6-9A70-ACB4-E1DA-B0C353E5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83AAC-BFA6-2A8B-81B6-4F0811DBB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BB7C4-24DC-D5EF-E855-F782DD8AA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3C228-DE43-AC71-71F4-2B02590D3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3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8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0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0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4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5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959FF06-A48E-F7E0-EFD1-E96C5BC42D5F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580E54-5DBC-D6FC-E481-93BE1D1241AF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81210A-2ED2-E203-75BB-1D6F1745062D}"/>
              </a:ext>
            </a:extLst>
          </p:cNvPr>
          <p:cNvSpPr/>
          <p:nvPr userDrawn="1"/>
        </p:nvSpPr>
        <p:spPr>
          <a:xfrm>
            <a:off x="3158571" y="2651574"/>
            <a:ext cx="5874858" cy="2665600"/>
          </a:xfrm>
          <a:prstGeom prst="roundRect">
            <a:avLst>
              <a:gd name="adj" fmla="val 8699"/>
            </a:avLst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1E2520-3C23-722E-6287-A2F69EA75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A5650A-87A2-BC9E-5414-764231EBC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B6090FB-BEC4-6E70-2243-F28442C63A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6" b="94904" l="4588" r="97571">
                        <a14:foregroundMark x1="14170" y1="43312" x2="7287" y2="14013"/>
                        <a14:foregroundMark x1="71930" y1="45860" x2="71930" y2="45860"/>
                        <a14:foregroundMark x1="83401" y1="59236" x2="83401" y2="59236"/>
                        <a14:foregroundMark x1="87045" y1="55414" x2="87045" y2="55414"/>
                        <a14:foregroundMark x1="94467" y1="43312" x2="94467" y2="43312"/>
                        <a14:foregroundMark x1="97571" y1="44586" x2="97571" y2="44586"/>
                        <a14:foregroundMark x1="96761" y1="52866" x2="96761" y2="52866"/>
                        <a14:foregroundMark x1="94467" y1="42675" x2="94467" y2="42675"/>
                        <a14:foregroundMark x1="92173" y1="46497" x2="92173" y2="46497"/>
                        <a14:foregroundMark x1="88799" y1="42675" x2="88799" y2="42675"/>
                        <a14:foregroundMark x1="77328" y1="42675" x2="77328" y2="42675"/>
                        <a14:foregroundMark x1="80297" y1="80892" x2="80297" y2="80892"/>
                        <a14:foregroundMark x1="83806" y1="79618" x2="83806" y2="79618"/>
                        <a14:foregroundMark x1="88394" y1="79618" x2="88394" y2="79618"/>
                        <a14:foregroundMark x1="92578" y1="82803" x2="92578" y2="82803"/>
                        <a14:foregroundMark x1="97436" y1="80892" x2="97436" y2="80892"/>
                        <a14:foregroundMark x1="92173" y1="80892" x2="92173" y2="80892"/>
                        <a14:foregroundMark x1="89069" y1="45860" x2="89069" y2="45860"/>
                        <a14:foregroundMark x1="83806" y1="57325" x2="83806" y2="57325"/>
                        <a14:foregroundMark x1="77058" y1="42675" x2="77058" y2="42675"/>
                        <a14:foregroundMark x1="79487" y1="45860" x2="79487" y2="45860"/>
                        <a14:foregroundMark x1="6478" y1="95541" x2="6478" y2="95541"/>
                        <a14:foregroundMark x1="4588" y1="19108" x2="4588" y2="19108"/>
                        <a14:foregroundMark x1="96356" y1="77707" x2="96356" y2="77707"/>
                        <a14:foregroundMark x1="41296" y1="47771" x2="41296" y2="47771"/>
                        <a14:foregroundMark x1="46964" y1="47771" x2="46964" y2="47771"/>
                        <a14:foregroundMark x1="49933" y1="45223" x2="49933" y2="45223"/>
                        <a14:foregroundMark x1="56545" y1="44586" x2="56545" y2="44586"/>
                        <a14:foregroundMark x1="52497" y1="44586" x2="52497" y2="44586"/>
                        <a14:foregroundMark x1="58030" y1="45223" x2="58030" y2="45223"/>
                        <a14:foregroundMark x1="60594" y1="42675" x2="60594" y2="42675"/>
                        <a14:foregroundMark x1="37787" y1="42038" x2="37787" y2="42038"/>
                        <a14:foregroundMark x1="34683" y1="43312" x2="34683" y2="43312"/>
                        <a14:foregroundMark x1="35088" y1="47771" x2="35088" y2="47771"/>
                        <a14:foregroundMark x1="28880" y1="56688" x2="28880" y2="56688"/>
                        <a14:foregroundMark x1="24157" y1="40127" x2="24157" y2="40127"/>
                        <a14:foregroundMark x1="24831" y1="35032" x2="24831" y2="35032"/>
                        <a14:foregroundMark x1="28340" y1="52866" x2="28340" y2="52866"/>
                        <a14:foregroundMark x1="32389" y1="61783" x2="32389" y2="61783"/>
                        <a14:foregroundMark x1="77598" y1="36943" x2="77598" y2="36943"/>
                        <a14:foregroundMark x1="77463" y1="50318" x2="77463" y2="50318"/>
                        <a14:foregroundMark x1="73009" y1="57962" x2="73009" y2="57962"/>
                        <a14:foregroundMark x1="74476" y1="55414" x2="77463" y2="64331"/>
                        <a14:foregroundMark x1="74263" y1="54777" x2="74476" y2="55414"/>
                        <a14:foregroundMark x1="73836" y1="53503" x2="74263" y2="54777"/>
                        <a14:foregroundMark x1="73623" y1="52866" x2="73836" y2="53503"/>
                        <a14:foregroundMark x1="73410" y1="52229" x2="73623" y2="52866"/>
                        <a14:foregroundMark x1="70850" y1="44586" x2="73410" y2="52229"/>
                        <a14:foregroundMark x1="84076" y1="43949" x2="84076" y2="43949"/>
                        <a14:foregroundMark x1="93522" y1="52229" x2="93522" y2="52229"/>
                        <a14:foregroundMark x1="80567" y1="56688" x2="80567" y2="56688"/>
                        <a14:foregroundMark x1="47368" y1="47134" x2="47368" y2="47134"/>
                        <a14:foregroundMark x1="58165" y1="53503" x2="58165" y2="53503"/>
                        <a14:foregroundMark x1="37517" y1="54140" x2="37517" y2="54140"/>
                        <a14:foregroundMark x1="87314" y1="40764" x2="87314" y2="40764"/>
                        <a14:backgroundMark x1="87719" y1="45223" x2="87719" y2="45223"/>
                        <a14:backgroundMark x1="74224" y1="52866" x2="74224" y2="52866"/>
                        <a14:backgroundMark x1="73954" y1="53503" x2="73954" y2="53503"/>
                        <a14:backgroundMark x1="73819" y1="52229" x2="73819" y2="52229"/>
                        <a14:backgroundMark x1="74089" y1="54777" x2="74089" y2="54777"/>
                        <a14:backgroundMark x1="74494" y1="54777" x2="74494" y2="54777"/>
                        <a14:backgroundMark x1="73684" y1="52229" x2="73684" y2="52229"/>
                        <a14:backgroundMark x1="74224" y1="55414" x2="74224" y2="55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422" y="2744071"/>
            <a:ext cx="3934521" cy="8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90929C-ABCC-1DE6-1718-B668E51DF7F8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0AB499-C7F3-E080-A55C-64F7755ACA6D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08C1C5-F3A5-B46A-B602-37410FDA5D5C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48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5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1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50FE814-BE77-C166-92B1-A2966190F5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3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0.xml"/><Relationship Id="rId3" Type="http://schemas.microsoft.com/office/2007/relationships/media" Target="../media/media9.mp3"/><Relationship Id="rId7" Type="http://schemas.openxmlformats.org/officeDocument/2006/relationships/image" Target="../media/image26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11" Type="http://schemas.openxmlformats.org/officeDocument/2006/relationships/slide" Target="slide13.xml"/><Relationship Id="rId5" Type="http://schemas.openxmlformats.org/officeDocument/2006/relationships/notesSlide" Target="../notesSlides/notesSlide10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20.xml"/><Relationship Id="rId3" Type="http://schemas.microsoft.com/office/2007/relationships/media" Target="../media/media9.mp3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7.jpeg"/><Relationship Id="rId11" Type="http://schemas.openxmlformats.org/officeDocument/2006/relationships/slide" Target="slide13.xml"/><Relationship Id="rId5" Type="http://schemas.openxmlformats.org/officeDocument/2006/relationships/notesSlide" Target="../notesSlides/notesSlide11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8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20.xml"/><Relationship Id="rId3" Type="http://schemas.openxmlformats.org/officeDocument/2006/relationships/audio" Target="../media/media10.mp3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microsoft.com/office/2007/relationships/media" Target="../media/media10.mp3"/><Relationship Id="rId1" Type="http://schemas.openxmlformats.org/officeDocument/2006/relationships/tags" Target="../tags/tag13.xml"/><Relationship Id="rId6" Type="http://schemas.openxmlformats.org/officeDocument/2006/relationships/image" Target="../media/image29.jpeg"/><Relationship Id="rId11" Type="http://schemas.openxmlformats.org/officeDocument/2006/relationships/slide" Target="slide13.xml"/><Relationship Id="rId5" Type="http://schemas.openxmlformats.org/officeDocument/2006/relationships/notesSlide" Target="../notesSlides/notesSlide12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1.mp3"/><Relationship Id="rId7" Type="http://schemas.openxmlformats.org/officeDocument/2006/relationships/image" Target="../media/image32.svg"/><Relationship Id="rId12" Type="http://schemas.openxmlformats.org/officeDocument/2006/relationships/slide" Target="slide20.xml"/><Relationship Id="rId2" Type="http://schemas.microsoft.com/office/2007/relationships/media" Target="../media/media11.mp3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11" Type="http://schemas.openxmlformats.org/officeDocument/2006/relationships/slide" Target="slide17.xml"/><Relationship Id="rId5" Type="http://schemas.openxmlformats.org/officeDocument/2006/relationships/notesSlide" Target="../notesSlides/notesSlide13.xml"/><Relationship Id="rId10" Type="http://schemas.openxmlformats.org/officeDocument/2006/relationships/slide" Target="slide13.xml"/><Relationship Id="rId4" Type="http://schemas.openxmlformats.org/officeDocument/2006/relationships/slideLayout" Target="../slideLayouts/slideLayout4.xm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12" Type="http://schemas.openxmlformats.org/officeDocument/2006/relationships/customXml" Target="../ink/ink2.xml"/><Relationship Id="rId17" Type="http://schemas.openxmlformats.org/officeDocument/2006/relationships/slide" Target="slide20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17.xml"/><Relationship Id="rId1" Type="http://schemas.openxmlformats.org/officeDocument/2006/relationships/tags" Target="../tags/tag15.xml"/><Relationship Id="rId6" Type="http://schemas.openxmlformats.org/officeDocument/2006/relationships/image" Target="../media/image35.sv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customXml" Target="../ink/ink1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slide" Target="slide2.xml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customXml" Target="../ink/ink4.xml"/><Relationship Id="rId1" Type="http://schemas.openxmlformats.org/officeDocument/2006/relationships/tags" Target="../tags/tag16.xml"/><Relationship Id="rId6" Type="http://schemas.openxmlformats.org/officeDocument/2006/relationships/image" Target="../media/image35.sv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slide" Target="slide20.xml"/><Relationship Id="rId4" Type="http://schemas.openxmlformats.org/officeDocument/2006/relationships/image" Target="../media/image33.png"/><Relationship Id="rId9" Type="http://schemas.openxmlformats.org/officeDocument/2006/relationships/slide" Target="slide17.xml"/><Relationship Id="rId1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4.png"/><Relationship Id="rId18" Type="http://schemas.openxmlformats.org/officeDocument/2006/relationships/slide" Target="slide17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12" Type="http://schemas.openxmlformats.org/officeDocument/2006/relationships/customXml" Target="../ink/ink6.xml"/><Relationship Id="rId1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2.xml"/><Relationship Id="rId1" Type="http://schemas.openxmlformats.org/officeDocument/2006/relationships/tags" Target="../tags/tag17.xml"/><Relationship Id="rId6" Type="http://schemas.openxmlformats.org/officeDocument/2006/relationships/image" Target="../media/image35.sv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customXml" Target="../ink/ink5.xml"/><Relationship Id="rId19" Type="http://schemas.openxmlformats.org/officeDocument/2006/relationships/slide" Target="slide20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2.mp3"/><Relationship Id="rId7" Type="http://schemas.openxmlformats.org/officeDocument/2006/relationships/image" Target="../media/image47.svg"/><Relationship Id="rId12" Type="http://schemas.openxmlformats.org/officeDocument/2006/relationships/slide" Target="slide20.xml"/><Relationship Id="rId2" Type="http://schemas.microsoft.com/office/2007/relationships/media" Target="../media/media12.mp3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11" Type="http://schemas.openxmlformats.org/officeDocument/2006/relationships/slide" Target="slide17.xml"/><Relationship Id="rId5" Type="http://schemas.openxmlformats.org/officeDocument/2006/relationships/notesSlide" Target="../notesSlides/notesSlide17.xml"/><Relationship Id="rId10" Type="http://schemas.openxmlformats.org/officeDocument/2006/relationships/slide" Target="slide13.xml"/><Relationship Id="rId4" Type="http://schemas.openxmlformats.org/officeDocument/2006/relationships/slideLayout" Target="../slideLayouts/slideLayout4.xml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slide" Target="slide13.xml"/><Relationship Id="rId3" Type="http://schemas.openxmlformats.org/officeDocument/2006/relationships/audio" Target="../media/media13.mp3"/><Relationship Id="rId7" Type="http://schemas.openxmlformats.org/officeDocument/2006/relationships/image" Target="../media/image49.png"/><Relationship Id="rId12" Type="http://schemas.openxmlformats.org/officeDocument/2006/relationships/slide" Target="slide2.xml"/><Relationship Id="rId2" Type="http://schemas.microsoft.com/office/2007/relationships/media" Target="../media/media13.mp3"/><Relationship Id="rId16" Type="http://schemas.openxmlformats.org/officeDocument/2006/relationships/image" Target="../media/image9.png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8.xml"/><Relationship Id="rId15" Type="http://schemas.openxmlformats.org/officeDocument/2006/relationships/slide" Target="slide20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19.xml"/><Relationship Id="rId7" Type="http://schemas.openxmlformats.org/officeDocument/2006/relationships/slide" Target="slide20.xml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slide" Target="slide17.xml"/><Relationship Id="rId11" Type="http://schemas.microsoft.com/office/2007/relationships/hdphoto" Target="../media/hdphoto5.wdp"/><Relationship Id="rId5" Type="http://schemas.openxmlformats.org/officeDocument/2006/relationships/slide" Target="slide13.xml"/><Relationship Id="rId10" Type="http://schemas.openxmlformats.org/officeDocument/2006/relationships/image" Target="../media/image54.png"/><Relationship Id="rId4" Type="http://schemas.openxmlformats.org/officeDocument/2006/relationships/slide" Target="slide2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0.xml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slide" Target="slide17.xml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11" Type="http://schemas.openxmlformats.org/officeDocument/2006/relationships/slide" Target="slide13.xml"/><Relationship Id="rId5" Type="http://schemas.openxmlformats.org/officeDocument/2006/relationships/notesSlide" Target="../notesSlides/notesSlide2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20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slide" Target="slide2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21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slide" Target="slide13.xml"/><Relationship Id="rId5" Type="http://schemas.openxmlformats.org/officeDocument/2006/relationships/slide" Target="slide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22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slide" Target="slide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23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slide" Target="slide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24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slide" Target="slide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25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slide" Target="slide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3.xml"/><Relationship Id="rId3" Type="http://schemas.openxmlformats.org/officeDocument/2006/relationships/notesSlide" Target="../notesSlides/notesSlide26.xml"/><Relationship Id="rId7" Type="http://schemas.microsoft.com/office/2007/relationships/hdphoto" Target="../media/hdphoto6.wdp"/><Relationship Id="rId12" Type="http://schemas.openxmlformats.org/officeDocument/2006/relationships/slide" Target="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svg"/><Relationship Id="rId15" Type="http://schemas.openxmlformats.org/officeDocument/2006/relationships/slide" Target="slide20.xml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0.xml"/><Relationship Id="rId3" Type="http://schemas.openxmlformats.org/officeDocument/2006/relationships/audio" Target="../media/media14.mp3"/><Relationship Id="rId7" Type="http://schemas.openxmlformats.org/officeDocument/2006/relationships/image" Target="../media/image9.png"/><Relationship Id="rId12" Type="http://schemas.openxmlformats.org/officeDocument/2006/relationships/slide" Target="slide17.xml"/><Relationship Id="rId2" Type="http://schemas.microsoft.com/office/2007/relationships/media" Target="../media/media14.mp3"/><Relationship Id="rId1" Type="http://schemas.openxmlformats.org/officeDocument/2006/relationships/tags" Target="../tags/tag28.xml"/><Relationship Id="rId6" Type="http://schemas.openxmlformats.org/officeDocument/2006/relationships/image" Target="../media/image69.png"/><Relationship Id="rId11" Type="http://schemas.openxmlformats.org/officeDocument/2006/relationships/slide" Target="slide13.xml"/><Relationship Id="rId5" Type="http://schemas.openxmlformats.org/officeDocument/2006/relationships/notesSlide" Target="../notesSlides/notesSlide27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20.xml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slide" Target="slide13.xml"/><Relationship Id="rId5" Type="http://schemas.openxmlformats.org/officeDocument/2006/relationships/notesSlide" Target="../notesSlides/notesSlide3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20.xml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11" Type="http://schemas.openxmlformats.org/officeDocument/2006/relationships/slide" Target="slide13.xml"/><Relationship Id="rId5" Type="http://schemas.openxmlformats.org/officeDocument/2006/relationships/notesSlide" Target="../notesSlides/notesSlide4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20.xml"/><Relationship Id="rId3" Type="http://schemas.openxmlformats.org/officeDocument/2006/relationships/audio" Target="../media/media4.mp3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11" Type="http://schemas.openxmlformats.org/officeDocument/2006/relationships/slide" Target="slide13.xml"/><Relationship Id="rId5" Type="http://schemas.openxmlformats.org/officeDocument/2006/relationships/notesSlide" Target="../notesSlides/notesSlide5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17.xml"/><Relationship Id="rId3" Type="http://schemas.openxmlformats.org/officeDocument/2006/relationships/audio" Target="../media/media5.mp3"/><Relationship Id="rId7" Type="http://schemas.openxmlformats.org/officeDocument/2006/relationships/image" Target="../media/image7.png"/><Relationship Id="rId12" Type="http://schemas.openxmlformats.org/officeDocument/2006/relationships/slide" Target="slide13.xml"/><Relationship Id="rId2" Type="http://schemas.microsoft.com/office/2007/relationships/media" Target="../media/media5.mp3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11" Type="http://schemas.openxmlformats.org/officeDocument/2006/relationships/slide" Target="slide2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7.png"/><Relationship Id="rId1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audio" Target="../media/media6.mp3"/><Relationship Id="rId7" Type="http://schemas.openxmlformats.org/officeDocument/2006/relationships/image" Target="../media/image19.jpeg"/><Relationship Id="rId12" Type="http://schemas.openxmlformats.org/officeDocument/2006/relationships/slide" Target="slide2.xml"/><Relationship Id="rId2" Type="http://schemas.microsoft.com/office/2007/relationships/media" Target="../media/media6.mp3"/><Relationship Id="rId16" Type="http://schemas.openxmlformats.org/officeDocument/2006/relationships/image" Target="../media/image9.png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5" Type="http://schemas.openxmlformats.org/officeDocument/2006/relationships/slide" Target="slide20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Relationship Id="rId1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slide" Target="slide17.xml"/><Relationship Id="rId3" Type="http://schemas.openxmlformats.org/officeDocument/2006/relationships/audio" Target="../media/media7.mp3"/><Relationship Id="rId7" Type="http://schemas.openxmlformats.org/officeDocument/2006/relationships/image" Target="../media/image7.png"/><Relationship Id="rId12" Type="http://schemas.openxmlformats.org/officeDocument/2006/relationships/slide" Target="slide13.xml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21.jpg"/><Relationship Id="rId11" Type="http://schemas.openxmlformats.org/officeDocument/2006/relationships/slide" Target="slide2.xml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2.png"/><Relationship Id="rId1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0.xml"/><Relationship Id="rId3" Type="http://schemas.openxmlformats.org/officeDocument/2006/relationships/audio" Target="../media/media8.mp3"/><Relationship Id="rId7" Type="http://schemas.openxmlformats.org/officeDocument/2006/relationships/image" Target="../media/image24.png"/><Relationship Id="rId12" Type="http://schemas.openxmlformats.org/officeDocument/2006/relationships/slide" Target="slide17.xml"/><Relationship Id="rId2" Type="http://schemas.microsoft.com/office/2007/relationships/media" Target="../media/media8.mp3"/><Relationship Id="rId1" Type="http://schemas.openxmlformats.org/officeDocument/2006/relationships/tags" Target="../tags/tag10.xml"/><Relationship Id="rId6" Type="http://schemas.openxmlformats.org/officeDocument/2006/relationships/image" Target="../media/image23.jpg"/><Relationship Id="rId11" Type="http://schemas.openxmlformats.org/officeDocument/2006/relationships/slide" Target="slide13.xml"/><Relationship Id="rId5" Type="http://schemas.openxmlformats.org/officeDocument/2006/relationships/notesSlide" Target="../notesSlides/notesSlide9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BE79B-A21E-496A-B3F8-F18D267CAD4B}"/>
              </a:ext>
            </a:extLst>
          </p:cNvPr>
          <p:cNvSpPr txBox="1"/>
          <p:nvPr/>
        </p:nvSpPr>
        <p:spPr>
          <a:xfrm>
            <a:off x="3156077" y="3754206"/>
            <a:ext cx="5879846" cy="128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GB" sz="4000" b="1" noProof="0" dirty="0">
                <a:solidFill>
                  <a:srgbClr val="002060"/>
                </a:solidFill>
                <a:latin typeface="Candara" panose="020E0502030303020204" pitchFamily="34" charset="0"/>
              </a:rPr>
              <a:t>Why are giant pandas a symbol of China?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56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0458D-36E9-4C97-A4E6-1EA2A2CE4E0D}"/>
              </a:ext>
            </a:extLst>
          </p:cNvPr>
          <p:cNvSpPr/>
          <p:nvPr/>
        </p:nvSpPr>
        <p:spPr>
          <a:xfrm>
            <a:off x="2170732" y="844427"/>
            <a:ext cx="7850536" cy="1260509"/>
          </a:xfrm>
          <a:prstGeom prst="roundRect">
            <a:avLst/>
          </a:prstGeom>
          <a:solidFill>
            <a:srgbClr val="FFEAA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66560-6B0B-416B-9335-8A3D24E3A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347" y="966655"/>
            <a:ext cx="7563239" cy="1016052"/>
          </a:xfrm>
          <a:prstGeom prst="rect">
            <a:avLst/>
          </a:prstGeom>
        </p:spPr>
      </p:pic>
      <p:pic>
        <p:nvPicPr>
          <p:cNvPr id="5" name="Play button 1">
            <a:extLst>
              <a:ext uri="{FF2B5EF4-FFF2-40B4-BE49-F238E27FC236}">
                <a16:creationId xmlns:a16="http://schemas.microsoft.com/office/drawing/2014/main" id="{8B3A1077-0097-958D-67D6-B1EFF2408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7985" y="966655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65B7DC3F-A686-8B05-A0B4-6AF46F47F666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1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164F64B0-D60F-0BF2-24CD-238A9014BECE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2" name="Rectangle: Rounded Corners 11">
            <a:hlinkClick r:id="rId12" action="ppaction://hlinksldjump"/>
            <a:extLst>
              <a:ext uri="{FF2B5EF4-FFF2-40B4-BE49-F238E27FC236}">
                <a16:creationId xmlns:a16="http://schemas.microsoft.com/office/drawing/2014/main" id="{D990A2B1-DDFE-A3DF-2618-D514FB0E2870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3" name="Rectangle: Rounded Corners 12">
            <a:hlinkClick r:id="rId13" action="ppaction://hlinksldjump"/>
            <a:extLst>
              <a:ext uri="{FF2B5EF4-FFF2-40B4-BE49-F238E27FC236}">
                <a16:creationId xmlns:a16="http://schemas.microsoft.com/office/drawing/2014/main" id="{B112CCC2-3175-C878-7093-DC13AEE333F7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3" name="PLE3E 1B NQ_10">
            <a:hlinkClick r:id="" action="ppaction://media"/>
            <a:extLst>
              <a:ext uri="{FF2B5EF4-FFF2-40B4-BE49-F238E27FC236}">
                <a16:creationId xmlns:a16="http://schemas.microsoft.com/office/drawing/2014/main" id="{224C92BB-3373-D016-ADA8-2E6349EB1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233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8063" y="15859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7807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8C2CC0-B991-36FD-9B45-7699B9D2AC1B}"/>
              </a:ext>
            </a:extLst>
          </p:cNvPr>
          <p:cNvSpPr/>
          <p:nvPr/>
        </p:nvSpPr>
        <p:spPr>
          <a:xfrm>
            <a:off x="2170732" y="214172"/>
            <a:ext cx="7850536" cy="1260509"/>
          </a:xfrm>
          <a:prstGeom prst="roundRect">
            <a:avLst/>
          </a:prstGeom>
          <a:solidFill>
            <a:srgbClr val="FFEAA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3" name="Play button 1">
            <a:extLst>
              <a:ext uri="{FF2B5EF4-FFF2-40B4-BE49-F238E27FC236}">
                <a16:creationId xmlns:a16="http://schemas.microsoft.com/office/drawing/2014/main" id="{5FFEE662-BEA1-1DB5-BA7B-260FE0A4F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7985" y="33640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7A076-5B0F-A5F7-0530-B7039CB441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9760" r="34596" b="39741"/>
          <a:stretch/>
        </p:blipFill>
        <p:spPr>
          <a:xfrm>
            <a:off x="4437891" y="326645"/>
            <a:ext cx="4963284" cy="488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FE38D-5C08-846F-6550-2D50CF905B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070" r="6069" b="69501"/>
          <a:stretch/>
        </p:blipFill>
        <p:spPr>
          <a:xfrm>
            <a:off x="2562225" y="326645"/>
            <a:ext cx="2038350" cy="488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8CFFA-31BC-38FF-F79D-4758A06783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5906" t="29760" b="39741"/>
          <a:stretch/>
        </p:blipFill>
        <p:spPr>
          <a:xfrm>
            <a:off x="2562225" y="844426"/>
            <a:ext cx="2587256" cy="488063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8D7BE-E39D-0AEA-AF06-A8CEB9C0D1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24" t="58030" r="56437" b="11472"/>
          <a:stretch/>
        </p:blipFill>
        <p:spPr>
          <a:xfrm>
            <a:off x="5149481" y="824463"/>
            <a:ext cx="3159884" cy="488063"/>
          </a:xfrm>
          <a:prstGeom prst="rect">
            <a:avLst/>
          </a:prstGeom>
          <a:ln>
            <a:noFill/>
          </a:ln>
        </p:spPr>
      </p:pic>
      <p:sp>
        <p:nvSpPr>
          <p:cNvPr id="13" name="Rectangle: Rounded Corners 12">
            <a:hlinkClick r:id="rId10" action="ppaction://hlinksldjump"/>
            <a:extLst>
              <a:ext uri="{FF2B5EF4-FFF2-40B4-BE49-F238E27FC236}">
                <a16:creationId xmlns:a16="http://schemas.microsoft.com/office/drawing/2014/main" id="{9D24A586-4982-FAF0-0971-980AC49BE6D1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4" name="Rectangle: Rounded Corners 13">
            <a:hlinkClick r:id="rId11" action="ppaction://hlinksldjump"/>
            <a:extLst>
              <a:ext uri="{FF2B5EF4-FFF2-40B4-BE49-F238E27FC236}">
                <a16:creationId xmlns:a16="http://schemas.microsoft.com/office/drawing/2014/main" id="{413BEE48-96A5-DDCA-4F8B-4BE19C5ECE79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E3829DBC-3A23-D579-6781-A7B6FC04BA19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6" name="Rectangle: Rounded Corners 15">
            <a:hlinkClick r:id="rId13" action="ppaction://hlinksldjump"/>
            <a:extLst>
              <a:ext uri="{FF2B5EF4-FFF2-40B4-BE49-F238E27FC236}">
                <a16:creationId xmlns:a16="http://schemas.microsoft.com/office/drawing/2014/main" id="{64E36C94-F1A0-0454-0D4F-9D6C6BF25D4A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4" name="PLE3E 1B NQ_10">
            <a:hlinkClick r:id="" action="ppaction://media"/>
            <a:extLst>
              <a:ext uri="{FF2B5EF4-FFF2-40B4-BE49-F238E27FC236}">
                <a16:creationId xmlns:a16="http://schemas.microsoft.com/office/drawing/2014/main" id="{289D8C03-F8C9-F787-9D10-F9F1C10EB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092" end="0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8063" y="15859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7217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56F45B-F3FC-0E7F-C78A-6705D96FE25B}"/>
              </a:ext>
            </a:extLst>
          </p:cNvPr>
          <p:cNvSpPr/>
          <p:nvPr/>
        </p:nvSpPr>
        <p:spPr>
          <a:xfrm>
            <a:off x="654352" y="130687"/>
            <a:ext cx="6541468" cy="1260509"/>
          </a:xfrm>
          <a:prstGeom prst="roundRect">
            <a:avLst/>
          </a:prstGeom>
          <a:solidFill>
            <a:srgbClr val="FFEAA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3" name="Play button 1">
            <a:extLst>
              <a:ext uri="{FF2B5EF4-FFF2-40B4-BE49-F238E27FC236}">
                <a16:creationId xmlns:a16="http://schemas.microsoft.com/office/drawing/2014/main" id="{1FFC3E01-656A-57D5-965D-73219B639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605" y="252915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51A93-3A19-7F0B-BEEE-8DA9822A31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868" y="256090"/>
            <a:ext cx="5893103" cy="1009702"/>
          </a:xfrm>
          <a:prstGeom prst="rect">
            <a:avLst/>
          </a:prstGeom>
        </p:spPr>
      </p:pic>
      <p:sp>
        <p:nvSpPr>
          <p:cNvPr id="9" name="Rectangle: Rounded Corners 8">
            <a:hlinkClick r:id="rId10" action="ppaction://hlinksldjump"/>
            <a:extLst>
              <a:ext uri="{FF2B5EF4-FFF2-40B4-BE49-F238E27FC236}">
                <a16:creationId xmlns:a16="http://schemas.microsoft.com/office/drawing/2014/main" id="{EF3D4A63-2FAE-89F0-02D2-D005DA0D523C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1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B995DC07-0C9D-4C3E-78BC-A6643DB43B5A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2" name="Rectangle: Rounded Corners 11">
            <a:hlinkClick r:id="rId12" action="ppaction://hlinksldjump"/>
            <a:extLst>
              <a:ext uri="{FF2B5EF4-FFF2-40B4-BE49-F238E27FC236}">
                <a16:creationId xmlns:a16="http://schemas.microsoft.com/office/drawing/2014/main" id="{18951790-1A89-E06B-F407-B57257AEF951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3" name="Rectangle: Rounded Corners 12">
            <a:hlinkClick r:id="rId13" action="ppaction://hlinksldjump"/>
            <a:extLst>
              <a:ext uri="{FF2B5EF4-FFF2-40B4-BE49-F238E27FC236}">
                <a16:creationId xmlns:a16="http://schemas.microsoft.com/office/drawing/2014/main" id="{0355AEAD-EB8A-3A60-937E-3F2643050A64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4" name="PLE3E 1B NQ_11">
            <a:hlinkClick r:id="" action="ppaction://media"/>
            <a:extLst>
              <a:ext uri="{FF2B5EF4-FFF2-40B4-BE49-F238E27FC236}">
                <a16:creationId xmlns:a16="http://schemas.microsoft.com/office/drawing/2014/main" id="{04D503D7-A4C4-36FC-6F49-36B7019DE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5388" y="12334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2045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8032A1-0707-3B7A-E0D9-E0A7D3DFB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64476" y="1368204"/>
            <a:ext cx="9353243" cy="38105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le3e_1b_nq_p64_nq-0014">
            <a:hlinkClick r:id="" action="ppaction://media"/>
            <a:extLst>
              <a:ext uri="{FF2B5EF4-FFF2-40B4-BE49-F238E27FC236}">
                <a16:creationId xmlns:a16="http://schemas.microsoft.com/office/drawing/2014/main" id="{38DD3CAB-BB7F-D510-80D6-1045B2BA14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3796" y="830250"/>
            <a:ext cx="406400" cy="406400"/>
          </a:xfrm>
          <a:prstGeom prst="rect">
            <a:avLst/>
          </a:prstGeom>
        </p:spPr>
      </p:pic>
      <p:sp>
        <p:nvSpPr>
          <p:cNvPr id="8" name="Rectangle: Rounded Corners 7">
            <a:hlinkClick r:id="rId9" action="ppaction://hlinksldjump"/>
            <a:extLst>
              <a:ext uri="{FF2B5EF4-FFF2-40B4-BE49-F238E27FC236}">
                <a16:creationId xmlns:a16="http://schemas.microsoft.com/office/drawing/2014/main" id="{BBC51669-7536-2B02-63C4-29AE24CCDC88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9" name="Rectangle: Rounded Corners 8">
            <a:hlinkClick r:id="rId10" action="ppaction://hlinksldjump"/>
            <a:extLst>
              <a:ext uri="{FF2B5EF4-FFF2-40B4-BE49-F238E27FC236}">
                <a16:creationId xmlns:a16="http://schemas.microsoft.com/office/drawing/2014/main" id="{30B8D015-7BC7-B327-EB84-7318B36AF017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0" name="Rectangle: Rounded Corners 9">
            <a:hlinkClick r:id="rId11" action="ppaction://hlinksldjump"/>
            <a:extLst>
              <a:ext uri="{FF2B5EF4-FFF2-40B4-BE49-F238E27FC236}">
                <a16:creationId xmlns:a16="http://schemas.microsoft.com/office/drawing/2014/main" id="{94625A2F-081E-0147-300F-7D961958CD97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1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A3DD461D-63F4-F6CC-FDB3-9B9517BFEE3E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0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1BDFE6-AF04-0155-160F-BACBF9FA8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67" y="1425691"/>
            <a:ext cx="6186393" cy="3793985"/>
          </a:xfrm>
          <a:prstGeom prst="rect">
            <a:avLst/>
          </a:prstGeom>
        </p:spPr>
      </p:pic>
      <p:pic>
        <p:nvPicPr>
          <p:cNvPr id="11" name="Ans1">
            <a:extLst>
              <a:ext uri="{FF2B5EF4-FFF2-40B4-BE49-F238E27FC236}">
                <a16:creationId xmlns:a16="http://schemas.microsoft.com/office/drawing/2014/main" id="{FB3F2CF3-3897-DB3A-DA73-CD7308AD4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1147" y="2280295"/>
            <a:ext cx="414338" cy="40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C112D1C-75B7-6933-BE34-C439E010E24E}"/>
              </a:ext>
            </a:extLst>
          </p:cNvPr>
          <p:cNvSpPr/>
          <p:nvPr/>
        </p:nvSpPr>
        <p:spPr>
          <a:xfrm>
            <a:off x="3692874" y="2360388"/>
            <a:ext cx="1456960" cy="43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82984A87-2584-D2E7-731E-203281C73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4490" y="2271046"/>
            <a:ext cx="414338" cy="400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4628CC-65DF-2193-4B3C-B1E58F4C1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5703" y="1066800"/>
            <a:ext cx="5335491" cy="42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355041-5AC7-9AEA-D02C-F6A15125DD56}"/>
                  </a:ext>
                </a:extLst>
              </p14:cNvPr>
              <p14:cNvContentPartPr/>
              <p14:nvPr/>
            </p14:nvContentPartPr>
            <p14:xfrm>
              <a:off x="7267245" y="2213033"/>
              <a:ext cx="135720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355041-5AC7-9AEA-D02C-F6A15125DD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31245" y="2141033"/>
                <a:ext cx="1428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DAD3C1-FA4E-59F2-BDC8-4C0C593A6467}"/>
                  </a:ext>
                </a:extLst>
              </p14:cNvPr>
              <p14:cNvContentPartPr/>
              <p14:nvPr/>
            </p14:nvContentPartPr>
            <p14:xfrm>
              <a:off x="7262565" y="2370353"/>
              <a:ext cx="155232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DAD3C1-FA4E-59F2-BDC8-4C0C593A64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26573" y="2298353"/>
                <a:ext cx="1623943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hlinkClick r:id="rId14" action="ppaction://hlinksldjump"/>
            <a:extLst>
              <a:ext uri="{FF2B5EF4-FFF2-40B4-BE49-F238E27FC236}">
                <a16:creationId xmlns:a16="http://schemas.microsoft.com/office/drawing/2014/main" id="{6FAFA68B-D2EF-79C8-9D5E-BF87E648F77A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23" name="Rectangle: Rounded Corners 22">
            <a:hlinkClick r:id="rId15" action="ppaction://hlinksldjump"/>
            <a:extLst>
              <a:ext uri="{FF2B5EF4-FFF2-40B4-BE49-F238E27FC236}">
                <a16:creationId xmlns:a16="http://schemas.microsoft.com/office/drawing/2014/main" id="{BA690D91-AD5D-8CB3-20CB-7182C79C2B31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4" name="Rectangle: Rounded Corners 23">
            <a:hlinkClick r:id="rId16" action="ppaction://hlinksldjump"/>
            <a:extLst>
              <a:ext uri="{FF2B5EF4-FFF2-40B4-BE49-F238E27FC236}">
                <a16:creationId xmlns:a16="http://schemas.microsoft.com/office/drawing/2014/main" id="{C3C8099E-7DEC-0803-BE33-7D8E714B2B23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5" name="Rectangle: Rounded Corners 24">
            <a:hlinkClick r:id="rId17" action="ppaction://hlinksldjump"/>
            <a:extLst>
              <a:ext uri="{FF2B5EF4-FFF2-40B4-BE49-F238E27FC236}">
                <a16:creationId xmlns:a16="http://schemas.microsoft.com/office/drawing/2014/main" id="{D8A8EE94-4774-9900-DC2C-0D6E33B799FB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5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EACCD-D716-7CEC-F17A-B0A55D89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D87691-5AC6-304E-84C3-D8907625E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67" y="1425691"/>
            <a:ext cx="6186393" cy="3793985"/>
          </a:xfrm>
          <a:prstGeom prst="rect">
            <a:avLst/>
          </a:prstGeom>
        </p:spPr>
      </p:pic>
      <p:pic>
        <p:nvPicPr>
          <p:cNvPr id="12" name="Ans2">
            <a:extLst>
              <a:ext uri="{FF2B5EF4-FFF2-40B4-BE49-F238E27FC236}">
                <a16:creationId xmlns:a16="http://schemas.microsoft.com/office/drawing/2014/main" id="{FACCAA6D-DF22-0BBB-220B-FD7C51D0C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8828" y="2921943"/>
            <a:ext cx="414338" cy="40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5571289-3AE9-1805-419D-90CA0E3E9F28}"/>
              </a:ext>
            </a:extLst>
          </p:cNvPr>
          <p:cNvSpPr/>
          <p:nvPr/>
        </p:nvSpPr>
        <p:spPr>
          <a:xfrm>
            <a:off x="4089049" y="3034569"/>
            <a:ext cx="787325" cy="43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7" name="Rectangle: Rounded Corners 16">
            <a:hlinkClick r:id="rId7" action="ppaction://hlinksldjump"/>
            <a:extLst>
              <a:ext uri="{FF2B5EF4-FFF2-40B4-BE49-F238E27FC236}">
                <a16:creationId xmlns:a16="http://schemas.microsoft.com/office/drawing/2014/main" id="{D9673429-1AA8-6AA5-9967-B2FAAA116CD9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8" name="Rectangle: Rounded Corners 17">
            <a:hlinkClick r:id="rId8" action="ppaction://hlinksldjump"/>
            <a:extLst>
              <a:ext uri="{FF2B5EF4-FFF2-40B4-BE49-F238E27FC236}">
                <a16:creationId xmlns:a16="http://schemas.microsoft.com/office/drawing/2014/main" id="{37ACF555-BD18-B127-6E76-EB6CB5765029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9" name="Rectangle: Rounded Corners 18">
            <a:hlinkClick r:id="rId9" action="ppaction://hlinksldjump"/>
            <a:extLst>
              <a:ext uri="{FF2B5EF4-FFF2-40B4-BE49-F238E27FC236}">
                <a16:creationId xmlns:a16="http://schemas.microsoft.com/office/drawing/2014/main" id="{850CC7FC-0CB0-73BF-0AE7-48A50097189D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0" name="Rectangle: Rounded Corners 19">
            <a:hlinkClick r:id="rId10" action="ppaction://hlinksldjump"/>
            <a:extLst>
              <a:ext uri="{FF2B5EF4-FFF2-40B4-BE49-F238E27FC236}">
                <a16:creationId xmlns:a16="http://schemas.microsoft.com/office/drawing/2014/main" id="{95EA9BE8-8AA5-6E9E-5B06-3D5BD6539AED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21" name="Picture 23">
            <a:extLst>
              <a:ext uri="{FF2B5EF4-FFF2-40B4-BE49-F238E27FC236}">
                <a16:creationId xmlns:a16="http://schemas.microsoft.com/office/drawing/2014/main" id="{D6AA013B-B69E-8D94-89C8-087CB0C73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653" y="2938043"/>
            <a:ext cx="414338" cy="400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55AEC-E83F-CE69-349B-2BB542E9F7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5703" y="1066800"/>
            <a:ext cx="5335491" cy="42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2D775B-0251-B3D1-D71A-5689ED89B28D}"/>
                  </a:ext>
                </a:extLst>
              </p14:cNvPr>
              <p14:cNvContentPartPr/>
              <p14:nvPr/>
            </p14:nvContentPartPr>
            <p14:xfrm>
              <a:off x="10529925" y="2227515"/>
              <a:ext cx="10663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2D775B-0251-B3D1-D71A-5689ED89B28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93925" y="2155515"/>
                <a:ext cx="1137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C36711-FE72-1881-4D3F-6A81DC496F3F}"/>
                  </a:ext>
                </a:extLst>
              </p14:cNvPr>
              <p14:cNvContentPartPr/>
              <p14:nvPr/>
            </p14:nvContentPartPr>
            <p14:xfrm>
              <a:off x="10539285" y="2389155"/>
              <a:ext cx="9799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C36711-FE72-1881-4D3F-6A81DC496F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03298" y="2317155"/>
                <a:ext cx="1051534" cy="144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314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F89D0-6FFA-4909-8F46-414369BD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4E205-9DDE-BBD6-8BFF-DCD9BBDA8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67" y="1425691"/>
            <a:ext cx="6186393" cy="3793985"/>
          </a:xfrm>
          <a:prstGeom prst="rect">
            <a:avLst/>
          </a:prstGeom>
        </p:spPr>
      </p:pic>
      <p:pic>
        <p:nvPicPr>
          <p:cNvPr id="13" name="Ans3">
            <a:extLst>
              <a:ext uri="{FF2B5EF4-FFF2-40B4-BE49-F238E27FC236}">
                <a16:creationId xmlns:a16="http://schemas.microsoft.com/office/drawing/2014/main" id="{AC7500CA-F438-0ADF-6B98-EDB803525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8828" y="3605040"/>
            <a:ext cx="414338" cy="40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858DB8B-607E-A08A-4ADE-09487B733A76}"/>
              </a:ext>
            </a:extLst>
          </p:cNvPr>
          <p:cNvSpPr/>
          <p:nvPr/>
        </p:nvSpPr>
        <p:spPr>
          <a:xfrm>
            <a:off x="3598129" y="3746901"/>
            <a:ext cx="501431" cy="3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7364DA-592B-1061-9E63-2E1051B95378}"/>
              </a:ext>
            </a:extLst>
          </p:cNvPr>
          <p:cNvSpPr/>
          <p:nvPr/>
        </p:nvSpPr>
        <p:spPr>
          <a:xfrm>
            <a:off x="4738049" y="3761059"/>
            <a:ext cx="501431" cy="3742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CF023394-07B6-448C-FFD1-F98D924FF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653" y="3605040"/>
            <a:ext cx="414338" cy="400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C32C0-6230-67D7-ACBF-986A4243C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5703" y="1066800"/>
            <a:ext cx="5335491" cy="42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499E14-6B0A-192F-4D70-2F87786E6C8F}"/>
                  </a:ext>
                </a:extLst>
              </p14:cNvPr>
              <p14:cNvContentPartPr/>
              <p14:nvPr/>
            </p14:nvContentPartPr>
            <p14:xfrm>
              <a:off x="7738845" y="4108515"/>
              <a:ext cx="10954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499E14-6B0A-192F-4D70-2F87786E6C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02845" y="4036515"/>
                <a:ext cx="1167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60E342-A915-CD7A-251C-EAB1938D91FD}"/>
                  </a:ext>
                </a:extLst>
              </p14:cNvPr>
              <p14:cNvContentPartPr/>
              <p14:nvPr/>
            </p14:nvContentPartPr>
            <p14:xfrm>
              <a:off x="7734165" y="4289484"/>
              <a:ext cx="110484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60E342-A915-CD7A-251C-EAB1938D91F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98153" y="4217484"/>
                <a:ext cx="1176503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DA23F4-8D19-2023-AD5E-CC7E0E5A802E}"/>
                  </a:ext>
                </a:extLst>
              </p14:cNvPr>
              <p14:cNvContentPartPr/>
              <p14:nvPr/>
            </p14:nvContentPartPr>
            <p14:xfrm>
              <a:off x="7738845" y="4475355"/>
              <a:ext cx="900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DA23F4-8D19-2023-AD5E-CC7E0E5A802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02859" y="4403355"/>
                <a:ext cx="971971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hlinkClick r:id="rId16" action="ppaction://hlinksldjump"/>
            <a:extLst>
              <a:ext uri="{FF2B5EF4-FFF2-40B4-BE49-F238E27FC236}">
                <a16:creationId xmlns:a16="http://schemas.microsoft.com/office/drawing/2014/main" id="{6EA7B8A6-0BAB-50E7-0532-47A17F4B0580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F8655EFF-4DD4-F6F9-47D1-06C78FF92852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4" name="Rectangle: Rounded Corners 23">
            <a:hlinkClick r:id="rId18" action="ppaction://hlinksldjump"/>
            <a:extLst>
              <a:ext uri="{FF2B5EF4-FFF2-40B4-BE49-F238E27FC236}">
                <a16:creationId xmlns:a16="http://schemas.microsoft.com/office/drawing/2014/main" id="{268DD693-F09A-3E2C-FD86-4E3CDCD622FC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5" name="Rectangle: Rounded Corners 24">
            <a:hlinkClick r:id="rId19" action="ppaction://hlinksldjump"/>
            <a:extLst>
              <a:ext uri="{FF2B5EF4-FFF2-40B4-BE49-F238E27FC236}">
                <a16:creationId xmlns:a16="http://schemas.microsoft.com/office/drawing/2014/main" id="{A25FF9FE-3F22-078F-B61C-66110F86591D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3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7C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95281-C33D-820F-5C4C-CD31B36D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16407801-B26E-9F30-60C1-885C435B6CCA}"/>
              </a:ext>
            </a:extLst>
          </p:cNvPr>
          <p:cNvSpPr txBox="1"/>
          <p:nvPr/>
        </p:nvSpPr>
        <p:spPr>
          <a:xfrm>
            <a:off x="1856422" y="1197926"/>
            <a:ext cx="8788718" cy="52322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tabLst>
                <a:tab pos="540000" algn="l"/>
              </a:tabLst>
            </a:pPr>
            <a:r>
              <a:rPr lang="en-GB" sz="2800" b="0" i="0" u="none" strike="noStrike" baseline="0" noProof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r>
              <a:rPr lang="en-GB" sz="2800" noProof="0" dirty="0">
                <a:latin typeface="PeridotPEVariableRegular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GB" sz="2800" noProof="0" dirty="0">
                <a:latin typeface="HelveticaTxtbkforPearson-Rm" panose="02000503050000020004" pitchFamily="50" charset="0"/>
              </a:rPr>
              <a:t>Try using different leaves.</a:t>
            </a:r>
            <a:endParaRPr lang="en-GB" sz="2800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534B9D8-EFA2-75B5-DD35-69DDBE19A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9904" y="1592411"/>
            <a:ext cx="8632191" cy="31245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le3e_1b_nq_p64_nq-0016">
            <a:hlinkClick r:id="" action="ppaction://media"/>
            <a:extLst>
              <a:ext uri="{FF2B5EF4-FFF2-40B4-BE49-F238E27FC236}">
                <a16:creationId xmlns:a16="http://schemas.microsoft.com/office/drawing/2014/main" id="{5F7E39B6-87E7-85F9-7A05-2113808E3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06475" y="873125"/>
            <a:ext cx="406400" cy="406400"/>
          </a:xfrm>
          <a:prstGeom prst="rect">
            <a:avLst/>
          </a:prstGeom>
        </p:spPr>
      </p:pic>
      <p:sp>
        <p:nvSpPr>
          <p:cNvPr id="9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35712C18-7E12-3DFD-0DDD-75EF71001437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1D138032-CEFB-1F75-2145-191C23956220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1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B4F75224-7948-5AEE-61E1-2B210D7FE0B1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2" name="Rectangle: Rounded Corners 11">
            <a:hlinkClick r:id="rId12" action="ppaction://hlinksldjump"/>
            <a:extLst>
              <a:ext uri="{FF2B5EF4-FFF2-40B4-BE49-F238E27FC236}">
                <a16:creationId xmlns:a16="http://schemas.microsoft.com/office/drawing/2014/main" id="{E8FC34C7-1CC0-78A4-5D82-86488E947042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2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B96A80-C804-F033-77C7-A797C18B9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42558"/>
          <a:stretch/>
        </p:blipFill>
        <p:spPr>
          <a:xfrm>
            <a:off x="972351" y="2506942"/>
            <a:ext cx="11219649" cy="18441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1" name="Play button 1">
            <a:extLst>
              <a:ext uri="{FF2B5EF4-FFF2-40B4-BE49-F238E27FC236}">
                <a16:creationId xmlns:a16="http://schemas.microsoft.com/office/drawing/2014/main" id="{AF678A64-AE98-79DD-950E-555CD3886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2406" y="2841625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 hidden="1">
            <a:extLst>
              <a:ext uri="{FF2B5EF4-FFF2-40B4-BE49-F238E27FC236}">
                <a16:creationId xmlns:a16="http://schemas.microsoft.com/office/drawing/2014/main" id="{350ABB83-CCDF-CF10-6AF6-FA70C7A73097}"/>
              </a:ext>
            </a:extLst>
          </p:cNvPr>
          <p:cNvSpPr txBox="1"/>
          <p:nvPr/>
        </p:nvSpPr>
        <p:spPr>
          <a:xfrm>
            <a:off x="2017786" y="2834587"/>
            <a:ext cx="9674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Leaves are different in shape and size.</a:t>
            </a:r>
          </a:p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How else are they different?</a:t>
            </a:r>
            <a:endParaRPr lang="en-GB" sz="4400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9AAED-388A-0DAF-A3B1-259409F439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/>
        </p:blipFill>
        <p:spPr>
          <a:xfrm>
            <a:off x="2247900" y="2943904"/>
            <a:ext cx="9467850" cy="970191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BB6F5866-C72F-29CF-2A20-96EF21538F13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5" name="Rectangle: Rounded Corners 14">
            <a:hlinkClick r:id="rId13" action="ppaction://hlinksldjump"/>
            <a:extLst>
              <a:ext uri="{FF2B5EF4-FFF2-40B4-BE49-F238E27FC236}">
                <a16:creationId xmlns:a16="http://schemas.microsoft.com/office/drawing/2014/main" id="{57C35CF8-15A3-D0B2-B4A5-8C580302CBB1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6" name="Rectangle: Rounded Corners 15">
            <a:hlinkClick r:id="rId14" action="ppaction://hlinksldjump"/>
            <a:extLst>
              <a:ext uri="{FF2B5EF4-FFF2-40B4-BE49-F238E27FC236}">
                <a16:creationId xmlns:a16="http://schemas.microsoft.com/office/drawing/2014/main" id="{BBD9F1AB-922C-86A5-A7D2-6AB506161316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7" name="Rectangle: Rounded Corners 16">
            <a:hlinkClick r:id="rId15" action="ppaction://hlinksldjump"/>
            <a:extLst>
              <a:ext uri="{FF2B5EF4-FFF2-40B4-BE49-F238E27FC236}">
                <a16:creationId xmlns:a16="http://schemas.microsoft.com/office/drawing/2014/main" id="{ED7DDEAB-19DB-0411-E14D-D44E99F20840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3" name="PLE3E 1B NQ_12">
            <a:hlinkClick r:id="" action="ppaction://media"/>
            <a:extLst>
              <a:ext uri="{FF2B5EF4-FFF2-40B4-BE49-F238E27FC236}">
                <a16:creationId xmlns:a16="http://schemas.microsoft.com/office/drawing/2014/main" id="{8219F766-D48A-9F4F-C5A8-47AEE476D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4275" y="279717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491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7C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95281-C33D-820F-5C4C-CD31B36D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16407801-B26E-9F30-60C1-885C435B6CCA}"/>
              </a:ext>
            </a:extLst>
          </p:cNvPr>
          <p:cNvSpPr txBox="1"/>
          <p:nvPr/>
        </p:nvSpPr>
        <p:spPr>
          <a:xfrm>
            <a:off x="1856422" y="1197926"/>
            <a:ext cx="8788718" cy="52322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tabLst>
                <a:tab pos="540000" algn="l"/>
              </a:tabLst>
            </a:pPr>
            <a:r>
              <a:rPr lang="en-GB" sz="2800" b="0" i="0" u="none" strike="noStrike" baseline="0" noProof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r>
              <a:rPr lang="en-GB" sz="2800" noProof="0" dirty="0">
                <a:latin typeface="PeridotPEVariableRegular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GB" sz="2800" noProof="0" dirty="0">
                <a:latin typeface="HelveticaTxtbkforPearson-Rm" panose="02000503050000020004" pitchFamily="50" charset="0"/>
              </a:rPr>
              <a:t>Try using different leaves.</a:t>
            </a:r>
            <a:endParaRPr lang="en-GB" sz="2800" noProof="0" dirty="0"/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9EFB790D-5DB1-BCFA-DA30-ADAD41D65FCB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58A56794-6BB4-D6CC-857B-8D5E0B551461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4D499D5E-2B26-DD07-0F75-FBB6DD3DB5BF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0D167E03-C88E-1EEB-1886-1219EB04192E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D2E47-E578-B85A-CAED-6B0662CA98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8620" y="299945"/>
            <a:ext cx="3408771" cy="212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8CEFD9-8E0C-817F-2449-15E8C4B0E1AB}"/>
              </a:ext>
            </a:extLst>
          </p:cNvPr>
          <p:cNvSpPr/>
          <p:nvPr/>
        </p:nvSpPr>
        <p:spPr>
          <a:xfrm>
            <a:off x="448299" y="222866"/>
            <a:ext cx="1787797" cy="460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0" i="0" dirty="0">
                <a:solidFill>
                  <a:srgbClr val="081E27"/>
                </a:solidFill>
                <a:effectLst/>
              </a:rPr>
              <a:t>Panda stories</a:t>
            </a:r>
            <a:endParaRPr lang="en-HK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BCB7A7-5200-B2CB-58ED-F5BEE34C1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425018" y="453555"/>
            <a:ext cx="3534335" cy="199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425787-4A7A-22FA-8D56-A4E59849C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16" b="89898" l="1591" r="18750">
                        <a14:foregroundMark x1="1682" y1="16459" x2="4023" y2="39728"/>
                        <a14:foregroundMark x1="4023" y1="39728" x2="7955" y2="24631"/>
                        <a14:foregroundMark x1="7955" y1="24631" x2="2977" y2="76163"/>
                        <a14:foregroundMark x1="5670" y1="79931" x2="8250" y2="83541"/>
                        <a14:foregroundMark x1="2977" y1="76163" x2="4529" y2="78335"/>
                        <a14:foregroundMark x1="4456" y1="83829" x2="2273" y2="83995"/>
                        <a14:foregroundMark x1="8250" y1="83541" x2="5619" y2="83741"/>
                        <a14:foregroundMark x1="2273" y1="83995" x2="1773" y2="87174"/>
                        <a14:foregroundMark x1="3568" y1="17821" x2="7773" y2="19183"/>
                        <a14:foregroundMark x1="3841" y1="18275" x2="8318" y2="16686"/>
                        <a14:foregroundMark x1="8318" y1="16686" x2="8409" y2="16459"/>
                        <a14:foregroundMark x1="2682" y1="15551" x2="4841" y2="58910"/>
                        <a14:foregroundMark x1="4841" y1="58910" x2="7614" y2="77072"/>
                        <a14:foregroundMark x1="7614" y1="77072" x2="8932" y2="80931"/>
                        <a14:foregroundMark x1="9386" y1="70602" x2="8750" y2="78207"/>
                        <a14:foregroundMark x1="3023" y1="20091" x2="8136" y2="24518"/>
                        <a14:foregroundMark x1="4364" y1="14642" x2="7409" y2="15551"/>
                        <a14:foregroundMark x1="3477" y1="16005" x2="7318" y2="14642"/>
                        <a14:foregroundMark x1="2841" y1="13848" x2="6886" y2="15096"/>
                        <a14:foregroundMark x1="3659" y1="13848" x2="6341" y2="13394"/>
                        <a14:foregroundMark x1="3659" y1="12486" x2="7318" y2="12032"/>
                        <a14:foregroundMark x1="11091" y1="28604" x2="15955" y2="21453"/>
                        <a14:foregroundMark x1="15955" y1="21453" x2="16818" y2="24972"/>
                        <a14:foregroundMark x1="14227" y1="63451" x2="15295" y2="78661"/>
                        <a14:foregroundMark x1="11000" y1="22701" x2="16295" y2="21793"/>
                        <a14:foregroundMark x1="16295" y1="21793" x2="16909" y2="23156"/>
                        <a14:foregroundMark x1="16909" y1="15096" x2="11659" y2="17026"/>
                        <a14:foregroundMark x1="11659" y1="17026" x2="11886" y2="17821"/>
                        <a14:foregroundMark x1="13318" y1="62543" x2="12568" y2="81725"/>
                        <a14:foregroundMark x1="12568" y1="81725" x2="12614" y2="81385"/>
                        <a14:foregroundMark x1="15023" y1="59364" x2="15568" y2="76844"/>
                        <a14:foregroundMark x1="18614" y1="46425" x2="18614" y2="46425"/>
                        <a14:foregroundMark x1="18432" y1="45062" x2="18432" y2="51419"/>
                        <a14:foregroundMark x1="1886" y1="67310" x2="2273" y2="68331"/>
                        <a14:foregroundMark x1="1591" y1="67310" x2="2864" y2="69353"/>
                        <a14:foregroundMark x1="12523" y1="13848" x2="15841" y2="12940"/>
                        <a14:backgroundMark x1="5023" y1="82520" x2="5023" y2="82520"/>
                        <a14:backgroundMark x1="5114" y1="78093" x2="5023" y2="8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1" t="389" r="79143" b="-389"/>
          <a:stretch>
            <a:fillRect/>
          </a:stretch>
        </p:blipFill>
        <p:spPr bwMode="auto">
          <a:xfrm>
            <a:off x="1178260" y="3429000"/>
            <a:ext cx="2600363" cy="243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FE5E694-2AA3-3F5D-4DD1-A379D3FE885A}"/>
              </a:ext>
            </a:extLst>
          </p:cNvPr>
          <p:cNvSpPr/>
          <p:nvPr/>
        </p:nvSpPr>
        <p:spPr>
          <a:xfrm>
            <a:off x="10219629" y="196961"/>
            <a:ext cx="1787797" cy="460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0" i="0" dirty="0">
                <a:solidFill>
                  <a:srgbClr val="081E27"/>
                </a:solidFill>
                <a:effectLst/>
              </a:rPr>
              <a:t>Panda art</a:t>
            </a:r>
            <a:endParaRPr lang="en-HK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E9A2F3-1FE4-C2EB-8180-CE237F3C7433}"/>
              </a:ext>
            </a:extLst>
          </p:cNvPr>
          <p:cNvSpPr/>
          <p:nvPr/>
        </p:nvSpPr>
        <p:spPr>
          <a:xfrm>
            <a:off x="448298" y="3198612"/>
            <a:ext cx="2375584" cy="460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0" i="0" dirty="0">
                <a:solidFill>
                  <a:srgbClr val="081E27"/>
                </a:solidFill>
                <a:effectLst/>
              </a:rPr>
              <a:t>Panda dress-up day</a:t>
            </a:r>
            <a:endParaRPr lang="en-HK" sz="20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D066AAD-E3B5-C0E0-AF19-E1BE0312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485528" y="3429568"/>
            <a:ext cx="3413313" cy="2275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76C10E-7871-CEE0-AB9E-27239B12B886}"/>
              </a:ext>
            </a:extLst>
          </p:cNvPr>
          <p:cNvSpPr/>
          <p:nvPr/>
        </p:nvSpPr>
        <p:spPr>
          <a:xfrm>
            <a:off x="10219628" y="3189152"/>
            <a:ext cx="1787798" cy="460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0" i="0" dirty="0">
                <a:solidFill>
                  <a:srgbClr val="081E27"/>
                </a:solidFill>
                <a:effectLst/>
              </a:rPr>
              <a:t>Visit pandas</a:t>
            </a:r>
            <a:endParaRPr lang="en-HK" sz="20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1D65692-8235-CC68-A5A2-E0B219BB7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-1990" r="65059" b="1990"/>
          <a:stretch>
            <a:fillRect/>
          </a:stretch>
        </p:blipFill>
        <p:spPr bwMode="auto">
          <a:xfrm>
            <a:off x="4652076" y="1475456"/>
            <a:ext cx="2384582" cy="352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8F104E-4711-1EBC-06B4-C777CA8DE9C8}"/>
              </a:ext>
            </a:extLst>
          </p:cNvPr>
          <p:cNvSpPr/>
          <p:nvPr/>
        </p:nvSpPr>
        <p:spPr>
          <a:xfrm>
            <a:off x="4950467" y="1449936"/>
            <a:ext cx="1787798" cy="460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0" i="0" dirty="0">
                <a:solidFill>
                  <a:srgbClr val="081E27"/>
                </a:solidFill>
                <a:effectLst/>
              </a:rPr>
              <a:t>Panda posters</a:t>
            </a:r>
            <a:endParaRPr lang="en-HK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2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53B5F-DA25-BF6E-21E5-B0E181C9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 hidden="1">
            <a:extLst>
              <a:ext uri="{FF2B5EF4-FFF2-40B4-BE49-F238E27FC236}">
                <a16:creationId xmlns:a16="http://schemas.microsoft.com/office/drawing/2014/main" id="{7339B9B0-A87C-E953-8CFE-FAFC2805CB6E}"/>
              </a:ext>
            </a:extLst>
          </p:cNvPr>
          <p:cNvSpPr txBox="1"/>
          <p:nvPr/>
        </p:nvSpPr>
        <p:spPr>
          <a:xfrm>
            <a:off x="2017786" y="2834587"/>
            <a:ext cx="9674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Leaves are different in shape and size.</a:t>
            </a:r>
          </a:p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How else are they different?</a:t>
            </a:r>
            <a:endParaRPr lang="en-GB" sz="44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8A8F4-3623-7C73-6F43-1A7E694F3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494" y="1530252"/>
            <a:ext cx="8973011" cy="3797495"/>
          </a:xfrm>
          <a:prstGeom prst="rect">
            <a:avLst/>
          </a:prstGeom>
        </p:spPr>
      </p:pic>
      <p:pic>
        <p:nvPicPr>
          <p:cNvPr id="31" name="Play button 1">
            <a:extLst>
              <a:ext uri="{FF2B5EF4-FFF2-40B4-BE49-F238E27FC236}">
                <a16:creationId xmlns:a16="http://schemas.microsoft.com/office/drawing/2014/main" id="{77548B5A-BA3E-A355-E52E-4819027C8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1068" y="164363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hlinkClick r:id="rId10" action="ppaction://hlinksldjump"/>
            <a:extLst>
              <a:ext uri="{FF2B5EF4-FFF2-40B4-BE49-F238E27FC236}">
                <a16:creationId xmlns:a16="http://schemas.microsoft.com/office/drawing/2014/main" id="{D71461E8-3F58-1264-98F6-FD0D6CB7BF81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5" name="Rectangle: Rounded Corners 4">
            <a:hlinkClick r:id="rId11" action="ppaction://hlinksldjump"/>
            <a:extLst>
              <a:ext uri="{FF2B5EF4-FFF2-40B4-BE49-F238E27FC236}">
                <a16:creationId xmlns:a16="http://schemas.microsoft.com/office/drawing/2014/main" id="{30C4DA71-5348-8AB0-1BB7-4FD090C79839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6" name="Rectangle: Rounded Corners 5">
            <a:hlinkClick r:id="rId12" action="ppaction://hlinksldjump"/>
            <a:extLst>
              <a:ext uri="{FF2B5EF4-FFF2-40B4-BE49-F238E27FC236}">
                <a16:creationId xmlns:a16="http://schemas.microsoft.com/office/drawing/2014/main" id="{8A643AE8-42EC-D310-6A8A-7F3A66DB7AB8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7" name="Rectangle: Rounded Corners 6">
            <a:hlinkClick r:id="rId13" action="ppaction://hlinksldjump"/>
            <a:extLst>
              <a:ext uri="{FF2B5EF4-FFF2-40B4-BE49-F238E27FC236}">
                <a16:creationId xmlns:a16="http://schemas.microsoft.com/office/drawing/2014/main" id="{FB8DB3AD-6FCC-AD25-DB48-9C29C0AE8665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8" name="PLE3E 1B NQ_01">
            <a:hlinkClick r:id="" action="ppaction://media"/>
            <a:extLst>
              <a:ext uri="{FF2B5EF4-FFF2-40B4-BE49-F238E27FC236}">
                <a16:creationId xmlns:a16="http://schemas.microsoft.com/office/drawing/2014/main" id="{9F499CF0-E2BF-10CE-66EA-3F7F545007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6425" y="214530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810F4-C2AF-5DF9-7DEA-ACA6E7322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46D0294-68C1-AF14-173F-40F9FECD6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94919" y="614365"/>
            <a:ext cx="8202161" cy="51263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8AE8ECE0-4533-ECF2-AC6C-4A29221A850A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45860AA8-6AC0-2EFC-C381-4B8A3910E050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0" name="Rectangle: Rounded Corners 9">
            <a:hlinkClick r:id="rId8" action="ppaction://hlinksldjump"/>
            <a:extLst>
              <a:ext uri="{FF2B5EF4-FFF2-40B4-BE49-F238E27FC236}">
                <a16:creationId xmlns:a16="http://schemas.microsoft.com/office/drawing/2014/main" id="{ED22AF94-EB4F-664D-0862-93C602228435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1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99B84F68-8D76-5354-24E5-52F6B1B2537D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7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84F21F-DA83-6D2A-1FB0-B3985CCC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6CDF2-C97D-E6DD-CE3F-B759DF28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64" y="2866996"/>
            <a:ext cx="10141471" cy="1124008"/>
          </a:xfrm>
          <a:prstGeom prst="rect">
            <a:avLst/>
          </a:prstGeom>
        </p:spPr>
      </p:pic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3902756F-E358-143F-C5D1-7898C25EDEB9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A7346781-FF92-AF22-CE41-3BFBBCE266CC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9C8633DB-3237-B8BD-CB7D-785EF4019766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0" name="Rectangle: Rounded Corners 9">
            <a:hlinkClick r:id="rId8" action="ppaction://hlinksldjump"/>
            <a:extLst>
              <a:ext uri="{FF2B5EF4-FFF2-40B4-BE49-F238E27FC236}">
                <a16:creationId xmlns:a16="http://schemas.microsoft.com/office/drawing/2014/main" id="{EE0352AB-AC8D-E7EE-3B21-D9D3F5B0F7A8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84F21F-DA83-6D2A-1FB0-B3985CCC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A14409C5-D781-B0C0-00CB-2B579B7B8C77}"/>
              </a:ext>
            </a:extLst>
          </p:cNvPr>
          <p:cNvSpPr/>
          <p:nvPr/>
        </p:nvSpPr>
        <p:spPr>
          <a:xfrm>
            <a:off x="0" y="156752"/>
            <a:ext cx="10058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Let</a:t>
            </a:r>
            <a:r>
              <a:rPr lang="en-GB" sz="3200" b="1" dirty="0">
                <a:solidFill>
                  <a:schemeClr val="bg1"/>
                </a:solidFill>
              </a:rPr>
              <a:t>’s think about what we can write on the poster!</a:t>
            </a:r>
            <a:endParaRPr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E0587-AFC6-29F9-9FAD-A6AC11F630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4" b="87086"/>
          <a:stretch/>
        </p:blipFill>
        <p:spPr>
          <a:xfrm>
            <a:off x="546632" y="964316"/>
            <a:ext cx="6893591" cy="4104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D5EB41-BA1B-DD7F-BC6A-1A17F6311324}"/>
              </a:ext>
            </a:extLst>
          </p:cNvPr>
          <p:cNvSpPr/>
          <p:nvPr/>
        </p:nvSpPr>
        <p:spPr>
          <a:xfrm>
            <a:off x="546632" y="1985219"/>
            <a:ext cx="4937760" cy="1821600"/>
          </a:xfrm>
          <a:prstGeom prst="roundRect">
            <a:avLst/>
          </a:prstGeom>
          <a:solidFill>
            <a:srgbClr val="F4ECF6"/>
          </a:solidFill>
          <a:ln w="3810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pandas look like?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they eat?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they do all day?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A5047F-0CA0-B9CD-7B7A-A2A4776559EF}"/>
              </a:ext>
            </a:extLst>
          </p:cNvPr>
          <p:cNvGrpSpPr/>
          <p:nvPr/>
        </p:nvGrpSpPr>
        <p:grpSpPr>
          <a:xfrm>
            <a:off x="749300" y="4038600"/>
            <a:ext cx="4889500" cy="973070"/>
            <a:chOff x="749300" y="4038600"/>
            <a:chExt cx="4889500" cy="9730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CCEB78-C55D-14C1-E966-3D7B187459E2}"/>
                </a:ext>
              </a:extLst>
            </p:cNvPr>
            <p:cNvSpPr txBox="1"/>
            <p:nvPr/>
          </p:nvSpPr>
          <p:spPr>
            <a:xfrm>
              <a:off x="1432030" y="4180673"/>
              <a:ext cx="4206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prstClr val="black"/>
                  </a:solidFill>
                  <a:latin typeface="Amasis MT Pro Black" panose="02040A04050005020304" pitchFamily="18" charset="0"/>
                </a:rPr>
                <a:t>Choose 1 or 2 questions to answer.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5F9C8206-E767-9FC8-91C5-F1E5616367BC}"/>
                </a:ext>
              </a:extLst>
            </p:cNvPr>
            <p:cNvSpPr/>
            <p:nvPr/>
          </p:nvSpPr>
          <p:spPr>
            <a:xfrm flipV="1">
              <a:off x="749300" y="4038600"/>
              <a:ext cx="647700" cy="647700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7D3121-5542-8194-629F-B79DB7082485}"/>
              </a:ext>
            </a:extLst>
          </p:cNvPr>
          <p:cNvCxnSpPr/>
          <p:nvPr/>
        </p:nvCxnSpPr>
        <p:spPr>
          <a:xfrm>
            <a:off x="736600" y="2590800"/>
            <a:ext cx="42545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6BE850E-62B3-5E21-866F-CDDFB0E05B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78" b="4178"/>
          <a:stretch/>
        </p:blipFill>
        <p:spPr>
          <a:xfrm>
            <a:off x="5921410" y="1536428"/>
            <a:ext cx="5267290" cy="4827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0DFDF-9D8E-8CE1-17D0-23DE252273EA}"/>
              </a:ext>
            </a:extLst>
          </p:cNvPr>
          <p:cNvSpPr txBox="1"/>
          <p:nvPr/>
        </p:nvSpPr>
        <p:spPr>
          <a:xfrm>
            <a:off x="6207230" y="1819317"/>
            <a:ext cx="5222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have black and white fur.</a:t>
            </a:r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560989EB-F5A0-54FB-A6B7-3D460FA72E2A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A745584C-AC40-29FE-7590-3F06023A4FB6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3" name="Rectangle: Rounded Corners 12">
            <a:hlinkClick r:id="rId8" action="ppaction://hlinksldjump"/>
            <a:extLst>
              <a:ext uri="{FF2B5EF4-FFF2-40B4-BE49-F238E27FC236}">
                <a16:creationId xmlns:a16="http://schemas.microsoft.com/office/drawing/2014/main" id="{C0BC53B9-704E-81E6-609C-7888855BD325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4" name="Rectangle: Rounded Corners 13">
            <a:hlinkClick r:id="rId9" action="ppaction://hlinksldjump"/>
            <a:extLst>
              <a:ext uri="{FF2B5EF4-FFF2-40B4-BE49-F238E27FC236}">
                <a16:creationId xmlns:a16="http://schemas.microsoft.com/office/drawing/2014/main" id="{5E1FA0DB-C20C-A730-9500-7629A4CF9260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5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F1160-D4A3-539E-8A0F-260D623BD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6322F-26F2-1DC3-082F-F82E5837EB29}"/>
              </a:ext>
            </a:extLst>
          </p:cNvPr>
          <p:cNvSpPr/>
          <p:nvPr/>
        </p:nvSpPr>
        <p:spPr>
          <a:xfrm>
            <a:off x="528319" y="2009140"/>
            <a:ext cx="4919981" cy="1267460"/>
          </a:xfrm>
          <a:prstGeom prst="roundRect">
            <a:avLst>
              <a:gd name="adj" fmla="val 11576"/>
            </a:avLst>
          </a:prstGeom>
          <a:solidFill>
            <a:srgbClr val="F4ECF6"/>
          </a:solidFill>
          <a:ln w="3810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there a special place or park where they live?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4FDFB5EE-C717-8F83-81CB-9EDBF135D15B}"/>
              </a:ext>
            </a:extLst>
          </p:cNvPr>
          <p:cNvSpPr/>
          <p:nvPr/>
        </p:nvSpPr>
        <p:spPr>
          <a:xfrm>
            <a:off x="0" y="156752"/>
            <a:ext cx="10058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Let</a:t>
            </a:r>
            <a:r>
              <a:rPr lang="en-GB" sz="3200" b="1" dirty="0">
                <a:solidFill>
                  <a:schemeClr val="bg1"/>
                </a:solidFill>
              </a:rPr>
              <a:t>’s think about what we can write on the poster!</a:t>
            </a:r>
            <a:endParaRPr lang="en-GB" sz="3200" b="1" noProof="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8D0F2-279C-17BE-5728-56B07ED45F78}"/>
              </a:ext>
            </a:extLst>
          </p:cNvPr>
          <p:cNvGrpSpPr/>
          <p:nvPr/>
        </p:nvGrpSpPr>
        <p:grpSpPr>
          <a:xfrm>
            <a:off x="528319" y="967969"/>
            <a:ext cx="8433919" cy="483788"/>
            <a:chOff x="481481" y="1041400"/>
            <a:chExt cx="8433919" cy="4837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E58FC62-3E68-5AFF-9F5C-83AD4D34E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24" t="16823" r="530" b="69827"/>
            <a:stretch/>
          </p:blipFill>
          <p:spPr>
            <a:xfrm>
              <a:off x="481481" y="1060975"/>
              <a:ext cx="7316319" cy="45032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AAF3B3-1D86-1BDB-8760-2EF7A69EA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24" t="29419" r="81725" b="56239"/>
            <a:stretch/>
          </p:blipFill>
          <p:spPr>
            <a:xfrm>
              <a:off x="7707781" y="1041400"/>
              <a:ext cx="1207619" cy="4837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B1D80F-13A2-2746-1484-1704503552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78" b="4178"/>
          <a:stretch/>
        </p:blipFill>
        <p:spPr>
          <a:xfrm>
            <a:off x="5921410" y="1536428"/>
            <a:ext cx="5267290" cy="4827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453C00-46B6-9CDA-DFF1-C5710D4DE6AE}"/>
              </a:ext>
            </a:extLst>
          </p:cNvPr>
          <p:cNvSpPr txBox="1"/>
          <p:nvPr/>
        </p:nvSpPr>
        <p:spPr>
          <a:xfrm>
            <a:off x="6207230" y="1819317"/>
            <a:ext cx="5222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have black and white fur.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C18BFB-2CCF-9A5D-9AAD-008B6C44D407}"/>
              </a:ext>
            </a:extLst>
          </p:cNvPr>
          <p:cNvSpPr txBox="1"/>
          <p:nvPr/>
        </p:nvSpPr>
        <p:spPr>
          <a:xfrm>
            <a:off x="6207230" y="2809917"/>
            <a:ext cx="472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People can see pandas at Ocean Park.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18D34D38-6589-10F9-708A-C815EE13903E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9" name="Rectangle: Rounded Corners 18">
            <a:hlinkClick r:id="rId7" action="ppaction://hlinksldjump"/>
            <a:extLst>
              <a:ext uri="{FF2B5EF4-FFF2-40B4-BE49-F238E27FC236}">
                <a16:creationId xmlns:a16="http://schemas.microsoft.com/office/drawing/2014/main" id="{6ACD6A21-DB02-F507-8668-E0DFE5F4E956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0" name="Rectangle: Rounded Corners 19">
            <a:hlinkClick r:id="rId8" action="ppaction://hlinksldjump"/>
            <a:extLst>
              <a:ext uri="{FF2B5EF4-FFF2-40B4-BE49-F238E27FC236}">
                <a16:creationId xmlns:a16="http://schemas.microsoft.com/office/drawing/2014/main" id="{C7E867AD-8418-E1D1-D0E3-4A6F7BE8AB3E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1" name="Rectangle: Rounded Corners 20">
            <a:hlinkClick r:id="rId9" action="ppaction://hlinksldjump"/>
            <a:extLst>
              <a:ext uri="{FF2B5EF4-FFF2-40B4-BE49-F238E27FC236}">
                <a16:creationId xmlns:a16="http://schemas.microsoft.com/office/drawing/2014/main" id="{29206C93-4ED5-259E-0F27-0B4BB9C27940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1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3C6BD-160F-A49F-A15C-084A9944B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79DD2AC0-B29A-96ED-FD5D-40F5AE2B4463}"/>
              </a:ext>
            </a:extLst>
          </p:cNvPr>
          <p:cNvSpPr/>
          <p:nvPr/>
        </p:nvSpPr>
        <p:spPr>
          <a:xfrm>
            <a:off x="0" y="156752"/>
            <a:ext cx="10058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Let</a:t>
            </a:r>
            <a:r>
              <a:rPr lang="en-GB" sz="3200" b="1" dirty="0">
                <a:solidFill>
                  <a:schemeClr val="bg1"/>
                </a:solidFill>
              </a:rPr>
              <a:t>’s think about what we can write on the poster!</a:t>
            </a:r>
            <a:endParaRPr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2C5E9-91BA-68F0-44D9-DC376C57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t="45378" r="833" b="27684"/>
          <a:stretch/>
        </p:blipFill>
        <p:spPr>
          <a:xfrm>
            <a:off x="561340" y="942789"/>
            <a:ext cx="7329019" cy="91029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2951D6-0267-2CD0-223F-2D55759ECFDB}"/>
              </a:ext>
            </a:extLst>
          </p:cNvPr>
          <p:cNvSpPr/>
          <p:nvPr/>
        </p:nvSpPr>
        <p:spPr>
          <a:xfrm>
            <a:off x="561340" y="1943100"/>
            <a:ext cx="5039360" cy="4330700"/>
          </a:xfrm>
          <a:prstGeom prst="roundRect">
            <a:avLst>
              <a:gd name="adj" fmla="val 7065"/>
            </a:avLst>
          </a:prstGeom>
          <a:solidFill>
            <a:srgbClr val="F4ECF6"/>
          </a:solidFill>
          <a:ln w="3810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adjectives you learnt to talk about: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reason why you like that animal, e.g. cute, lovely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feelings when you see an animal that you like, e.g. happy, excited</a:t>
            </a:r>
            <a:endParaRPr kumimoji="0" lang="en-H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BF1BC-DB9C-E815-6956-5935CF61F3BC}"/>
              </a:ext>
            </a:extLst>
          </p:cNvPr>
          <p:cNvCxnSpPr>
            <a:cxnSpLocks/>
          </p:cNvCxnSpPr>
          <p:nvPr/>
        </p:nvCxnSpPr>
        <p:spPr>
          <a:xfrm>
            <a:off x="1206500" y="3632200"/>
            <a:ext cx="39497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4F2655-3480-5DC3-C332-DE7A03F958CE}"/>
              </a:ext>
            </a:extLst>
          </p:cNvPr>
          <p:cNvCxnSpPr>
            <a:cxnSpLocks/>
          </p:cNvCxnSpPr>
          <p:nvPr/>
        </p:nvCxnSpPr>
        <p:spPr>
          <a:xfrm>
            <a:off x="1231900" y="4089400"/>
            <a:ext cx="20193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F26BAA-D8DD-2D8C-67A1-01524A65A1B7}"/>
              </a:ext>
            </a:extLst>
          </p:cNvPr>
          <p:cNvCxnSpPr>
            <a:cxnSpLocks/>
          </p:cNvCxnSpPr>
          <p:nvPr/>
        </p:nvCxnSpPr>
        <p:spPr>
          <a:xfrm>
            <a:off x="1206500" y="5080000"/>
            <a:ext cx="39497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0502E9-CD0C-AE3F-DE3D-134D3DADBFA1}"/>
              </a:ext>
            </a:extLst>
          </p:cNvPr>
          <p:cNvCxnSpPr>
            <a:cxnSpLocks/>
          </p:cNvCxnSpPr>
          <p:nvPr/>
        </p:nvCxnSpPr>
        <p:spPr>
          <a:xfrm>
            <a:off x="1231900" y="5537200"/>
            <a:ext cx="38354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262689-9139-9202-C7D4-B15F1450101A}"/>
              </a:ext>
            </a:extLst>
          </p:cNvPr>
          <p:cNvCxnSpPr>
            <a:cxnSpLocks/>
          </p:cNvCxnSpPr>
          <p:nvPr/>
        </p:nvCxnSpPr>
        <p:spPr>
          <a:xfrm>
            <a:off x="1219200" y="6070600"/>
            <a:ext cx="698500" cy="0"/>
          </a:xfrm>
          <a:prstGeom prst="line">
            <a:avLst/>
          </a:prstGeom>
          <a:ln w="381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5EED146-2398-6654-02A9-4FD5E9C388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78" b="4178"/>
          <a:stretch/>
        </p:blipFill>
        <p:spPr>
          <a:xfrm>
            <a:off x="5921410" y="1536428"/>
            <a:ext cx="5267290" cy="4827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108F20-4CD9-5BE1-C8A0-1CD6B2A3C392}"/>
              </a:ext>
            </a:extLst>
          </p:cNvPr>
          <p:cNvSpPr txBox="1"/>
          <p:nvPr/>
        </p:nvSpPr>
        <p:spPr>
          <a:xfrm>
            <a:off x="6207230" y="1819317"/>
            <a:ext cx="5222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have black and white fur.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3F2CB-911D-424F-CE3C-FFC9EFFEC5AE}"/>
              </a:ext>
            </a:extLst>
          </p:cNvPr>
          <p:cNvSpPr txBox="1"/>
          <p:nvPr/>
        </p:nvSpPr>
        <p:spPr>
          <a:xfrm>
            <a:off x="6207230" y="2809917"/>
            <a:ext cx="472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People can see pandas at Ocean Park.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755F8B-2602-20E8-99F7-EFECFB89E182}"/>
              </a:ext>
            </a:extLst>
          </p:cNvPr>
          <p:cNvSpPr txBox="1"/>
          <p:nvPr/>
        </p:nvSpPr>
        <p:spPr>
          <a:xfrm>
            <a:off x="6219930" y="3787817"/>
            <a:ext cx="4727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are cute.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7F716C-A2E1-D2A0-6F89-0F6F03E5B415}"/>
              </a:ext>
            </a:extLst>
          </p:cNvPr>
          <p:cNvSpPr txBox="1"/>
          <p:nvPr/>
        </p:nvSpPr>
        <p:spPr>
          <a:xfrm>
            <a:off x="6207230" y="4308517"/>
            <a:ext cx="494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I am happy to see them.</a:t>
            </a: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912F7B81-1F84-7365-D70A-70F025CC0A7F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:a16="http://schemas.microsoft.com/office/drawing/2014/main" id="{2F88D9BB-D0E7-0C24-09C7-9349CF4BCE49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1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A4C358E4-0419-5FBC-8896-7E2188E5EE31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3" name="Rectangle: Rounded Corners 12">
            <a:hlinkClick r:id="rId9" action="ppaction://hlinksldjump"/>
            <a:extLst>
              <a:ext uri="{FF2B5EF4-FFF2-40B4-BE49-F238E27FC236}">
                <a16:creationId xmlns:a16="http://schemas.microsoft.com/office/drawing/2014/main" id="{5621249B-B504-D38F-BD79-D7DBCAA824E3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4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0D26B-62E9-34AE-ADEA-04D82D49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54F56C82-B950-14AE-EBE6-A75C89C6E6A6}"/>
              </a:ext>
            </a:extLst>
          </p:cNvPr>
          <p:cNvSpPr/>
          <p:nvPr/>
        </p:nvSpPr>
        <p:spPr>
          <a:xfrm>
            <a:off x="0" y="156752"/>
            <a:ext cx="10058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Let</a:t>
            </a:r>
            <a:r>
              <a:rPr lang="en-GB" sz="3200" b="1" dirty="0">
                <a:solidFill>
                  <a:schemeClr val="bg1"/>
                </a:solidFill>
              </a:rPr>
              <a:t>’s think about what we can write on the poster!</a:t>
            </a:r>
            <a:endParaRPr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A909D-164F-E4D3-B257-286481F900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5" t="73311" r="909" b="-249"/>
          <a:stretch/>
        </p:blipFill>
        <p:spPr>
          <a:xfrm>
            <a:off x="456081" y="973240"/>
            <a:ext cx="6859119" cy="85192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C72BD4-2EC0-D637-AF3D-878A1E516E1C}"/>
              </a:ext>
            </a:extLst>
          </p:cNvPr>
          <p:cNvSpPr/>
          <p:nvPr/>
        </p:nvSpPr>
        <p:spPr>
          <a:xfrm>
            <a:off x="388620" y="2169580"/>
            <a:ext cx="5224780" cy="3151720"/>
          </a:xfrm>
          <a:prstGeom prst="roundRect">
            <a:avLst>
              <a:gd name="adj" fmla="val 9830"/>
            </a:avLst>
          </a:prstGeom>
          <a:solidFill>
            <a:srgbClr val="F4ECF6"/>
          </a:solidFill>
          <a:ln w="3810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Imagine you are talking to someone who has never seen a giant panda. What would you say to make them want to visit Hong Kong to see the pandas?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4DAEF-963D-C60D-80F1-4A7721989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78" b="4178"/>
          <a:stretch/>
        </p:blipFill>
        <p:spPr>
          <a:xfrm>
            <a:off x="5921410" y="1536428"/>
            <a:ext cx="5267290" cy="4827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1049C2-87D5-A243-AA9F-E4996BAE4223}"/>
              </a:ext>
            </a:extLst>
          </p:cNvPr>
          <p:cNvSpPr txBox="1"/>
          <p:nvPr/>
        </p:nvSpPr>
        <p:spPr>
          <a:xfrm>
            <a:off x="6207230" y="1819317"/>
            <a:ext cx="5222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have black and white fur.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DB0A5-F7E2-0D6E-4494-6D085663AD87}"/>
              </a:ext>
            </a:extLst>
          </p:cNvPr>
          <p:cNvSpPr txBox="1"/>
          <p:nvPr/>
        </p:nvSpPr>
        <p:spPr>
          <a:xfrm>
            <a:off x="6207230" y="2809917"/>
            <a:ext cx="472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People can see pandas at Ocean Park.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954AC-7871-F336-6553-18B5AE22D751}"/>
              </a:ext>
            </a:extLst>
          </p:cNvPr>
          <p:cNvSpPr txBox="1"/>
          <p:nvPr/>
        </p:nvSpPr>
        <p:spPr>
          <a:xfrm>
            <a:off x="6219930" y="3787817"/>
            <a:ext cx="4727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Pandas are cute.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3EAA5-D262-4A1D-0BF6-6FFB2C7F109F}"/>
              </a:ext>
            </a:extLst>
          </p:cNvPr>
          <p:cNvSpPr txBox="1"/>
          <p:nvPr/>
        </p:nvSpPr>
        <p:spPr>
          <a:xfrm>
            <a:off x="6207230" y="4308517"/>
            <a:ext cx="494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I am happy to see them.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B4665-05DB-16ED-0517-E3890B15B7DA}"/>
              </a:ext>
            </a:extLst>
          </p:cNvPr>
          <p:cNvSpPr txBox="1"/>
          <p:nvPr/>
        </p:nvSpPr>
        <p:spPr>
          <a:xfrm>
            <a:off x="6219930" y="4803817"/>
            <a:ext cx="4943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Come visit them!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They are a symbol of China.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D90835F5-B584-6A94-6729-A6BFF48D3979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1BB1E8AE-7127-2F99-4BF6-3073BFB18F2F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BE9E6774-C8F0-67CA-E3B0-F44ADA9E5149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31353A66-E3D3-5276-12E4-CDFD826DE2BB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5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96768-52AE-CD4C-09DF-F415D51D9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E2171B6-E3B2-46FD-72F7-63D8EBF75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30376" y="1352229"/>
            <a:ext cx="4050524" cy="3612065"/>
          </a:xfrm>
          <a:prstGeom prst="rect">
            <a:avLst/>
          </a:prstGeom>
        </p:spPr>
      </p:pic>
      <p:pic>
        <p:nvPicPr>
          <p:cNvPr id="1026" name="Picture 2" descr="Set realistic empty white format A4 paper sheet, blank white paper opened, paper sheet curled corner of with shadow - vector">
            <a:extLst>
              <a:ext uri="{FF2B5EF4-FFF2-40B4-BE49-F238E27FC236}">
                <a16:creationId xmlns:a16="http://schemas.microsoft.com/office/drawing/2014/main" id="{CF31B57E-A19F-B99B-E063-6F5383F3D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68" b="80711" l="36372" r="4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11475" r="50817" b="11596"/>
          <a:stretch/>
        </p:blipFill>
        <p:spPr bwMode="auto">
          <a:xfrm>
            <a:off x="4270161" y="1295673"/>
            <a:ext cx="4038236" cy="512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749125-E863-808D-0825-B9E1E263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3" t="18764" r="25352" b="18767"/>
          <a:stretch/>
        </p:blipFill>
        <p:spPr bwMode="auto">
          <a:xfrm>
            <a:off x="4020892" y="1295674"/>
            <a:ext cx="4090771" cy="52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C9B56-9708-5745-34AF-B11ECB9EE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8711" y="1403178"/>
            <a:ext cx="4090771" cy="1012024"/>
          </a:xfrm>
          <a:prstGeom prst="rect">
            <a:avLst/>
          </a:prstGeom>
        </p:spPr>
      </p:pic>
      <p:sp>
        <p:nvSpPr>
          <p:cNvPr id="4" name="矩形 18">
            <a:extLst>
              <a:ext uri="{FF2B5EF4-FFF2-40B4-BE49-F238E27FC236}">
                <a16:creationId xmlns:a16="http://schemas.microsoft.com/office/drawing/2014/main" id="{223CEAEE-CF97-82E8-D31C-CFE88C5B58BC}"/>
              </a:ext>
            </a:extLst>
          </p:cNvPr>
          <p:cNvSpPr/>
          <p:nvPr/>
        </p:nvSpPr>
        <p:spPr>
          <a:xfrm>
            <a:off x="0" y="156752"/>
            <a:ext cx="10058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Now let’s add what we wrote onto our poster!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F073F08-294D-6AEE-D449-9B9E8C41C02D}"/>
              </a:ext>
            </a:extLst>
          </p:cNvPr>
          <p:cNvSpPr/>
          <p:nvPr/>
        </p:nvSpPr>
        <p:spPr>
          <a:xfrm>
            <a:off x="419100" y="1358900"/>
            <a:ext cx="3695700" cy="876300"/>
          </a:xfrm>
          <a:prstGeom prst="homePlate">
            <a:avLst/>
          </a:prstGeom>
          <a:solidFill>
            <a:srgbClr val="F4ECF6"/>
          </a:solidFill>
          <a:ln w="1905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Write an interesting title for the poster.</a:t>
            </a:r>
          </a:p>
        </p:txBody>
      </p:sp>
      <p:pic>
        <p:nvPicPr>
          <p:cNvPr id="9" name="Picture 8" descr="A drawing of a panda&#10;&#10;AI-generated content may be incorrect.">
            <a:extLst>
              <a:ext uri="{FF2B5EF4-FFF2-40B4-BE49-F238E27FC236}">
                <a16:creationId xmlns:a16="http://schemas.microsoft.com/office/drawing/2014/main" id="{66016F3B-EFBD-510F-B0AD-D00B610E2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2644" y="2480707"/>
            <a:ext cx="2073956" cy="2073956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D1878FD-7E73-B155-E53C-8DFC27500793}"/>
              </a:ext>
            </a:extLst>
          </p:cNvPr>
          <p:cNvSpPr/>
          <p:nvPr/>
        </p:nvSpPr>
        <p:spPr>
          <a:xfrm>
            <a:off x="469900" y="2832100"/>
            <a:ext cx="3695700" cy="1511300"/>
          </a:xfrm>
          <a:prstGeom prst="homePlate">
            <a:avLst/>
          </a:prstGeom>
          <a:solidFill>
            <a:srgbClr val="F4ECF6"/>
          </a:solidFill>
          <a:ln w="1905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Then draw a picture of a giant panda to attract people.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48FC4-4388-1BCB-31DA-FB104DB2292E}"/>
              </a:ext>
            </a:extLst>
          </p:cNvPr>
          <p:cNvSpPr txBox="1"/>
          <p:nvPr/>
        </p:nvSpPr>
        <p:spPr>
          <a:xfrm>
            <a:off x="8178800" y="22352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FDDF420E-9347-9156-0EED-664D093BDC77}"/>
              </a:ext>
            </a:extLst>
          </p:cNvPr>
          <p:cNvSpPr/>
          <p:nvPr/>
        </p:nvSpPr>
        <p:spPr>
          <a:xfrm>
            <a:off x="533400" y="4749800"/>
            <a:ext cx="3695700" cy="977900"/>
          </a:xfrm>
          <a:prstGeom prst="homePlate">
            <a:avLst/>
          </a:prstGeom>
          <a:solidFill>
            <a:srgbClr val="F4ECF6"/>
          </a:solidFill>
          <a:ln w="19050">
            <a:solidFill>
              <a:srgbClr val="F03D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Finally, write about pandas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9B9D7-E1BB-403A-1908-58EB2690D9D6}"/>
              </a:ext>
            </a:extLst>
          </p:cNvPr>
          <p:cNvSpPr txBox="1"/>
          <p:nvPr/>
        </p:nvSpPr>
        <p:spPr>
          <a:xfrm>
            <a:off x="8178800" y="36576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BC88DCF-4BA9-0BAC-8CA2-489111B26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794" y="4639996"/>
            <a:ext cx="4017612" cy="17436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D3B505-A096-03E6-3616-1C322AD35EBB}"/>
              </a:ext>
            </a:extLst>
          </p:cNvPr>
          <p:cNvSpPr txBox="1"/>
          <p:nvPr/>
        </p:nvSpPr>
        <p:spPr>
          <a:xfrm>
            <a:off x="8153400" y="15113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F55F13-0FEB-654D-9A86-30DF3380A2D1}"/>
              </a:ext>
            </a:extLst>
          </p:cNvPr>
          <p:cNvSpPr txBox="1"/>
          <p:nvPr/>
        </p:nvSpPr>
        <p:spPr>
          <a:xfrm>
            <a:off x="8140700" y="29337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441DE7-7FD0-7886-AF47-1DCA77409B31}"/>
              </a:ext>
            </a:extLst>
          </p:cNvPr>
          <p:cNvSpPr txBox="1"/>
          <p:nvPr/>
        </p:nvSpPr>
        <p:spPr>
          <a:xfrm>
            <a:off x="8140700" y="33020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612A66-9A88-C237-E215-2E8ADEE544A3}"/>
              </a:ext>
            </a:extLst>
          </p:cNvPr>
          <p:cNvSpPr txBox="1"/>
          <p:nvPr/>
        </p:nvSpPr>
        <p:spPr>
          <a:xfrm>
            <a:off x="8166100" y="407670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C9B47720-29E7-B588-CE31-4E243212970B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2" name="Rectangle: Rounded Corners 11">
            <a:hlinkClick r:id="rId13" action="ppaction://hlinksldjump"/>
            <a:extLst>
              <a:ext uri="{FF2B5EF4-FFF2-40B4-BE49-F238E27FC236}">
                <a16:creationId xmlns:a16="http://schemas.microsoft.com/office/drawing/2014/main" id="{94DC8EE1-5922-D3A5-BA41-D259D9370CBC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3" name="Rectangle: Rounded Corners 12">
            <a:hlinkClick r:id="rId14" action="ppaction://hlinksldjump"/>
            <a:extLst>
              <a:ext uri="{FF2B5EF4-FFF2-40B4-BE49-F238E27FC236}">
                <a16:creationId xmlns:a16="http://schemas.microsoft.com/office/drawing/2014/main" id="{6B1883C7-76AD-D64D-1489-EBF6D6950E98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4" name="Rectangle: Rounded Corners 13">
            <a:hlinkClick r:id="rId15" action="ppaction://hlinksldjump"/>
            <a:extLst>
              <a:ext uri="{FF2B5EF4-FFF2-40B4-BE49-F238E27FC236}">
                <a16:creationId xmlns:a16="http://schemas.microsoft.com/office/drawing/2014/main" id="{39040C7B-FA45-F650-C349-456137453F6E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2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21" grpId="0"/>
      <p:bldP spid="22" grpId="0" animBg="1"/>
      <p:bldP spid="27" grpId="0"/>
      <p:bldP spid="30" grpId="0"/>
      <p:bldP spid="31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E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12148-8CDA-6FEF-3F35-277C03465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pointing at a poster&#10;&#10;AI-generated content may be incorrect.">
            <a:extLst>
              <a:ext uri="{FF2B5EF4-FFF2-40B4-BE49-F238E27FC236}">
                <a16:creationId xmlns:a16="http://schemas.microsoft.com/office/drawing/2014/main" id="{1861CDA1-6BD4-876C-1E61-53E3A87E4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34" y="1311022"/>
            <a:ext cx="7444746" cy="5295518"/>
          </a:xfrm>
          <a:prstGeom prst="rect">
            <a:avLst/>
          </a:prstGeom>
        </p:spPr>
      </p:pic>
      <p:pic>
        <p:nvPicPr>
          <p:cNvPr id="5" name="ple3e_1b_nq_p64_nq-0024">
            <a:hlinkClick r:id="" action="ppaction://media"/>
            <a:extLst>
              <a:ext uri="{FF2B5EF4-FFF2-40B4-BE49-F238E27FC236}">
                <a16:creationId xmlns:a16="http://schemas.microsoft.com/office/drawing/2014/main" id="{FC036AC8-1F95-8654-45CE-05BC046205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3509" y="4723956"/>
            <a:ext cx="406400" cy="406400"/>
          </a:xfrm>
          <a:prstGeom prst="rect">
            <a:avLst/>
          </a:prstGeom>
        </p:spPr>
      </p:pic>
      <p:pic>
        <p:nvPicPr>
          <p:cNvPr id="7" name="Play button 1">
            <a:extLst>
              <a:ext uri="{FF2B5EF4-FFF2-40B4-BE49-F238E27FC236}">
                <a16:creationId xmlns:a16="http://schemas.microsoft.com/office/drawing/2014/main" id="{E3A86D99-375E-1297-6580-78B5E490B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4235893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8">
            <a:extLst>
              <a:ext uri="{FF2B5EF4-FFF2-40B4-BE49-F238E27FC236}">
                <a16:creationId xmlns:a16="http://schemas.microsoft.com/office/drawing/2014/main" id="{7E99A05F-D40E-8445-E3F0-6F16982F9AD9}"/>
              </a:ext>
            </a:extLst>
          </p:cNvPr>
          <p:cNvSpPr/>
          <p:nvPr/>
        </p:nvSpPr>
        <p:spPr>
          <a:xfrm>
            <a:off x="0" y="156752"/>
            <a:ext cx="8026400" cy="712800"/>
          </a:xfrm>
          <a:prstGeom prst="homePlate">
            <a:avLst/>
          </a:prstGeom>
          <a:solidFill>
            <a:srgbClr val="534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32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You can share your poster with your class!</a:t>
            </a:r>
          </a:p>
        </p:txBody>
      </p:sp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7005618E-E55B-0CE1-579B-ABE528EB5513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1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DCF891E6-798E-85A2-7A0E-C83684597B92}"/>
              </a:ext>
            </a:extLst>
          </p:cNvPr>
          <p:cNvSpPr/>
          <p:nvPr/>
        </p:nvSpPr>
        <p:spPr>
          <a:xfrm>
            <a:off x="7328848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2" name="Rectangle: Rounded Corners 11">
            <a:hlinkClick r:id="rId12" action="ppaction://hlinksldjump"/>
            <a:extLst>
              <a:ext uri="{FF2B5EF4-FFF2-40B4-BE49-F238E27FC236}">
                <a16:creationId xmlns:a16="http://schemas.microsoft.com/office/drawing/2014/main" id="{1C2EC908-3664-0DF0-1DCB-67153D0990CD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3" name="Rectangle: Rounded Corners 12">
            <a:hlinkClick r:id="rId13" action="ppaction://hlinksldjump"/>
            <a:extLst>
              <a:ext uri="{FF2B5EF4-FFF2-40B4-BE49-F238E27FC236}">
                <a16:creationId xmlns:a16="http://schemas.microsoft.com/office/drawing/2014/main" id="{B374D7EC-FCC0-32F2-E8C4-541C5CB09178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0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A5F5B00B-7094-43D3-A72B-8A23DB66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39" y="429634"/>
            <a:ext cx="1108592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GB" sz="1400" b="1" noProof="0" dirty="0">
                <a:latin typeface="+mn-lt"/>
                <a:ea typeface="新細明體" pitchFamily="18" charset="-120"/>
              </a:rPr>
              <a:t>Acknowledgements</a:t>
            </a:r>
          </a:p>
          <a:p>
            <a:pPr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Tx/>
            </a:pPr>
            <a:r>
              <a:rPr lang="en-GB" sz="1400" noProof="0" dirty="0">
                <a:latin typeface="+mn-lt"/>
                <a:ea typeface="新細明體" pitchFamily="18" charset="-120"/>
              </a:rPr>
              <a:t>We would like to thank the following organisations and people for permission to use their images and video: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1B580-5191-457B-845E-A7574321CDF2}"/>
              </a:ext>
            </a:extLst>
          </p:cNvPr>
          <p:cNvSpPr txBox="1"/>
          <p:nvPr/>
        </p:nvSpPr>
        <p:spPr>
          <a:xfrm>
            <a:off x="553039" y="1140541"/>
            <a:ext cx="11085922" cy="4939748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Alina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Mosinyan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Amelie Koch / 123RF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AUFORT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Jérome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Bbu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Kurkovva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Bbu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Kurkovva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bigkai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BlueRingMedia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chendongshan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chendongshan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Credit line is not needed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Daniel X D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Dany Kurniawan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dreamblack46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EdNurg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eyetronic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Hubba Bubba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Mapodile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M./peopleimages.com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Mus Illustrations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Nami735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natrot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snupdo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sokko_natalia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Teeramet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Thanomkiat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123RF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TEGUH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Timeimage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WENN Rights Ltd /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Alamy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Stock Photo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wusuowei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Zach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1255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9B3A15-8536-2129-FC7D-89C92ABF8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1B386A-940D-2D54-B9A7-DB72EA8CB190}"/>
              </a:ext>
            </a:extLst>
          </p:cNvPr>
          <p:cNvSpPr/>
          <p:nvPr/>
        </p:nvSpPr>
        <p:spPr>
          <a:xfrm>
            <a:off x="581025" y="838200"/>
            <a:ext cx="11010900" cy="11811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31" name="Play button 1">
            <a:extLst>
              <a:ext uri="{FF2B5EF4-FFF2-40B4-BE49-F238E27FC236}">
                <a16:creationId xmlns:a16="http://schemas.microsoft.com/office/drawing/2014/main" id="{5BD574C7-CBEF-1BCD-BDF4-2719D1113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643" y="931528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 hidden="1">
            <a:extLst>
              <a:ext uri="{FF2B5EF4-FFF2-40B4-BE49-F238E27FC236}">
                <a16:creationId xmlns:a16="http://schemas.microsoft.com/office/drawing/2014/main" id="{1D253B7F-B445-A26C-8D5A-7C624F8BCFB9}"/>
              </a:ext>
            </a:extLst>
          </p:cNvPr>
          <p:cNvSpPr txBox="1"/>
          <p:nvPr/>
        </p:nvSpPr>
        <p:spPr>
          <a:xfrm>
            <a:off x="2017786" y="2834587"/>
            <a:ext cx="9674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Leaves are different in shape and size.</a:t>
            </a:r>
          </a:p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How else are they different?</a:t>
            </a:r>
            <a:endParaRPr lang="en-GB" sz="44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E8F8-0120-4876-3073-AB110F307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53" y="993417"/>
            <a:ext cx="10610492" cy="852349"/>
          </a:xfrm>
          <a:prstGeom prst="rect">
            <a:avLst/>
          </a:prstGeom>
        </p:spPr>
      </p:pic>
      <p:sp>
        <p:nvSpPr>
          <p:cNvPr id="22" name="Rectangle: Rounded Corners 21">
            <a:hlinkClick r:id="rId10" action="ppaction://hlinksldjump"/>
            <a:extLst>
              <a:ext uri="{FF2B5EF4-FFF2-40B4-BE49-F238E27FC236}">
                <a16:creationId xmlns:a16="http://schemas.microsoft.com/office/drawing/2014/main" id="{3B852F89-2609-9B3B-5E15-6C0D61E34D9F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23" name="Rectangle: Rounded Corners 22">
            <a:hlinkClick r:id="rId11" action="ppaction://hlinksldjump"/>
            <a:extLst>
              <a:ext uri="{FF2B5EF4-FFF2-40B4-BE49-F238E27FC236}">
                <a16:creationId xmlns:a16="http://schemas.microsoft.com/office/drawing/2014/main" id="{E9D4E8D6-725F-5567-BD13-DB68769E22BA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4" name="Rectangle: Rounded Corners 23">
            <a:hlinkClick r:id="rId12" action="ppaction://hlinksldjump"/>
            <a:extLst>
              <a:ext uri="{FF2B5EF4-FFF2-40B4-BE49-F238E27FC236}">
                <a16:creationId xmlns:a16="http://schemas.microsoft.com/office/drawing/2014/main" id="{48069631-5AEF-221F-13F8-04D05D6D5BE9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5" name="Rectangle: Rounded Corners 24">
            <a:hlinkClick r:id="rId13" action="ppaction://hlinksldjump"/>
            <a:extLst>
              <a:ext uri="{FF2B5EF4-FFF2-40B4-BE49-F238E27FC236}">
                <a16:creationId xmlns:a16="http://schemas.microsoft.com/office/drawing/2014/main" id="{FBA71F17-7119-6653-BDBD-FBDB847F5E40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6" name="PLE3E 1B NQ_03">
            <a:hlinkClick r:id="" action="ppaction://media"/>
            <a:extLst>
              <a:ext uri="{FF2B5EF4-FFF2-40B4-BE49-F238E27FC236}">
                <a16:creationId xmlns:a16="http://schemas.microsoft.com/office/drawing/2014/main" id="{BFB0338E-885C-19E2-234D-8E67C800C8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3150" y="17510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6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FE24C-ADF5-6EE0-05E0-141C0371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2DBE08-5AD9-D830-7E5C-B6232E93B1F5}"/>
              </a:ext>
            </a:extLst>
          </p:cNvPr>
          <p:cNvSpPr/>
          <p:nvPr/>
        </p:nvSpPr>
        <p:spPr>
          <a:xfrm>
            <a:off x="1343025" y="868488"/>
            <a:ext cx="4895850" cy="22747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31" name="Play button 1">
            <a:extLst>
              <a:ext uri="{FF2B5EF4-FFF2-40B4-BE49-F238E27FC236}">
                <a16:creationId xmlns:a16="http://schemas.microsoft.com/office/drawing/2014/main" id="{9ACE51CA-FDF7-1802-8787-9E129B5E0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359" y="1036711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 hidden="1">
            <a:extLst>
              <a:ext uri="{FF2B5EF4-FFF2-40B4-BE49-F238E27FC236}">
                <a16:creationId xmlns:a16="http://schemas.microsoft.com/office/drawing/2014/main" id="{2D113D85-4A4F-10C0-BEE7-2058A1354220}"/>
              </a:ext>
            </a:extLst>
          </p:cNvPr>
          <p:cNvSpPr txBox="1"/>
          <p:nvPr/>
        </p:nvSpPr>
        <p:spPr>
          <a:xfrm>
            <a:off x="2017786" y="2834587"/>
            <a:ext cx="9674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Leaves are different in shape and size.</a:t>
            </a:r>
          </a:p>
          <a:p>
            <a:pPr algn="l"/>
            <a:r>
              <a:rPr lang="en-GB" sz="3600" b="0" i="0" u="none" strike="noStrike" baseline="0" noProof="0" dirty="0">
                <a:latin typeface="HelveticaTxtbkforPearson-Rm" panose="02000503050000020004" pitchFamily="50" charset="0"/>
              </a:rPr>
              <a:t>How else are they different?</a:t>
            </a:r>
            <a:endParaRPr lang="en-GB" sz="44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ED83E-59F5-C51B-8652-CD89F47E7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088" y="1036711"/>
            <a:ext cx="4343623" cy="2025754"/>
          </a:xfrm>
          <a:prstGeom prst="rect">
            <a:avLst/>
          </a:prstGeom>
        </p:spPr>
      </p:pic>
      <p:sp>
        <p:nvSpPr>
          <p:cNvPr id="22" name="Rectangle: Rounded Corners 21">
            <a:hlinkClick r:id="rId10" action="ppaction://hlinksldjump"/>
            <a:extLst>
              <a:ext uri="{FF2B5EF4-FFF2-40B4-BE49-F238E27FC236}">
                <a16:creationId xmlns:a16="http://schemas.microsoft.com/office/drawing/2014/main" id="{11D0ED0E-4578-D591-BF35-C949CCFC8E94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23" name="Rectangle: Rounded Corners 22">
            <a:hlinkClick r:id="rId11" action="ppaction://hlinksldjump"/>
            <a:extLst>
              <a:ext uri="{FF2B5EF4-FFF2-40B4-BE49-F238E27FC236}">
                <a16:creationId xmlns:a16="http://schemas.microsoft.com/office/drawing/2014/main" id="{C3958E3A-FAC8-48C1-18D0-8D7FC0E92BB4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4" name="Rectangle: Rounded Corners 23">
            <a:hlinkClick r:id="rId12" action="ppaction://hlinksldjump"/>
            <a:extLst>
              <a:ext uri="{FF2B5EF4-FFF2-40B4-BE49-F238E27FC236}">
                <a16:creationId xmlns:a16="http://schemas.microsoft.com/office/drawing/2014/main" id="{1A9ECE13-18B7-4D36-3862-74ED9D537928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5" name="Rectangle: Rounded Corners 24">
            <a:hlinkClick r:id="rId13" action="ppaction://hlinksldjump"/>
            <a:extLst>
              <a:ext uri="{FF2B5EF4-FFF2-40B4-BE49-F238E27FC236}">
                <a16:creationId xmlns:a16="http://schemas.microsoft.com/office/drawing/2014/main" id="{E5E1718C-81EA-53F2-F2BE-FF8C2E00D325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2" name="PLE3E 1B NQ_04">
            <a:hlinkClick r:id="" action="ppaction://media"/>
            <a:extLst>
              <a:ext uri="{FF2B5EF4-FFF2-40B4-BE49-F238E27FC236}">
                <a16:creationId xmlns:a16="http://schemas.microsoft.com/office/drawing/2014/main" id="{1C78138F-A242-4055-06D0-425AF02FE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2050" y="143192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9570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E7E3AC-7A38-8F67-7639-A38C66B75ED9}"/>
              </a:ext>
            </a:extLst>
          </p:cNvPr>
          <p:cNvSpPr/>
          <p:nvPr/>
        </p:nvSpPr>
        <p:spPr>
          <a:xfrm>
            <a:off x="8418442" y="1811463"/>
            <a:ext cx="3487808" cy="13127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4" name="Play button 1">
            <a:extLst>
              <a:ext uri="{FF2B5EF4-FFF2-40B4-BE49-F238E27FC236}">
                <a16:creationId xmlns:a16="http://schemas.microsoft.com/office/drawing/2014/main" id="{2DF9F9B5-4C3D-5D0B-92EF-25AACAE2A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9776" y="1979686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DC911-E09D-628F-E31E-07AA8C527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270" y="2023838"/>
            <a:ext cx="2978303" cy="901746"/>
          </a:xfrm>
          <a:prstGeom prst="rect">
            <a:avLst/>
          </a:prstGeom>
        </p:spPr>
      </p:pic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DAEA4443-7A44-9934-466B-925813F06DBF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9" name="Rectangle: Rounded Corners 18">
            <a:hlinkClick r:id="rId11" action="ppaction://hlinksldjump"/>
            <a:extLst>
              <a:ext uri="{FF2B5EF4-FFF2-40B4-BE49-F238E27FC236}">
                <a16:creationId xmlns:a16="http://schemas.microsoft.com/office/drawing/2014/main" id="{F741EBB6-A927-295F-BF81-C7A3A8644162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0" name="Rectangle: Rounded Corners 19">
            <a:hlinkClick r:id="rId12" action="ppaction://hlinksldjump"/>
            <a:extLst>
              <a:ext uri="{FF2B5EF4-FFF2-40B4-BE49-F238E27FC236}">
                <a16:creationId xmlns:a16="http://schemas.microsoft.com/office/drawing/2014/main" id="{D2B8FE5B-3297-BB4E-B013-148CD2F3A453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1" name="Rectangle: Rounded Corners 20">
            <a:hlinkClick r:id="rId13" action="ppaction://hlinksldjump"/>
            <a:extLst>
              <a:ext uri="{FF2B5EF4-FFF2-40B4-BE49-F238E27FC236}">
                <a16:creationId xmlns:a16="http://schemas.microsoft.com/office/drawing/2014/main" id="{09625C5A-5672-2890-4554-2EC63BAB2004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2" name="PLE3E 1B NQ_05">
            <a:hlinkClick r:id="" action="ppaction://media"/>
            <a:extLst>
              <a:ext uri="{FF2B5EF4-FFF2-40B4-BE49-F238E27FC236}">
                <a16:creationId xmlns:a16="http://schemas.microsoft.com/office/drawing/2014/main" id="{288DB4BB-C3C1-DF60-07CD-25F7821ABC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90200" y="206134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1765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E7E3AC-7A38-8F67-7639-A38C66B75ED9}"/>
              </a:ext>
            </a:extLst>
          </p:cNvPr>
          <p:cNvSpPr/>
          <p:nvPr/>
        </p:nvSpPr>
        <p:spPr>
          <a:xfrm>
            <a:off x="8418442" y="1811463"/>
            <a:ext cx="3487808" cy="13127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4" name="Play button 1">
            <a:extLst>
              <a:ext uri="{FF2B5EF4-FFF2-40B4-BE49-F238E27FC236}">
                <a16:creationId xmlns:a16="http://schemas.microsoft.com/office/drawing/2014/main" id="{2DF9F9B5-4C3D-5D0B-92EF-25AACAE2A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9776" y="1979686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DC911-E09D-628F-E31E-07AA8C527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1" b="89888" l="6084" r="97148">
                        <a14:foregroundMark x1="9696" y1="15169" x2="9696" y2="15169"/>
                        <a14:foregroundMark x1="6084" y1="16292" x2="6084" y2="16292"/>
                        <a14:foregroundMark x1="13878" y1="25281" x2="13878" y2="25281"/>
                        <a14:foregroundMark x1="13878" y1="15730" x2="13878" y2="15730"/>
                        <a14:foregroundMark x1="19582" y1="23596" x2="19582" y2="23596"/>
                        <a14:foregroundMark x1="22243" y1="22472" x2="22243" y2="22472"/>
                        <a14:foregroundMark x1="29087" y1="20787" x2="29087" y2="20787"/>
                        <a14:foregroundMark x1="38213" y1="20787" x2="38213" y2="20787"/>
                        <a14:foregroundMark x1="44297" y1="22472" x2="44297" y2="22472"/>
                        <a14:foregroundMark x1="51331" y1="21910" x2="51331" y2="21910"/>
                        <a14:foregroundMark x1="56084" y1="20787" x2="56084" y2="20787"/>
                        <a14:foregroundMark x1="61407" y1="21348" x2="61407" y2="21348"/>
                        <a14:foregroundMark x1="68631" y1="21348" x2="68631" y2="21348"/>
                        <a14:foregroundMark x1="78137" y1="20787" x2="78137" y2="20787"/>
                        <a14:foregroundMark x1="83080" y1="20225" x2="83080" y2="20225"/>
                        <a14:foregroundMark x1="88023" y1="18539" x2="88023" y2="18539"/>
                        <a14:foregroundMark x1="6654" y1="58427" x2="6654" y2="58427"/>
                        <a14:foregroundMark x1="13118" y1="57865" x2="13118" y2="57865"/>
                        <a14:foregroundMark x1="20913" y1="70225" x2="20913" y2="70225"/>
                        <a14:foregroundMark x1="24905" y1="58427" x2="24905" y2="58427"/>
                        <a14:foregroundMark x1="30038" y1="61236" x2="30038" y2="61236"/>
                        <a14:foregroundMark x1="38023" y1="60112" x2="38023" y2="60112"/>
                        <a14:foregroundMark x1="46958" y1="63483" x2="46958" y2="63483"/>
                        <a14:foregroundMark x1="50380" y1="64045" x2="50380" y2="64045"/>
                        <a14:foregroundMark x1="56844" y1="67416" x2="56844" y2="67416"/>
                        <a14:foregroundMark x1="63308" y1="64045" x2="63308" y2="64045"/>
                        <a14:foregroundMark x1="72433" y1="65169" x2="72433" y2="65169"/>
                        <a14:foregroundMark x1="86692" y1="64045" x2="86692" y2="64045"/>
                        <a14:foregroundMark x1="90684" y1="64607" x2="90684" y2="64607"/>
                        <a14:foregroundMark x1="97148" y1="61798" x2="97148" y2="61798"/>
                        <a14:foregroundMark x1="96578" y1="79213" x2="96578" y2="79213"/>
                        <a14:foregroundMark x1="80608" y1="63483" x2="80608" y2="63483"/>
                        <a14:backgroundMark x1="13118" y1="63483" x2="13118" y2="63483"/>
                        <a14:backgroundMark x1="87452" y1="73596" x2="87452" y2="73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9545" y="1960636"/>
            <a:ext cx="3138519" cy="1062084"/>
          </a:xfrm>
          <a:prstGeom prst="rect">
            <a:avLst/>
          </a:prstGeom>
        </p:spPr>
      </p:pic>
      <p:sp>
        <p:nvSpPr>
          <p:cNvPr id="14" name="Rectangle: Rounded Corners 13">
            <a:hlinkClick r:id="rId11" action="ppaction://hlinksldjump"/>
            <a:extLst>
              <a:ext uri="{FF2B5EF4-FFF2-40B4-BE49-F238E27FC236}">
                <a16:creationId xmlns:a16="http://schemas.microsoft.com/office/drawing/2014/main" id="{A63D9A48-082D-7ABC-4DCE-1586C1215978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ADF97DFF-383E-4B0F-F04C-FB3D6BB78B30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6" name="Rectangle: Rounded Corners 15">
            <a:hlinkClick r:id="rId13" action="ppaction://hlinksldjump"/>
            <a:extLst>
              <a:ext uri="{FF2B5EF4-FFF2-40B4-BE49-F238E27FC236}">
                <a16:creationId xmlns:a16="http://schemas.microsoft.com/office/drawing/2014/main" id="{8697064D-E87C-977A-64AC-F1FEE4000543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7" name="Rectangle: Rounded Corners 16">
            <a:hlinkClick r:id="rId14" action="ppaction://hlinksldjump"/>
            <a:extLst>
              <a:ext uri="{FF2B5EF4-FFF2-40B4-BE49-F238E27FC236}">
                <a16:creationId xmlns:a16="http://schemas.microsoft.com/office/drawing/2014/main" id="{A05A68BF-FE5B-446A-93C6-5FB0272CE24F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2" name="PLE3E 1B NQ_06">
            <a:hlinkClick r:id="" action="ppaction://media"/>
            <a:extLst>
              <a:ext uri="{FF2B5EF4-FFF2-40B4-BE49-F238E27FC236}">
                <a16:creationId xmlns:a16="http://schemas.microsoft.com/office/drawing/2014/main" id="{0BFE80F3-6B11-9EF1-ED68-61F158F38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0938" y="20256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149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3477E-D309-91E2-2887-647EAC43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F1BA1B0-2F0B-6C38-3C2F-304EFF37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8257" y="-1069"/>
            <a:ext cx="4573587" cy="685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anda bear walking on a log in water&#10;&#10;AI-generated content may be incorrect.">
            <a:extLst>
              <a:ext uri="{FF2B5EF4-FFF2-40B4-BE49-F238E27FC236}">
                <a16:creationId xmlns:a16="http://schemas.microsoft.com/office/drawing/2014/main" id="{C3146C04-AE9E-9554-2702-F1361EF20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" y="1757013"/>
            <a:ext cx="7638117" cy="50988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CB3729-F1CF-3817-CB99-E65C36BE14BF}"/>
              </a:ext>
            </a:extLst>
          </p:cNvPr>
          <p:cNvSpPr/>
          <p:nvPr/>
        </p:nvSpPr>
        <p:spPr>
          <a:xfrm>
            <a:off x="1462361" y="140622"/>
            <a:ext cx="3487808" cy="1682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4" name="Play button 1">
            <a:extLst>
              <a:ext uri="{FF2B5EF4-FFF2-40B4-BE49-F238E27FC236}">
                <a16:creationId xmlns:a16="http://schemas.microsoft.com/office/drawing/2014/main" id="{61C0B062-8FF5-25EE-4232-D34F8DF15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183" y="21755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5C307-6D7A-28AF-C69E-B822237A4F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333" l="3975" r="94979">
                        <a14:foregroundMark x1="7950" y1="10222" x2="7950" y2="10222"/>
                        <a14:foregroundMark x1="4184" y1="10667" x2="4184" y2="10667"/>
                        <a14:foregroundMark x1="12971" y1="9778" x2="12971" y2="9778"/>
                        <a14:foregroundMark x1="12971" y1="16444" x2="12971" y2="16444"/>
                        <a14:foregroundMark x1="16736" y1="13778" x2="16736" y2="13778"/>
                        <a14:foregroundMark x1="22594" y1="15556" x2="22594" y2="15556"/>
                        <a14:foregroundMark x1="29707" y1="13333" x2="29707" y2="13333"/>
                        <a14:foregroundMark x1="45607" y1="14222" x2="45607" y2="14222"/>
                        <a14:foregroundMark x1="50209" y1="16000" x2="50209" y2="16000"/>
                        <a14:foregroundMark x1="58996" y1="13778" x2="58996" y2="13778"/>
                        <a14:foregroundMark x1="67573" y1="16000" x2="67573" y2="16000"/>
                        <a14:foregroundMark x1="70502" y1="18222" x2="70502" y2="18222"/>
                        <a14:foregroundMark x1="83473" y1="13778" x2="83473" y2="13778"/>
                        <a14:foregroundMark x1="88285" y1="14222" x2="88285" y2="14222"/>
                        <a14:foregroundMark x1="92887" y1="16000" x2="92887" y2="16000"/>
                        <a14:foregroundMark x1="95188" y1="14222" x2="95188" y2="14222"/>
                        <a14:foregroundMark x1="5021" y1="47111" x2="5021" y2="47111"/>
                        <a14:foregroundMark x1="9414" y1="45333" x2="9414" y2="45333"/>
                        <a14:foregroundMark x1="12134" y1="43556" x2="12134" y2="43556"/>
                        <a14:foregroundMark x1="12343" y1="49778" x2="12343" y2="49778"/>
                        <a14:foregroundMark x1="15063" y1="49778" x2="15063" y2="49778"/>
                        <a14:foregroundMark x1="24895" y1="47111" x2="24895" y2="47111"/>
                        <a14:foregroundMark x1="35774" y1="47556" x2="35774" y2="47556"/>
                        <a14:foregroundMark x1="39540" y1="52000" x2="39540" y2="52000"/>
                        <a14:foregroundMark x1="45816" y1="47556" x2="45816" y2="47556"/>
                        <a14:foregroundMark x1="52929" y1="47556" x2="52929" y2="47556"/>
                        <a14:foregroundMark x1="57113" y1="52000" x2="57113" y2="52000"/>
                        <a14:foregroundMark x1="62971" y1="48889" x2="62971" y2="48889"/>
                        <a14:foregroundMark x1="63180" y1="59111" x2="63180" y2="59111"/>
                        <a14:foregroundMark x1="36192" y1="17778" x2="36192" y2="17778"/>
                        <a14:foregroundMark x1="71967" y1="45333" x2="71967" y2="45333"/>
                        <a14:foregroundMark x1="77197" y1="50222" x2="77197" y2="50222"/>
                        <a14:foregroundMark x1="86820" y1="48000" x2="86820" y2="48000"/>
                        <a14:foregroundMark x1="90795" y1="48444" x2="90795" y2="48444"/>
                        <a14:foregroundMark x1="5439" y1="80444" x2="5439" y2="80444"/>
                        <a14:foregroundMark x1="13180" y1="83556" x2="13180" y2="83556"/>
                        <a14:foregroundMark x1="16318" y1="83111" x2="16318" y2="83111"/>
                        <a14:foregroundMark x1="28661" y1="81778" x2="28661" y2="81778"/>
                        <a14:foregroundMark x1="33473" y1="81778" x2="33473" y2="81778"/>
                        <a14:foregroundMark x1="38285" y1="88000" x2="38285" y2="88000"/>
                        <a14:foregroundMark x1="44351" y1="81333" x2="44351" y2="81333"/>
                        <a14:foregroundMark x1="54603" y1="81778" x2="54603" y2="81778"/>
                        <a14:foregroundMark x1="58159" y1="82667" x2="58159" y2="82667"/>
                        <a14:foregroundMark x1="66946" y1="76889" x2="66946" y2="76889"/>
                        <a14:foregroundMark x1="67573" y1="86222" x2="67573" y2="86222"/>
                        <a14:foregroundMark x1="69874" y1="83111" x2="69874" y2="83111"/>
                        <a14:foregroundMark x1="80335" y1="93333" x2="80335" y2="93333"/>
                        <a14:backgroundMark x1="38494" y1="18222" x2="38494" y2="18222"/>
                        <a14:backgroundMark x1="86611" y1="50667" x2="86611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77" y="187418"/>
            <a:ext cx="3035456" cy="1428823"/>
          </a:xfrm>
          <a:prstGeom prst="rect">
            <a:avLst/>
          </a:prstGeom>
        </p:spPr>
      </p:pic>
      <p:sp>
        <p:nvSpPr>
          <p:cNvPr id="18" name="Rectangle: Rounded Corners 17">
            <a:hlinkClick r:id="rId12" action="ppaction://hlinksldjump"/>
            <a:extLst>
              <a:ext uri="{FF2B5EF4-FFF2-40B4-BE49-F238E27FC236}">
                <a16:creationId xmlns:a16="http://schemas.microsoft.com/office/drawing/2014/main" id="{893D4C6E-400A-E762-1D37-74BD8FA1ACDA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9" name="Rectangle: Rounded Corners 18">
            <a:hlinkClick r:id="rId13" action="ppaction://hlinksldjump"/>
            <a:extLst>
              <a:ext uri="{FF2B5EF4-FFF2-40B4-BE49-F238E27FC236}">
                <a16:creationId xmlns:a16="http://schemas.microsoft.com/office/drawing/2014/main" id="{91B209E5-43AA-EE23-82C9-2FA97A5E062E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5F763522-05A6-37CC-65AA-120DDCF21350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784CB9CD-07B1-06A3-561A-535DC55A2EFF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9" name="PLE3E 1B NQ_07">
            <a:hlinkClick r:id="" action="ppaction://media"/>
            <a:extLst>
              <a:ext uri="{FF2B5EF4-FFF2-40B4-BE49-F238E27FC236}">
                <a16:creationId xmlns:a16="http://schemas.microsoft.com/office/drawing/2014/main" id="{FE41959C-DBAB-4107-C8F6-6C48D342A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9375" y="155257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1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140BF-1C3B-1E2C-33C3-715C4D84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A6627F-2F65-A20E-C71D-C1535854BD73}"/>
              </a:ext>
            </a:extLst>
          </p:cNvPr>
          <p:cNvSpPr/>
          <p:nvPr/>
        </p:nvSpPr>
        <p:spPr>
          <a:xfrm>
            <a:off x="421570" y="1024542"/>
            <a:ext cx="3563690" cy="1682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3" name="Play button 1">
            <a:extLst>
              <a:ext uri="{FF2B5EF4-FFF2-40B4-BE49-F238E27FC236}">
                <a16:creationId xmlns:a16="http://schemas.microsoft.com/office/drawing/2014/main" id="{5FCF3CA2-3C70-E475-4EE6-27004996B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007" y="536477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27E88-69D2-9EF4-829D-03E1C71732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502" r="94942">
                        <a14:foregroundMark x1="7198" y1="20000" x2="7198" y2="20000"/>
                        <a14:foregroundMark x1="14202" y1="26667" x2="14202" y2="26667"/>
                        <a14:foregroundMark x1="18288" y1="22222" x2="18288" y2="22222"/>
                        <a14:foregroundMark x1="26070" y1="40000" x2="26070" y2="40000"/>
                        <a14:foregroundMark x1="39883" y1="21667" x2="39883" y2="21667"/>
                        <a14:foregroundMark x1="39883" y1="30556" x2="39883" y2="30556"/>
                        <a14:foregroundMark x1="43774" y1="26111" x2="43774" y2="26111"/>
                        <a14:foregroundMark x1="48638" y1="27778" x2="48638" y2="27778"/>
                        <a14:foregroundMark x1="55058" y1="26111" x2="55058" y2="26111"/>
                        <a14:foregroundMark x1="64591" y1="26111" x2="64591" y2="26111"/>
                        <a14:foregroundMark x1="70623" y1="26111" x2="70623" y2="26111"/>
                        <a14:foregroundMark x1="77237" y1="26667" x2="77237" y2="26667"/>
                        <a14:foregroundMark x1="84436" y1="28333" x2="84436" y2="28333"/>
                        <a14:foregroundMark x1="90661" y1="29444" x2="90661" y2="29444"/>
                        <a14:foregroundMark x1="95136" y1="33333" x2="95136" y2="33333"/>
                        <a14:foregroundMark x1="7198" y1="68333" x2="7198" y2="68333"/>
                        <a14:foregroundMark x1="10700" y1="70000" x2="10700" y2="70000"/>
                        <a14:foregroundMark x1="16732" y1="66667" x2="16732" y2="66667"/>
                        <a14:foregroundMark x1="26654" y1="67778" x2="26654" y2="67778"/>
                        <a14:foregroundMark x1="30156" y1="62222" x2="30156" y2="62222"/>
                        <a14:foregroundMark x1="29961" y1="68333" x2="29961" y2="68333"/>
                        <a14:foregroundMark x1="32685" y1="71111" x2="32685" y2="71111"/>
                        <a14:foregroundMark x1="39300" y1="73889" x2="39300" y2="73889"/>
                        <a14:foregroundMark x1="45136" y1="81667" x2="45136" y2="81667"/>
                        <a14:foregroundMark x1="37354" y1="30556" x2="37354" y2="30556"/>
                        <a14:foregroundMark x1="3502" y1="74444" x2="3502" y2="74444"/>
                        <a14:backgroundMark x1="14202" y1="33333" x2="14202" y2="33333"/>
                        <a14:backgroundMark x1="36187" y1="32222" x2="36187" y2="32222"/>
                        <a14:backgroundMark x1="25681" y1="73889" x2="25681" y2="73889"/>
                        <a14:backgroundMark x1="7588" y1="25556" x2="7588" y2="25556"/>
                        <a14:backgroundMark x1="6615" y1="35556" x2="6615" y2="3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40" y="1226790"/>
            <a:ext cx="3264068" cy="1143059"/>
          </a:xfrm>
          <a:prstGeom prst="rect">
            <a:avLst/>
          </a:prstGeom>
        </p:spPr>
      </p:pic>
      <p:sp>
        <p:nvSpPr>
          <p:cNvPr id="10" name="Rectangle: Rounded Corners 9">
            <a:hlinkClick r:id="rId11" action="ppaction://hlinksldjump"/>
            <a:extLst>
              <a:ext uri="{FF2B5EF4-FFF2-40B4-BE49-F238E27FC236}">
                <a16:creationId xmlns:a16="http://schemas.microsoft.com/office/drawing/2014/main" id="{883A7E8F-342A-93FB-15F0-D4137C4E97E1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1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50EB8290-C840-5143-9AA1-27FD54FA5A96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2" name="Rectangle: Rounded Corners 11">
            <a:hlinkClick r:id="rId13" action="ppaction://hlinksldjump"/>
            <a:extLst>
              <a:ext uri="{FF2B5EF4-FFF2-40B4-BE49-F238E27FC236}">
                <a16:creationId xmlns:a16="http://schemas.microsoft.com/office/drawing/2014/main" id="{5825CDF2-5B68-A52E-500E-84A25973E1FD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3" name="Rectangle: Rounded Corners 12">
            <a:hlinkClick r:id="rId14" action="ppaction://hlinksldjump"/>
            <a:extLst>
              <a:ext uri="{FF2B5EF4-FFF2-40B4-BE49-F238E27FC236}">
                <a16:creationId xmlns:a16="http://schemas.microsoft.com/office/drawing/2014/main" id="{A9C41708-2EFA-1AC8-B842-F5912FB5E3F3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7" name="PLE3E 1B NQ_08">
            <a:hlinkClick r:id="" action="ppaction://media"/>
            <a:extLst>
              <a:ext uri="{FF2B5EF4-FFF2-40B4-BE49-F238E27FC236}">
                <a16:creationId xmlns:a16="http://schemas.microsoft.com/office/drawing/2014/main" id="{010B9EDF-6741-42B1-779F-617A346F7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4263" y="104616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1847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7EE171-0FFC-A96C-47CF-F48FD573FB18}"/>
              </a:ext>
            </a:extLst>
          </p:cNvPr>
          <p:cNvSpPr/>
          <p:nvPr/>
        </p:nvSpPr>
        <p:spPr>
          <a:xfrm>
            <a:off x="1026764" y="2730377"/>
            <a:ext cx="10138471" cy="1260509"/>
          </a:xfrm>
          <a:prstGeom prst="roundRect">
            <a:avLst/>
          </a:prstGeom>
          <a:solidFill>
            <a:srgbClr val="FCBE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B30601-724C-BB51-9167-6CD1BC2F6B4D}"/>
              </a:ext>
            </a:extLst>
          </p:cNvPr>
          <p:cNvGrpSpPr/>
          <p:nvPr/>
        </p:nvGrpSpPr>
        <p:grpSpPr>
          <a:xfrm>
            <a:off x="1557950" y="3015280"/>
            <a:ext cx="9076099" cy="690702"/>
            <a:chOff x="1058501" y="3015280"/>
            <a:chExt cx="9076099" cy="6907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844F2F-2162-9130-4BB9-F467B1D4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47709"/>
            <a:stretch/>
          </p:blipFill>
          <p:spPr>
            <a:xfrm>
              <a:off x="1058501" y="3015280"/>
              <a:ext cx="6934556" cy="6907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19C526-8320-4813-C845-18A878C1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0849" r="67876" b="4442"/>
            <a:stretch/>
          </p:blipFill>
          <p:spPr>
            <a:xfrm>
              <a:off x="7906976" y="3065357"/>
              <a:ext cx="2227624" cy="590550"/>
            </a:xfrm>
            <a:prstGeom prst="rect">
              <a:avLst/>
            </a:prstGeom>
          </p:spPr>
        </p:pic>
      </p:grpSp>
      <p:pic>
        <p:nvPicPr>
          <p:cNvPr id="5" name="Play button 1">
            <a:extLst>
              <a:ext uri="{FF2B5EF4-FFF2-40B4-BE49-F238E27FC236}">
                <a16:creationId xmlns:a16="http://schemas.microsoft.com/office/drawing/2014/main" id="{7CDA330C-2C84-ACC9-8BFB-AD503D8C2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6281" y="311634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hlinkClick r:id="rId10" action="ppaction://hlinksldjump"/>
            <a:extLst>
              <a:ext uri="{FF2B5EF4-FFF2-40B4-BE49-F238E27FC236}">
                <a16:creationId xmlns:a16="http://schemas.microsoft.com/office/drawing/2014/main" id="{026DF68E-202E-428D-52A4-2F6C49F808DC}"/>
              </a:ext>
            </a:extLst>
          </p:cNvPr>
          <p:cNvSpPr/>
          <p:nvPr/>
        </p:nvSpPr>
        <p:spPr>
          <a:xfrm>
            <a:off x="5723467" y="6448215"/>
            <a:ext cx="1598400" cy="47413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READING</a:t>
            </a:r>
            <a:endParaRPr lang="en-HK" b="1" dirty="0"/>
          </a:p>
        </p:txBody>
      </p:sp>
      <p:sp>
        <p:nvSpPr>
          <p:cNvPr id="13" name="Rectangle: Rounded Corners 12">
            <a:hlinkClick r:id="rId11" action="ppaction://hlinksldjump"/>
            <a:extLst>
              <a:ext uri="{FF2B5EF4-FFF2-40B4-BE49-F238E27FC236}">
                <a16:creationId xmlns:a16="http://schemas.microsoft.com/office/drawing/2014/main" id="{5C41B89D-E060-BC7C-8B91-0E0F080DD5DA}"/>
              </a:ext>
            </a:extLst>
          </p:cNvPr>
          <p:cNvSpPr/>
          <p:nvPr/>
        </p:nvSpPr>
        <p:spPr>
          <a:xfrm>
            <a:off x="7321973" y="6448214"/>
            <a:ext cx="1598507" cy="47413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 I KNOW</a:t>
            </a:r>
            <a:endParaRPr lang="en-HK" b="1" dirty="0"/>
          </a:p>
        </p:txBody>
      </p:sp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E5E4E294-899E-03E2-F221-452380C7143B}"/>
              </a:ext>
            </a:extLst>
          </p:cNvPr>
          <p:cNvSpPr/>
          <p:nvPr/>
        </p:nvSpPr>
        <p:spPr>
          <a:xfrm>
            <a:off x="8950960" y="6448213"/>
            <a:ext cx="1598507" cy="4741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THINK</a:t>
            </a:r>
            <a:endParaRPr lang="en-HK" b="1" dirty="0"/>
          </a:p>
        </p:txBody>
      </p:sp>
      <p:sp>
        <p:nvSpPr>
          <p:cNvPr id="15" name="Rectangle: Rounded Corners 14">
            <a:hlinkClick r:id="rId13" action="ppaction://hlinksldjump"/>
            <a:extLst>
              <a:ext uri="{FF2B5EF4-FFF2-40B4-BE49-F238E27FC236}">
                <a16:creationId xmlns:a16="http://schemas.microsoft.com/office/drawing/2014/main" id="{E39DBF6F-086F-ED1D-3D71-E5E9719C5926}"/>
              </a:ext>
            </a:extLst>
          </p:cNvPr>
          <p:cNvSpPr/>
          <p:nvPr/>
        </p:nvSpPr>
        <p:spPr>
          <a:xfrm>
            <a:off x="10572327" y="6448212"/>
            <a:ext cx="1598507" cy="474133"/>
          </a:xfrm>
          <a:prstGeom prst="roundRect">
            <a:avLst/>
          </a:prstGeom>
          <a:solidFill>
            <a:srgbClr val="00964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LET’S DO THIS</a:t>
            </a:r>
            <a:endParaRPr lang="en-HK" b="1" dirty="0"/>
          </a:p>
        </p:txBody>
      </p:sp>
      <p:pic>
        <p:nvPicPr>
          <p:cNvPr id="2" name="PLE3E 1B NQ_09">
            <a:hlinkClick r:id="" action="ppaction://media"/>
            <a:extLst>
              <a:ext uri="{FF2B5EF4-FFF2-40B4-BE49-F238E27FC236}">
                <a16:creationId xmlns:a16="http://schemas.microsoft.com/office/drawing/2014/main" id="{15678CF3-767E-A66C-1A74-004DFB1C03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36488" y="310673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1626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LMS_API_VERSION" val="SCORM 2004 (4th edition)"/>
  <p:tag name="ISPRING_ULTRA_SCORM_COURSE_ID" val="B0BFEB23-E59B-41F1-876B-5B41ECB504A9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_PRESENTATION_COURSE_TITLE" val="plet2e_4a_rac_b_ppt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1B National Quest PPT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language&quot;:&quot;EN&quot;,&quot;invertReadingOrder&quot;:&quot;T_FALSE&quot;},&quot;compressionSettings&quot;:{&quot;imageSettings&quot;:{&quot;jpegQuality&quot;:10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PRESENTATION_TITLE" val="PLE3E 1B National Quest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&quot;],[&quot;\uFFFD_\uFFFD\u000E{5F9A7829-1E97-428D-BE66-302A644CD4A7}&quot;,&quot;C:\\Users\\HK1-UCatherineLeung\\OneDrive - Pearson PLC\\Digital\\ePub\\1B\\01_SB\\11_Reprint&quot;],[&quot;f=c${D7FA1370-AE34-4D3B-AD94-86BB9527D2CE}&quot;,&quot;C:\\Users\\ULeunC2\\OneDrive - Pearson PLC\\Desktop\\PLET2E\\Bulk\\Reprint\\RaC PPT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0A071-137A-4806-A8C8-E742EECA2158}:4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252A47-CC52-4311-95BC-56A21CAE213E}:4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D749BF-6717-4D5D-8710-35CFCCC270BF}:4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2D5A7-BAE2-4B30-89BD-BEFD0E9BC27B}: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41EC85-08B3-4F90-833D-C811CE4EAC48}:4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E342BF-E415-49AF-A89A-6E16192592EE}:4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B1C733-6AE6-4525-A346-C044C2300E9D}:4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630E79-3CA1-4CFD-BEC9-F90D887502F2}:4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85122-9C93-46F7-BD16-FB95274F559E}:4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345F8-E2FB-4FA1-8CA3-DA71AAE03531}: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F0769-43E7-4F84-8B4D-6EEFEA383C66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E0A1FE-4DEF-48C1-A5A7-E35637BEDD68}:4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E69D7-C0C5-40E5-8030-50F61BD1F67C}:4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09FA65-B6D7-49EA-91BB-3B445AEDE26D}:4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664F01-CFDC-40FC-9F8D-B8844B382889}:4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9F9D90-B0D5-4E3B-A61D-EF2A24FE5A9D}:4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C7FAFE-4EB0-4499-A972-8D270D02ADE0}:4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AF0639-DE5F-4AB7-A102-2E5FDC5DAE05}:4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F2C2B0-27AD-4BBE-A5A5-860EE8B1D5C9}:4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FF5DA4-EC77-40D7-92DE-74E2731E122C}:4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EB59CC-18B1-48E6-9E1C-8651C19B3EEB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CFB23B-7B74-4335-BA5B-8C6EC511CB82}:4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D1335-E579-4B6E-B918-E45C3AC7CA33}:3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F37446-8F55-4860-BC17-035B0D4D7266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169899-DAA6-4AA2-8B58-2F6104444ECA}:4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4B09B-5609-4E19-A2F7-0F7BB747BBD4}:4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81A3B-86C5-4B33-B61A-A5262B934BDE}: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C374B-30F8-453F-948D-E88E280FBAA0}:4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1DEC7B-BA84-4465-BA40-AB97E67E6254}:45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EF18B5-0057-41F8-B686-5F9D841F8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E34364-9280-4D80-98A4-2FAAF02BFB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1C1482-C092-4E85-832B-540B67AD9507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ea194019-af41-4f5f-90aa-3f3df5d17659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6a719dc3-2774-4bb3-bd51-e2fea1f3384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15357</TotalTime>
  <Words>844</Words>
  <Application>Microsoft Office PowerPoint</Application>
  <PresentationFormat>Widescreen</PresentationFormat>
  <Paragraphs>216</Paragraphs>
  <Slides>29</Slides>
  <Notes>29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Comic Sans MS</vt:lpstr>
      <vt:lpstr>Calibri Light</vt:lpstr>
      <vt:lpstr>HelveticaTxtbkforPearson-Rm</vt:lpstr>
      <vt:lpstr>Calibri</vt:lpstr>
      <vt:lpstr>ADLaM Display</vt:lpstr>
      <vt:lpstr>Verdana</vt:lpstr>
      <vt:lpstr>Amasis MT Pro Black</vt:lpstr>
      <vt:lpstr>Open Sans ExtraBold</vt:lpstr>
      <vt:lpstr>PeridotPEVariableRegular</vt:lpstr>
      <vt:lpstr>Candara</vt:lpstr>
      <vt:lpstr>Wingdings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National Quest PPT</dc:title>
  <dc:creator>Cherry Leung</dc:creator>
  <cp:lastModifiedBy>Catherine Leung</cp:lastModifiedBy>
  <cp:revision>36</cp:revision>
  <dcterms:created xsi:type="dcterms:W3CDTF">2022-07-14T01:46:22Z</dcterms:created>
  <dcterms:modified xsi:type="dcterms:W3CDTF">2025-10-22T04:21:32Z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Order">
    <vt:r8>3067000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</Properties>
</file>