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ink/ink1.xml" ContentType="application/inkml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ink/ink2.xml" ContentType="application/inkml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ink/ink3.xml" ContentType="application/inkml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ink/ink10.xml" ContentType="application/inkml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ink/ink11.xml" ContentType="application/inkml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ink/ink12.xml" ContentType="application/inkml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ink/ink13.xml" ContentType="application/inkml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1"/>
  </p:notesMasterIdLst>
  <p:sldIdLst>
    <p:sldId id="256" r:id="rId5"/>
    <p:sldId id="258" r:id="rId6"/>
    <p:sldId id="259" r:id="rId7"/>
    <p:sldId id="260" r:id="rId8"/>
    <p:sldId id="265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87" r:id="rId32"/>
    <p:sldId id="288" r:id="rId33"/>
    <p:sldId id="289" r:id="rId34"/>
    <p:sldId id="290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5" r:id="rId47"/>
    <p:sldId id="306" r:id="rId48"/>
    <p:sldId id="257" r:id="rId49"/>
    <p:sldId id="333" r:id="rId50"/>
  </p:sldIdLst>
  <p:sldSz cx="12192000" cy="6858000"/>
  <p:notesSz cx="6858000" cy="91440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D82760-C951-1BFF-29C2-9DED795D81D5}" name="Vivian Tang" initials="VT" userId="S::vivian.tang@pearson.com::c38f7cfe-078d-4502-85d2-92bb7fe749ff" providerId="AD"/>
  <p188:author id="{12E99990-BEC7-DA54-B3D6-81D78385100F}" name="Catherine Leung" initials="CL" userId="S::Catherine.Leung@Pearson.com::dabd965c-b78d-4221-bc96-18215785a5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B23"/>
    <a:srgbClr val="FDE0BA"/>
    <a:srgbClr val="F8981C"/>
    <a:srgbClr val="F8ED11"/>
    <a:srgbClr val="E6D6E8"/>
    <a:srgbClr val="F8CBDF"/>
    <a:srgbClr val="B5DFB3"/>
    <a:srgbClr val="FFF898"/>
    <a:srgbClr val="004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4B5329-E858-47AC-BB5B-649467180577}" v="14" dt="2025-10-22T04:06:35.6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8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860" y="268"/>
      </p:cViewPr>
      <p:guideLst>
        <p:guide orient="horz" pos="424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gs" Target="tags/tag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5T04:05:02.468"/>
    </inkml:context>
    <inkml:brush xml:id="br0">
      <inkml:brushProperty name="width" value="0.1" units="cm"/>
      <inkml:brushProperty name="height" value="0.1" units="cm"/>
      <inkml:brushProperty name="color" value="#F8981C"/>
    </inkml:brush>
  </inkml:definitions>
  <inkml:trace contextRef="#ctx0" brushRef="#br0">2199 0 24575,'-15'1'0,"-12"0"0,-52 8 0,-5 6-109,2 2 0,-136 45 0,95-19-195,-122 59 0,120-41 253,3 3 1,4 5-1,-203 154 0,239-156 54,3 3-1,4 3 1,4 2 0,5 2-1,-70 109 1,111-146-9,3 0 1,1 2-1,3-1 0,-14 57 0,27-81 4,2 1 0,0 0 0,2 0 0,0-1 0,2 1 0,0 0 0,2 0 0,0-1 0,2 1-1,0-1 1,2 0 0,0 0 0,14 21 0,-11-24-10,1 0 0,0 0 0,1-1 0,2-1 0,-1 1 0,2-2-1,0 1 1,23 12 0,-13-11-33,0 0 0,0-2-1,1 0 1,1-1-1,39 9 1,-6-6-73,1-2 0,1-2 0,0-3 0,0-1 0,74-2 0,224-23-329,-165-4 332,-1-6 0,-2-7 0,-2-7 0,-3-6 0,-3-7 0,-3-5 0,-4-7 1,-4-6-1,162-92 0,-220 100-30,162-120 1,-213 136 10,-2-2 0,-4-2-1,72-88 1,-107 115 91,-3 0 0,0-1 0,-3-1 0,-1-1 0,-2 0 0,-2 0 0,10-41 0,-20 57 58,0 0 1,-1 0-1,-1 0 0,-1-1 0,0 1 0,-2 0 1,-7-22-1,5 25 57,0 0 0,-1 1 0,0-1 0,-2 1-1,1 1 1,-2-1 0,0 1 0,0 0 0,-2 1 0,-13-11 0,6 7-45,0 1 1,-1 1-1,-1 1 1,0 0-1,-1 0 0,-41-12 1,20 10 41,-1 1 1,-86-11-1,46 13 358,-130-1-1,34 12-483,1 7 0,-180 27 0,-347 82-435,402-56 371,50-6-1020,52-10-2256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5T04:41:47.71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0,'6113'0,"-6096"0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5T04:50:47.55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1,'1040'0,"-1014"0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5T04:50:47.55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1,'9317'0,"-9084"0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5T04:50:47.55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1,'9317'0,"-9084"0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5T04:05:02.468"/>
    </inkml:context>
    <inkml:brush xml:id="br0">
      <inkml:brushProperty name="width" value="0.1" units="cm"/>
      <inkml:brushProperty name="height" value="0.1" units="cm"/>
      <inkml:brushProperty name="color" value="#F8981C"/>
    </inkml:brush>
  </inkml:definitions>
  <inkml:trace contextRef="#ctx0" brushRef="#br0">2976 1 24575,'-21'0'0,"-15"2"0,-71 9 0,-7 8-109,3 4 0,-184 56 0,129-24-195,-166 76 0,163-54 253,4 6 1,5 5-1,-274 198 0,323-200 54,4 3-1,6 4 1,5 3 0,6 4-1,-94 138 1,150-187-9,5 0 1,0 2-1,5 1 0,-19 71 0,36-103 4,3 1 0,0-1 0,2 1 0,1 0 0,2 0 0,1 0 0,2 0 0,0-1 0,3 1-1,-1-1 1,4 0 0,-1-1 0,20 28 0,-16-31-10,2 0 0,0-1 0,1 0 0,3-1 0,-1 0 0,2-1-1,0-1 1,32 18 0,-18-15-33,-1-2 0,1 0-1,1-1 1,2-2-1,52 13 1,-7-9-73,0-2 0,2-2 0,0-4 0,0-2 0,100-2 0,303-29-329,-223-6 332,-2-8 0,-2-9 0,-3-7 0,-4-10 0,-4-7 0,-4-8 0,-5-8 1,-6-8-1,219-118 0,-297 128-30,218-153 1,-287 173 10,-3-2 0,-6-2-1,98-113 1,-145 147 91,-3 0 0,-1-2 0,-4 0 0,-2-1 0,-2-1 0,-3 0 0,14-52 0,-27 73 58,0-1 1,-2 1-1,-1-1 0,-1 1 0,-1 0 0,-2-1 1,-9-28-1,6 33 57,0 0 0,-1 0 0,0 1 0,-3 0-1,2 0 1,-4 1 0,1 0 0,0 0 0,-3 1 0,-17-14 0,7 10-45,1 1 1,-2 1-1,-1 0 1,0 1-1,-1 2 0,-56-18 1,27 13 41,-1 3 1,-117-16-1,63 18 358,-176-2-1,46 16-483,1 8 0,-244 35 0,-469 105-435,544-71 371,68-9-1020,70-12-2256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5T04:05:02.468"/>
    </inkml:context>
    <inkml:brush xml:id="br0">
      <inkml:brushProperty name="width" value="0.1" units="cm"/>
      <inkml:brushProperty name="height" value="0.1" units="cm"/>
      <inkml:brushProperty name="color" value="#F8981C"/>
    </inkml:brush>
  </inkml:definitions>
  <inkml:trace contextRef="#ctx0" brushRef="#br0">1757 1 24575,'-13'0'0,"-8"2"0,-42 9 0,-4 8-109,1 4 0,-108 56 0,76-24-195,-98 76 0,96-54 253,3 6 1,2 5-1,-161 198 0,191-200 54,2 3-1,3 4 1,3 3 0,4 4-1,-56 138 1,89-187-9,3 0 1,0 2-1,3 1 0,-11 71 0,20-103 4,3 1 0,0-1 0,1 1 0,0 0 0,2 0 0,0 0 0,1 0 0,0-1 0,3 1-1,-2-1 1,3 0 0,-1-1 0,13 28 0,-11-31-10,2 0 0,0-1 0,0 0 0,3-1 0,-2 0 0,2-1-1,0-1 1,18 18 0,-9-15-33,-2-2 0,1 0-1,1-1 1,1-2-1,30 13 1,-3-9-73,-1-2 0,2-2 0,-1-4 0,1-2 0,58-2 0,180-29-329,-132-6 332,-2-8 0,0-9 0,-3-7 0,-1-10 0,-3-7 0,-3-8 0,-2-8 1,-4-8-1,130-118 0,-176 128-30,128-153 1,-168 173 10,-3-2 0,-3-2-1,58-113 1,-85 147 91,-3 0 0,0-2 0,-2 0 0,-2-1 0,-1-1 0,-1 0 0,7-52 0,-15 73 58,0-1 1,-1 1-1,-1-1 0,-1 1 0,0 0 0,-2-1 1,-4-28-1,3 33 57,0 0 0,-1 0 0,0 1 0,-1 0-1,0 0 1,-1 1 0,0 0 0,-1 0 0,0 1 0,-11-14 0,4 10-45,1 1 1,-2 1-1,0 0 1,1 1-1,-2 2 0,-33-18 1,17 13 41,-1 3 1,-70-16-1,38 18 358,-104-2-1,27 16-483,1 8 0,-144 35 0,-277 105-435,321-71 371,40-9-1020,41-12-2256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5T04:25:11.809"/>
    </inkml:context>
    <inkml:brush xml:id="br0">
      <inkml:brushProperty name="width" value="0.1" units="cm"/>
      <inkml:brushProperty name="height" value="0.1" units="cm"/>
      <inkml:brushProperty name="color" value="#F8981C"/>
    </inkml:brush>
  </inkml:definitions>
  <inkml:trace contextRef="#ctx0" brushRef="#br0">1321 0 24575,'-25'2'0,"0"0"0,1 1 0,-42 8 0,-67 21 0,104-25 0,-71 20 0,2 2 0,2 2 0,-112 50 0,163-60 0,1 0 0,2 2 0,2 1 0,2 1 0,1 1 0,2 1 0,2 1 0,-36 39 0,47-41 0,3 1 0,1 0 0,1 0 0,3 1 0,2 1 0,2-1 0,1 1 0,3 0 0,-1 49 0,8-59 0,1 1 0,2-1 0,1 0 0,1 0 0,1 0 0,19 29 0,-16-34 0,1 0 0,0 0 0,2-1 0,0-1 0,1 1 0,2-1 0,-1-1 0,2 0 0,21 11 0,-14-10 0,0-2 0,1 0 0,0 0 0,1-2 0,1 0 0,0-1 0,1-1 0,0 0 0,55 6 0,-28-8 0,0 0 0,0-2 0,0-2 0,75-5 0,-85 2 0,1-2 0,-1-1 0,-1-1 0,0-1 0,52-14 0,-63 12 0,-1 0 0,-1-2 0,-1 0 0,0-1 0,-1-1 0,-2 0 0,31-21 0,-20 7 0,-2 0 0,-2-2 0,-2 0 0,-2-2 0,-3 0 0,36-57 0,-28 26 0,-4 0 0,31-117 0,-33 16 0,-27 141 0,-3 1 0,-1-1 0,-1 1 0,-2-1 0,-12-25 0,14 41 0,-1-1 0,0 1 0,-1 1 0,0-1 0,-10-10 0,12 15 0,1 0 0,-1-1 0,0 1 0,0 0 0,0 0 0,-1 0 0,1 1 0,-1-1 0,0 1 0,0-1 0,1 1 0,-1 0 0,-1-1 0,1 1 0,0 1 0,0-1 0,-8-1 0,0 2-130,0 1 0,0-1 0,-1 1 0,1 1 0,0-1-1,1 1 1,-1 1 0,0-1 0,-10 5 0,21-7 66,-74 20-6762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5T04:25:53.910"/>
    </inkml:context>
    <inkml:brush xml:id="br0">
      <inkml:brushProperty name="width" value="0.1" units="cm"/>
      <inkml:brushProperty name="height" value="0.1" units="cm"/>
      <inkml:brushProperty name="color" value="#F8981C"/>
    </inkml:brush>
  </inkml:definitions>
  <inkml:trace contextRef="#ctx0" brushRef="#br0">1321 0 24575,'-25'2'0,"0"0"0,1 1 0,-42 8 0,-67 21 0,104-25 0,-71 20 0,2 2 0,2 2 0,-112 50 0,163-60 0,1 0 0,2 2 0,2 1 0,2 1 0,1 1 0,2 1 0,2 1 0,-36 39 0,47-41 0,3 1 0,1 0 0,1 0 0,3 1 0,2 1 0,2-1 0,1 1 0,3 0 0,-1 49 0,8-59 0,1 1 0,2-1 0,1 0 0,1 0 0,1 0 0,19 29 0,-16-34 0,1 0 0,0 0 0,2-1 0,0-1 0,1 1 0,2-1 0,-1-1 0,2 0 0,21 11 0,-14-10 0,0-2 0,1 0 0,0 0 0,1-2 0,1 0 0,0-1 0,1-1 0,0 0 0,55 6 0,-28-8 0,0 0 0,0-2 0,0-2 0,75-5 0,-85 2 0,1-2 0,-1-1 0,-1-1 0,0-1 0,52-14 0,-63 12 0,-1 0 0,-1-2 0,-1 0 0,0-1 0,-1-1 0,-2 0 0,31-21 0,-20 7 0,-2 0 0,-2-2 0,-2 0 0,-2-2 0,-3 0 0,36-57 0,-28 26 0,-4 0 0,31-117 0,-33 16 0,-27 141 0,-3 1 0,-1-1 0,-1 1 0,-2-1 0,-12-25 0,14 41 0,-1-1 0,0 1 0,-1 1 0,0-1 0,-10-10 0,12 15 0,1 0 0,-1-1 0,0 1 0,0 0 0,0 0 0,-1 0 0,1 1 0,-1-1 0,0 1 0,0-1 0,1 1 0,-1 0 0,-1-1 0,1 1 0,0 1 0,0-1 0,-8-1 0,0 2-130,0 1 0,0-1 0,-1 1 0,1 1 0,0-1-1,1 1 1,-1 1 0,0-1 0,-10 5 0,21-7 66,-74 20-6762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5T04:26:01.823"/>
    </inkml:context>
    <inkml:brush xml:id="br0">
      <inkml:brushProperty name="width" value="0.1" units="cm"/>
      <inkml:brushProperty name="height" value="0.1" units="cm"/>
      <inkml:brushProperty name="color" value="#F8981C"/>
    </inkml:brush>
  </inkml:definitions>
  <inkml:trace contextRef="#ctx0" brushRef="#br0">1321 0 24575,'-25'2'0,"0"0"0,1 1 0,-42 8 0,-67 21 0,104-25 0,-71 20 0,2 2 0,2 2 0,-112 50 0,163-60 0,1 0 0,2 2 0,2 1 0,2 1 0,1 1 0,2 1 0,2 1 0,-36 39 0,47-41 0,3 1 0,1 0 0,1 0 0,3 1 0,2 1 0,2-1 0,1 1 0,3 0 0,-1 49 0,8-59 0,1 1 0,2-1 0,1 0 0,1 0 0,1 0 0,19 29 0,-16-34 0,1 0 0,0 0 0,2-1 0,0-1 0,1 1 0,2-1 0,-1-1 0,2 0 0,21 11 0,-14-10 0,0-2 0,1 0 0,0 0 0,1-2 0,1 0 0,0-1 0,1-1 0,0 0 0,55 6 0,-28-8 0,0 0 0,0-2 0,0-2 0,75-5 0,-85 2 0,1-2 0,-1-1 0,-1-1 0,0-1 0,52-14 0,-63 12 0,-1 0 0,-1-2 0,-1 0 0,0-1 0,-1-1 0,-2 0 0,31-21 0,-20 7 0,-2 0 0,-2-2 0,-2 0 0,-2-2 0,-3 0 0,36-57 0,-28 26 0,-4 0 0,31-117 0,-33 16 0,-27 141 0,-3 1 0,-1-1 0,-1 1 0,-2-1 0,-12-25 0,14 41 0,-1-1 0,0 1 0,-1 1 0,0-1 0,-10-10 0,12 15 0,1 0 0,-1-1 0,0 1 0,0 0 0,0 0 0,-1 0 0,1 1 0,-1-1 0,0 1 0,0-1 0,1 1 0,-1 0 0,-1-1 0,1 1 0,0 1 0,0-1 0,-8-1 0,0 2-130,0 1 0,0-1 0,-1 1 0,1 1 0,0-1-1,1 1 1,-1 1 0,0-1 0,-10 5 0,21-7 66,-74 20-6762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5T04:26:17.096"/>
    </inkml:context>
    <inkml:brush xml:id="br0">
      <inkml:brushProperty name="width" value="0.1" units="cm"/>
      <inkml:brushProperty name="height" value="0.1" units="cm"/>
      <inkml:brushProperty name="color" value="#F8981C"/>
    </inkml:brush>
  </inkml:definitions>
  <inkml:trace contextRef="#ctx0" brushRef="#br0">1321 0 24575,'-25'2'0,"0"0"0,1 1 0,-42 8 0,-67 21 0,104-25 0,-71 20 0,2 2 0,2 2 0,-112 50 0,163-60 0,1 0 0,2 2 0,2 1 0,2 1 0,1 1 0,2 1 0,2 1 0,-36 39 0,47-41 0,3 1 0,1 0 0,1 0 0,3 1 0,2 1 0,2-1 0,1 1 0,3 0 0,-1 49 0,8-59 0,1 1 0,2-1 0,1 0 0,1 0 0,1 0 0,19 29 0,-16-34 0,1 0 0,0 0 0,2-1 0,0-1 0,1 1 0,2-1 0,-1-1 0,2 0 0,21 11 0,-14-10 0,0-2 0,1 0 0,0 0 0,1-2 0,1 0 0,0-1 0,1-1 0,0 0 0,55 6 0,-28-8 0,0 0 0,0-2 0,0-2 0,75-5 0,-85 2 0,1-2 0,-1-1 0,-1-1 0,0-1 0,52-14 0,-63 12 0,-1 0 0,-1-2 0,-1 0 0,0-1 0,-1-1 0,-2 0 0,31-21 0,-20 7 0,-2 0 0,-2-2 0,-2 0 0,-2-2 0,-3 0 0,36-57 0,-28 26 0,-4 0 0,31-117 0,-33 16 0,-27 141 0,-3 1 0,-1-1 0,-1 1 0,-2-1 0,-12-25 0,14 41 0,-1-1 0,0 1 0,-1 1 0,0-1 0,-10-10 0,12 15 0,1 0 0,-1-1 0,0 1 0,0 0 0,0 0 0,-1 0 0,1 1 0,-1-1 0,0 1 0,0-1 0,1 1 0,-1 0 0,-1-1 0,1 1 0,0 1 0,0-1 0,-8-1 0,0 2-130,0 1 0,0-1 0,-1 1 0,1 1 0,0-1-1,1 1 1,-1 1 0,0-1 0,-10 5 0,21-7 66,-74 20-6762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5T04:26:17.096"/>
    </inkml:context>
    <inkml:brush xml:id="br0">
      <inkml:brushProperty name="width" value="0.1" units="cm"/>
      <inkml:brushProperty name="height" value="0.1" units="cm"/>
      <inkml:brushProperty name="color" value="#F8981C"/>
    </inkml:brush>
  </inkml:definitions>
  <inkml:trace contextRef="#ctx0" brushRef="#br0">1682 0 24575,'-31'3'0,"-1"-1"0,1 2 0,-53 10 0,-85 27 0,132-32 0,-91 25 0,4 3 0,1 2 0,-142 65 0,208-78 0,1 1 0,3 2 0,2 2 0,2 1 0,2 1 0,3 1 0,2 2 0,-46 49 0,60-52 0,3 2 0,3-1 0,0 1 0,4 0 0,3 2 0,2-1 0,2 1 0,3 0 0,-1 62 0,10-75 0,2 2 0,2-2 0,1 0 0,2 0 0,1 0 0,24 38 0,-20-45 0,1 1 0,0 0 0,2-1 0,1-2 0,1 1 0,2 0 0,-1-2 0,3 0 0,26 14 0,-17-13 0,-1-2 0,2 0 0,0-1 0,1-2 0,1 1 0,1-2 0,1-2 0,-1 1 0,71 7 0,-36-10 0,0 0 0,0-2 0,0-3 0,96-7 0,-109 4 0,2-4 0,-2 0 0,-1-2 0,0-1 0,66-18 0,-80 15 0,-1 0 0,-2-2 0,0 0 0,-1-2 0,-1-1 0,-3 0 0,40-26 0,-26 8 0,-2 0 0,-2-2 0,-4 0 0,-1-3 0,-5 0 0,46-72 0,-35 33 0,-6 0 0,40-150 0,-42 22 0,-34 178 0,-5 2 0,0-1 0,-2 1 0,-2-1 0,-16-33 0,18 54 0,-1-3 0,0 2 0,-1 2 0,-1-2 0,-12-13 0,15 20 0,2-1 0,-2-1 0,0 2 0,0-1 0,1 1 0,-3-1 0,3 2 0,-2-2 0,-1 2 0,1-1 0,2 0 0,-3 1 0,0-2 0,1 2 0,0 1 0,0-1 0,-10-2 0,-1 3-130,1 2 0,0-2 0,-2 1 0,2 1 0,0 0-1,1 0 1,-2 2 0,1-1 0,-13 6 0,27-9 66,-95 25-6762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1T03:46:45.619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2367 0 24575,'-45'3'0,"1"-1"0,1 3 0,-76 10 0,-119 28 0,186-33 0,-127 27 0,3 2 0,4 4 0,-201 67 0,293-81 0,1 0 0,4 2 0,3 2 0,4 1 0,2 2 0,3 1 0,4 1 0,-65 53 0,85-55 0,5 1 0,1 0 0,3 0 0,5 1 0,3 1 0,4 0 0,2 0 0,6 1 0,-3 66 0,15-80 0,1 2 0,5-2 0,1 0 0,1 0 0,3 0 0,33 39 0,-28-46 0,2 0 0,0 1 0,3-3 0,0 0 0,2 0 0,4 0 0,-2-2 0,3 0 0,39 15 0,-26-14 0,0-2 0,1 0 0,1-1 0,2-2 0,1 0 0,1-1 0,1-2 0,0 0 0,99 9 0,-51-12 0,1 0 0,-1-2 0,1-3 0,134-7 0,-153 3 0,3-3 0,-3-1 0,-1-1 0,0-2 0,93-19 0,-113 16 0,-1 0 0,-3-2 0,-1 0 0,0-2 0,-2-1 0,-4 0 0,56-29 0,-36 10 0,-3-1 0,-4-2 0,-4 0 0,-3-2 0,-6-1 0,65-78 0,-50 36 0,-8 0 0,56-160 0,-59 22 0,-48 193 0,-6 1 0,-1-2 0,-3 2 0,-3-1 0,-21-35 0,24 57 0,-1-2 0,0 1 0,-2 2 0,0-2 0,-18-13 0,22 20 0,1 1 0,-1-2 0,0 1 0,-1 0 0,1 0 0,-2 1 0,1 0 0,-1 0 0,0 0 0,0-1 0,1 2 0,-1 0 0,-2-2 0,2 2 0,0 1 0,0-2 0,-15 0 0,1 2-130,-1 1 0,1-1 0,-3 1 0,3 2 0,-1-2-1,3 2 1,-3 1 0,1-1 0,-19 6 0,38-9 66,-132 28-6762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BA864-7104-43A5-9D51-DF1B17817496}" type="datetimeFigureOut">
              <a:rPr lang="en-HK" smtClean="0"/>
              <a:t>27/10/2025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3491C-39A5-487B-9A95-3D52D6E6A8E7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942359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36002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10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26207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11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35750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12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58038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13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18875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14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864153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15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24181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16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1529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17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982958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18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43716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19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857537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87984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20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987282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21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92219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22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008113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23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067483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24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160311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25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7572830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26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894532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27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042341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28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8357500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29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94306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920645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30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833413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31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224991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32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7981691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33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107144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34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183637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35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620598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36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255169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37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977572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38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42277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39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37612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975960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40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993492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41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332731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42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899833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43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704126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44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675852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45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153180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04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75916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2529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932250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56777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491C-39A5-487B-9A95-3D52D6E6A8E7}" type="slidenum">
              <a:rPr lang="en-HK" smtClean="0"/>
              <a:t>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90144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77F0444-471A-1A9E-0717-041AE324145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18A74B"/>
          </a:solidFill>
          <a:ln w="228600" cmpd="sng">
            <a:solidFill>
              <a:srgbClr val="66B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09FFC-B512-DF25-93FF-301F7F2CF9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06055" y="5543550"/>
            <a:ext cx="1082620" cy="1082702"/>
            <a:chOff x="9525000" y="4057649"/>
            <a:chExt cx="2016000" cy="20161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73319E-6389-22F9-F5E6-CCBE20F14B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525000" y="4057649"/>
              <a:ext cx="2016000" cy="2016154"/>
            </a:xfrm>
            <a:prstGeom prst="ellipse">
              <a:avLst/>
            </a:prstGeom>
            <a:solidFill>
              <a:srgbClr val="18A74B"/>
            </a:solidFill>
            <a:ln w="69850" cmpd="sng">
              <a:solidFill>
                <a:srgbClr val="66B8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CF04B7-0031-44C1-F0C2-9C01AF89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645168" y="4227526"/>
              <a:ext cx="1775662" cy="167640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E47CD-A209-4B0C-0ADD-440B5D21A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6" y="129113"/>
            <a:ext cx="3240000" cy="15564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5C39BCD-84C3-9ABE-852F-3FDC1AEEDB81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43AB57D-AAD3-C7EF-EFBC-EE9A8F621531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140152F-7896-512B-27B2-4BFBE83CEF58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A09EC2CC-ED3B-EDAD-1A2A-818C5E59BAA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F0ED2E9-85FF-8DDB-1B7D-FC9F8B9AC32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3C827E7-B889-8676-D1EC-1B43A320E98E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01DDEA9-41D6-A3CD-8EDD-889F86EF8F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8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C6282C"/>
          </a:solidFill>
          <a:ln w="228600" cmpd="sng">
            <a:solidFill>
              <a:srgbClr val="D45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C6282C"/>
          </a:solidFill>
          <a:ln w="69850" cmpd="sng">
            <a:solidFill>
              <a:srgbClr val="D45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1D62-C245-F7AE-60B6-1E1F7B020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09" y="115153"/>
            <a:ext cx="3230092" cy="1492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F687-D824-FFEB-80E8-2CE76D718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3593" y="5699708"/>
            <a:ext cx="980247" cy="7567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9F62BF9-6CF2-C4BD-FFFE-63A18447FAD3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E0B9FC4-B0DE-C69A-FD42-B335EE504E07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DA56C80-7D43-D9C4-B1D1-D30E07FE9EE1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1CF4F0A9-26B7-A304-1AC6-F616B4E7851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6F2E4B3-4BD4-5538-A562-C35BE966304B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32F886D-9669-EBEB-CEA0-B107422A58DE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7B88B88-0C33-0689-EA13-B4B0D19AD12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03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94C11"/>
          </a:solidFill>
          <a:ln w="228600" cmpd="sng">
            <a:solidFill>
              <a:srgbClr val="EF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94C11"/>
          </a:solidFill>
          <a:ln w="69850" cmpd="sng">
            <a:solidFill>
              <a:srgbClr val="EF7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20AC-F224-AC2D-EB7D-5C818D527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81" y="99700"/>
            <a:ext cx="3223857" cy="1486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22117-AED8-2274-7DAA-C7EF8ECA9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982" y="5718687"/>
            <a:ext cx="958285" cy="762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D0632C7-E389-F71B-2D9C-BE2B8EB59D7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F8129F1-B712-13F6-11F3-25FF6B1BC5A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B31005-79C1-2F6B-97B9-4A5C9422AE96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5BBD1D81-24D1-A952-DF07-290B091C7D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62E30E8-5E9F-E770-3C74-6FB79D48178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E789635-D4E7-4344-DFC8-B6D44A1C9EEF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47B1C9B-F32D-C90E-10A6-2B5099E680A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38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7D83"/>
          </a:solidFill>
          <a:ln w="228600" cmpd="sng">
            <a:solidFill>
              <a:srgbClr val="2A97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7D83"/>
          </a:solidFill>
          <a:ln w="69850" cmpd="sng">
            <a:solidFill>
              <a:srgbClr val="2A9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9654C-A662-CA61-BADA-DD6C75C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47" y="108803"/>
            <a:ext cx="3193078" cy="1492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7BA76-79E9-2894-921C-D3618BA7D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2444" y="5710867"/>
            <a:ext cx="923490" cy="720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C6BA6E7-B22B-24D9-503B-DCDE39D4D238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31E0C7E-24C7-2AF9-D40C-D965A8752BC5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75DEDD-7224-7250-D996-03B1C06C5C4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5E51D3F3-79FF-79F5-7A30-43DB15E9B00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56227A7-487A-BD1E-8464-88F59D2337F2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BC21BE9-7F42-44AD-ED17-9880BC931D4C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66678F0-7F25-60AE-FB34-1699C2E119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39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0E06DD0-6E02-D3FF-5591-1F2718B64BA3}"/>
              </a:ext>
            </a:extLst>
          </p:cNvPr>
          <p:cNvGrpSpPr/>
          <p:nvPr userDrawn="1"/>
        </p:nvGrpSpPr>
        <p:grpSpPr>
          <a:xfrm>
            <a:off x="4892842" y="3041560"/>
            <a:ext cx="2406316" cy="774881"/>
            <a:chOff x="4892842" y="3041560"/>
            <a:chExt cx="2406316" cy="77488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C61514-937D-CF1E-2E68-BA485D79A136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B9D7B9-0166-9F6A-06CE-C90D13DE13BB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8579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2BE9-BD2D-41D3-8D8A-DB8C6A9E0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96477-EA2B-4745-B52F-89304238E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A9951-8907-41BD-88FA-3B1CC64E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2D534-ECC8-4048-BCA7-330D6D00D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F66-9E69-418F-9F46-DAE1B453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38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EB81-985C-4A2B-A1B4-179C4B4E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B42C5-3EDC-4E63-82E6-872AC0883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0CD03-83CD-4661-9CFB-1F46F761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064F9-6B1A-48E7-8256-5A15F982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33E61-702D-4331-B84C-9ACEAB54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30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EF1DB-98C9-45AE-8D54-B27CF5C2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411B1-7765-44A7-B5AB-96A26A473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F0690-79D0-4827-9D9C-9C6C9BD6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59B5C-ECF1-4397-9FE3-F9CE8241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8F725-BC65-4505-9639-FEF092E4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86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09FD-A0DD-43AE-9B88-EB299054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76C76-6356-4A7E-BFBD-5CF61D021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52BD5-EF2C-4A96-A9E3-7387DD9C8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E4F51-BFF5-4A2E-9ABD-E67B7E2B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1AF48-0648-4388-A125-19A03C3A3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88B52-7CAB-4EFA-9C7A-ECF75C35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82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C5A7-0B9F-4E50-933F-2C729049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0B8DD-F9EB-4793-8CDC-385ED0D31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B37D0-ADBD-4F4E-A6D2-5964F6AE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5372B-C717-4B8C-A902-67D2C5B44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BA83D6-FC4E-4F87-AD77-A0BE67364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E00E8-4E74-4151-A70C-CBCB656B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4ED956-351C-418C-9008-D95FC0453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859782-C301-464F-9421-EAD31C7B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90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7409-D74B-4B71-80EA-C73AEF38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B4651-E3BE-4AD6-A49A-19D9C3F3A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7E9BB-1B03-40BC-9C02-F92B73346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152DD-9E67-4484-9963-0DB61ED4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AA88C-D291-4FDF-8918-8822CCF4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FB18A-D7D9-4013-90CF-0545BBCB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96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 cov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B99F339-803F-73D9-8B7A-210CE983ADA2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A797A94-0C9C-6416-6DB1-1CFD9EBCDB0E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D4E982-BB7E-9C71-0A89-8F3BAF131DB8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83D60C3-1BE2-9682-3B79-1B50A8079CDD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7A19987-3358-D607-D13B-DBCC2B144698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800164F6-BAD6-D2F9-39A7-83DAEB2DCA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85BF90A-07C5-9094-D95F-21ABFE0E3957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9AEF051-68EC-4752-8B83-2BAB0531924E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D7BDB8D-F906-14A6-C4DF-27D3ACDCAC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ED603B-84D2-4291-1907-8AA67A0797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7C46EF-953E-060C-8CFF-129A29D9CD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69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9AD9-AD14-441E-B793-D3FEB386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9248CD-D0DC-4559-B9A8-ED0C0A6FB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3A126-7D81-4CFA-B209-B3C693B4C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91539-D4F8-4E3F-8E66-50580D618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63805-4DAF-4D02-BE16-F2D51B32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D941F-FD6D-4748-BB82-B473E2EE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96A9-0C02-4B72-9EC5-25D647950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74733-74DE-4CAD-9D40-C3B544CEB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2404-8FBB-4B93-87A8-0B8F4D2B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75F76-D458-4881-8A21-2C351B85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175D6-0A8F-4650-AC1D-3AB235CE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17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1487B7-43BF-4B6D-B9DA-88CC4CEB3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BFB80-4916-43EA-A9F4-6A6A00F7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C0E5E-2A5C-4BCE-927B-0E73A9EDE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9781E-6D51-44B8-82E0-71BE11B1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53B7A-9C62-425D-92C2-DDEE5F00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73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175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AE02C0DF-8044-0846-0792-6DBD4313E791}"/>
              </a:ext>
            </a:extLst>
          </p:cNvPr>
          <p:cNvSpPr/>
          <p:nvPr userDrawn="1"/>
        </p:nvSpPr>
        <p:spPr>
          <a:xfrm>
            <a:off x="0" y="-1"/>
            <a:ext cx="12192000" cy="1213225"/>
          </a:xfrm>
          <a:prstGeom prst="rect">
            <a:avLst/>
          </a:prstGeom>
          <a:solidFill>
            <a:srgbClr val="7F5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/>
            <a:r>
              <a:rPr kumimoji="0" lang="en-US" altLang="zh-HK" sz="3400" b="1" dirty="0">
                <a:solidFill>
                  <a:schemeClr val="bg1"/>
                </a:solidFill>
                <a:cs typeface="Calibri" panose="020F0502020204030204" pitchFamily="34" charset="0"/>
              </a:rPr>
              <a:t>  </a:t>
            </a:r>
            <a:endParaRPr kumimoji="0" lang="en-US" altLang="zh-HK" sz="36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33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815AC-DFBD-40B5-B8C0-7A68E75B8FC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248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A460FC-17B2-BBAE-2ECA-57BE38EB5B4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DA4179"/>
          </a:solidFill>
          <a:ln w="228600" cmpd="sng">
            <a:solidFill>
              <a:srgbClr val="E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6CCB79-F9C9-6996-302F-9B25506048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DA4179"/>
          </a:solidFill>
          <a:ln w="69850" cmpd="sng">
            <a:solidFill>
              <a:srgbClr val="E27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AB933-822D-5431-2062-5DF02470E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1" y="110495"/>
            <a:ext cx="3213334" cy="154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C4394-FDE0-D97D-D601-F74F4CDE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4161" y="5720139"/>
            <a:ext cx="956883" cy="7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D664370-23DB-8A45-76CB-5DC581DCB0F0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7C919FB-9C31-19ED-EA9A-DB14BF21356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7934896-ACD3-8769-FA28-E77C306680CD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C827FA2B-43EA-1842-0978-9CAA5DD1EA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A311A97-1281-F590-1F3B-4D19554B3D67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1CBF9EF-8165-EE5B-A2BA-8CBDC202DA0A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007C28F-E9B9-E130-7F71-2AB337AC650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96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5CF3120-0952-5EAB-D072-A68D38DF0D20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AB96"/>
          </a:solidFill>
          <a:ln w="228600" cmpd="sng">
            <a:solidFill>
              <a:srgbClr val="69C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1ECC0-FBB7-1F33-6BBF-59CEA6B9097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AB96"/>
          </a:solidFill>
          <a:ln w="69850" cmpd="sng">
            <a:solidFill>
              <a:srgbClr val="69C1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04491-19A9-0414-C211-2AF63EBD3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779" y="5638800"/>
            <a:ext cx="972000" cy="82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4B7CA-EE07-4B4E-90A8-409C943DC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" y="53238"/>
            <a:ext cx="3240000" cy="1594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E030ACE-6EB0-E17D-BE8D-83100A820B46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BBD4FBD-0BEA-F44B-4650-10D7BB7CDB34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F3DCD32-0A0C-EDC9-68F4-3ACE35FE4ED4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1344BE4C-CAE8-F551-9040-1492732294D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69BBBC5-BB7F-4D07-10C8-CD5F98B69435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3B11130-2EBD-FE05-9303-AA1B129F6507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D8DB27D-DC1C-F045-2824-DC29C2A560D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45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C1C6B37-500A-AAE3-0C49-C73CCC356EDA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9CD8"/>
          </a:solidFill>
          <a:ln w="228600" cmpd="sng">
            <a:solidFill>
              <a:srgbClr val="4F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941964-D428-9BD1-9C6F-882033EDD3F0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9CD8"/>
          </a:solidFill>
          <a:ln w="69850" cmpd="sng">
            <a:solidFill>
              <a:srgbClr val="4FB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C636-0C1F-3A17-7F46-17CBB1F5F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1" y="80015"/>
            <a:ext cx="3312000" cy="160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031C3-8B0C-8C14-2C7A-FEB5BDF2D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6626" y="5694103"/>
            <a:ext cx="909103" cy="79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033AFD4-8D91-7516-4569-8F135C6468EC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ACFA97-4E83-EE51-FC2B-19E5E1C1AEE7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AD89952-792D-364F-DE85-4E49105F1142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1376A61A-7B4B-65B6-8D88-A011487EBE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E379228-01A7-62C6-1EDD-FD05A5AF734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200D47B-DD90-8CA0-7389-F2FB81F6A126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F263B5B-FE8D-EFC6-02CE-6B6CBD5B5ED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28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8129632-29B0-F780-62D8-8934DBB71C39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F7C0F"/>
          </a:solidFill>
          <a:ln w="228600" cmpd="sng">
            <a:solidFill>
              <a:srgbClr val="F59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for a book&#10;&#10;Description automatically generated with medium confidence">
            <a:extLst>
              <a:ext uri="{FF2B5EF4-FFF2-40B4-BE49-F238E27FC236}">
                <a16:creationId xmlns:a16="http://schemas.microsoft.com/office/drawing/2014/main" id="{9E7C6D21-C9C8-9A29-48DC-8A9D1F9ED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" y="100047"/>
            <a:ext cx="3312000" cy="1553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51866-5995-7A8A-47AB-891B6B7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F7C0F"/>
          </a:solidFill>
          <a:ln w="69850" cmpd="sng">
            <a:solidFill>
              <a:srgbClr val="F59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BC972C-68CB-DB51-1FF2-1E8CE84084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88" y="5765848"/>
            <a:ext cx="914402" cy="6918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9DFF65-DE76-F6CB-F7E8-34AC45E08E1B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5D9DDEE-5386-800C-0B8F-65DF1244EE58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D4BA3D8-5C97-FCCB-5B5B-11A372BD4A26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F5D7AAB3-14EB-2F6E-B18D-48FE4C18CC6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9A511E2-7F83-F930-BFBA-7FCCEFCFCCE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A1954D9-78C6-C42D-7D4A-6EDF84A1B0E7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719FE80-A75A-71AB-53B5-33819A72850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69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E5D6A61-A584-EFF2-AEBC-43DE0DE016E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A74B97"/>
          </a:solidFill>
          <a:ln w="228600" cmpd="sng">
            <a:solidFill>
              <a:srgbClr val="B773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9B25D-E7E1-639E-5E66-7CADCDA8EF8B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A74B97"/>
          </a:solidFill>
          <a:ln w="69850" cmpd="sng">
            <a:solidFill>
              <a:srgbClr val="B77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722266-B6A4-33DC-7436-4F11F627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214" y="57790"/>
            <a:ext cx="3369439" cy="163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4F0C48-2447-0E2B-A840-A98A91C8A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6999" y="5671190"/>
            <a:ext cx="952409" cy="7728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EBA4543-1D56-4AE4-28B2-863FC5757B5E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D89647A-B7C3-06BC-081D-3118D6AF8524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0150A67-9C4A-FBA2-87E5-45A74506881A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EEE47353-12AC-2686-6890-047DEC3286B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F000E6E-9087-4039-0BFC-3FF6D5FCB0B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DD1FEF3-8C14-89E7-707D-4A4EB3433B28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29B76B3-CD91-108A-5CAB-039FECA1AC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90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6C4696"/>
          </a:solidFill>
          <a:ln w="228600" cmpd="sng">
            <a:solidFill>
              <a:srgbClr val="8A6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D7499-6D4C-79F1-1C34-8F5AA5BD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3" y="96103"/>
            <a:ext cx="3256823" cy="15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6C4696"/>
          </a:solidFill>
          <a:ln w="69850" cmpd="sng">
            <a:solidFill>
              <a:srgbClr val="8A6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E286C-E3B9-7B64-5746-FA434289F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3780" y="5719423"/>
            <a:ext cx="864588" cy="692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DA3733B-C162-DA1B-C207-0C4B0F6F4172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FA24036-D9B8-DFDD-296E-6AB8271E278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80F4C6B-00D1-D034-5914-7C12F4928C2A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554FB2CD-8B72-C5F3-9AB3-71BC699A0D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8199D45-BC79-AEEB-ED3E-32A76AEDF232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DDD6CD0-1250-BFD5-A829-CEA31508C90E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7963101-926D-FC40-636B-A227CE40AB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88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4C609-C9DC-EA86-12FC-2F9CC0C3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C21E4-DC0E-B721-7510-59BA8A9BE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850" y="5703961"/>
            <a:ext cx="886331" cy="7618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9BD4B12-9DB7-372A-F417-114BABF392DD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0E295C1-7D1B-F285-4CC2-42F3773C6C4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610926-AD5E-2DE9-11DB-9DBCA7F0DAE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3F0509A4-45B4-AFAB-4336-6CD44ABBFEE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0100329B-E700-C948-CDB5-787D1C967463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43575F-E07A-FE6C-C57D-3BD7302A4678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D364410-45D1-4958-6357-A253CD44AF3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8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F267-330C-4E82-9850-3AC3CB09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B4268-E043-49F1-890F-68810CA16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A9E34-66CC-4BDC-A374-DAB4617B2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3C6E9-61C6-4137-B436-54E404246A3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D6B1A-973B-40F8-AE99-B478D66D6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A01C9-8564-4B1E-B525-8204BC565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05E12-D5CE-428E-A160-E60AB14776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E6B84F1-095B-E4BE-145A-F4C72B5EEBE9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1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4" r:id="rId23"/>
    <p:sldLayoutId id="2147483685" r:id="rId24"/>
    <p:sldLayoutId id="214748368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Relationship Id="rId6" Type="http://schemas.openxmlformats.org/officeDocument/2006/relationships/customXml" Target="../ink/ink1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2.xml"/><Relationship Id="rId7" Type="http://schemas.openxmlformats.org/officeDocument/2006/relationships/customXml" Target="../ink/ink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3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4.xml"/><Relationship Id="rId6" Type="http://schemas.openxmlformats.org/officeDocument/2006/relationships/customXml" Target="../ink/ink3.xml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36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3.png"/><Relationship Id="rId12" Type="http://schemas.openxmlformats.org/officeDocument/2006/relationships/customXml" Target="../ink/ink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Relationship Id="rId6" Type="http://schemas.openxmlformats.org/officeDocument/2006/relationships/image" Target="../media/image34.png"/><Relationship Id="rId11" Type="http://schemas.openxmlformats.org/officeDocument/2006/relationships/customXml" Target="../ink/ink6.xml"/><Relationship Id="rId5" Type="http://schemas.openxmlformats.org/officeDocument/2006/relationships/image" Target="../media/image31.png"/><Relationship Id="rId10" Type="http://schemas.openxmlformats.org/officeDocument/2006/relationships/customXml" Target="../ink/ink5.xml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6" Type="http://schemas.openxmlformats.org/officeDocument/2006/relationships/image" Target="../media/image40.png"/><Relationship Id="rId5" Type="http://schemas.openxmlformats.org/officeDocument/2006/relationships/customXml" Target="../ink/ink8.xml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customXml" Target="../ink/ink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8.xml"/><Relationship Id="rId7" Type="http://schemas.openxmlformats.org/officeDocument/2006/relationships/customXml" Target="../ink/ink1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9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0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1.xml"/><Relationship Id="rId5" Type="http://schemas.openxmlformats.org/officeDocument/2006/relationships/image" Target="../media/image29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2.xml"/><Relationship Id="rId6" Type="http://schemas.openxmlformats.org/officeDocument/2006/relationships/customXml" Target="../ink/ink11.xml"/><Relationship Id="rId5" Type="http://schemas.openxmlformats.org/officeDocument/2006/relationships/image" Target="../media/image29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3.xml"/><Relationship Id="rId6" Type="http://schemas.openxmlformats.org/officeDocument/2006/relationships/customXml" Target="../ink/ink12.xml"/><Relationship Id="rId5" Type="http://schemas.openxmlformats.org/officeDocument/2006/relationships/image" Target="../media/image29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4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5.xml"/><Relationship Id="rId6" Type="http://schemas.openxmlformats.org/officeDocument/2006/relationships/customXml" Target="../ink/ink13.xml"/><Relationship Id="rId5" Type="http://schemas.openxmlformats.org/officeDocument/2006/relationships/image" Target="../media/image29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6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7.xml"/><Relationship Id="rId5" Type="http://schemas.openxmlformats.org/officeDocument/2006/relationships/image" Target="../media/image29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8.xml"/><Relationship Id="rId5" Type="http://schemas.openxmlformats.org/officeDocument/2006/relationships/image" Target="../media/image29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9.xml"/><Relationship Id="rId5" Type="http://schemas.openxmlformats.org/officeDocument/2006/relationships/image" Target="../media/image29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0.xml"/><Relationship Id="rId5" Type="http://schemas.openxmlformats.org/officeDocument/2006/relationships/image" Target="../media/image29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1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9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3.xml"/><Relationship Id="rId5" Type="http://schemas.openxmlformats.org/officeDocument/2006/relationships/image" Target="../media/image29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4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5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2DF511-BB39-ACC8-7ACB-315F4B4756BB}"/>
              </a:ext>
            </a:extLst>
          </p:cNvPr>
          <p:cNvSpPr txBox="1"/>
          <p:nvPr/>
        </p:nvSpPr>
        <p:spPr>
          <a:xfrm>
            <a:off x="8886825" y="601118"/>
            <a:ext cx="3448050" cy="6837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00"/>
              </a:lnSpc>
            </a:pPr>
            <a:r>
              <a:rPr lang="en-US" sz="4400" b="1" dirty="0">
                <a:solidFill>
                  <a:schemeClr val="bg1"/>
                </a:solidFill>
              </a:rPr>
              <a:t>Chapter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C0C51-6527-B9F1-41AE-B124C64A6826}"/>
              </a:ext>
            </a:extLst>
          </p:cNvPr>
          <p:cNvSpPr txBox="1"/>
          <p:nvPr/>
        </p:nvSpPr>
        <p:spPr>
          <a:xfrm>
            <a:off x="3155950" y="3429000"/>
            <a:ext cx="5880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>
                <a:solidFill>
                  <a:srgbClr val="002060"/>
                </a:solidFill>
              </a:rPr>
              <a:t>Design a zoo and write about 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090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6B48A-18BD-F1F7-AD6D-B00ED14DE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45A65F-5931-4EAC-3531-62404177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82" r="15945" b="54618"/>
          <a:stretch/>
        </p:blipFill>
        <p:spPr>
          <a:xfrm>
            <a:off x="1641674" y="1351429"/>
            <a:ext cx="7542584" cy="502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07247A-0DEE-1F26-E1B8-0270EE9111F8}"/>
              </a:ext>
            </a:extLst>
          </p:cNvPr>
          <p:cNvSpPr txBox="1"/>
          <p:nvPr/>
        </p:nvSpPr>
        <p:spPr>
          <a:xfrm>
            <a:off x="385714" y="261638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Now we can write about tigers!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84F8BA-4281-CB77-8163-04706CD3B73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rcRect l="16545" t="24647" r="15944" b="56617"/>
          <a:stretch/>
        </p:blipFill>
        <p:spPr>
          <a:xfrm>
            <a:off x="3126441" y="3745006"/>
            <a:ext cx="6057817" cy="23734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7506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4AF57-A7ED-5181-243E-D5652B23B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B3EB92-FC62-F247-2A01-CD5E88636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020" y="3877986"/>
            <a:ext cx="4102964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F89946-DF5B-1F2C-764D-92070A4846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70" t="5682" r="15945" b="75052"/>
          <a:stretch/>
        </p:blipFill>
        <p:spPr>
          <a:xfrm>
            <a:off x="2541492" y="1264202"/>
            <a:ext cx="7105555" cy="24406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D0E397-52B8-5853-5B36-AE555A8BD8A7}"/>
              </a:ext>
            </a:extLst>
          </p:cNvPr>
          <p:cNvSpPr txBox="1"/>
          <p:nvPr/>
        </p:nvSpPr>
        <p:spPr>
          <a:xfrm>
            <a:off x="385714" y="217570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How many tigers are there?</a:t>
            </a:r>
            <a:endParaRPr lang="en-HK" sz="3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F06BB6-015D-A2BE-6223-C47C239838FB}"/>
                  </a:ext>
                </a:extLst>
              </p14:cNvPr>
              <p14:cNvContentPartPr/>
              <p14:nvPr/>
            </p14:nvContentPartPr>
            <p14:xfrm rot="838023">
              <a:off x="4921746" y="2926751"/>
              <a:ext cx="1459080" cy="717402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F06BB6-015D-A2BE-6223-C47C239838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838023">
                <a:off x="4903746" y="2908762"/>
                <a:ext cx="1494720" cy="753020"/>
              </a:xfrm>
              <a:prstGeom prst="rect">
                <a:avLst/>
              </a:prstGeom>
            </p:spPr>
          </p:pic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9D2A21-C32C-5930-6921-3A8F889D8640}"/>
              </a:ext>
            </a:extLst>
          </p:cNvPr>
          <p:cNvCxnSpPr/>
          <p:nvPr/>
        </p:nvCxnSpPr>
        <p:spPr>
          <a:xfrm>
            <a:off x="5553636" y="3603963"/>
            <a:ext cx="0" cy="309310"/>
          </a:xfrm>
          <a:prstGeom prst="straightConnector1">
            <a:avLst/>
          </a:prstGeom>
          <a:ln w="57150">
            <a:solidFill>
              <a:srgbClr val="F898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471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1A254-5B6E-60A4-19BC-FDF0B0B38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50E9DB0-4874-9ACC-5BF4-08B1F67AC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754" y="5091909"/>
            <a:ext cx="5962405" cy="749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216A12-E09A-8F5C-0598-414B6563B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9754" y="4472033"/>
            <a:ext cx="5334462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0DBC2E-D023-47BF-932C-C18C214B1C7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70" t="5682" r="15945" b="75052"/>
          <a:stretch/>
        </p:blipFill>
        <p:spPr>
          <a:xfrm>
            <a:off x="2548226" y="1264202"/>
            <a:ext cx="7105555" cy="24406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BE22EA-ABC4-67C2-430B-512580FA4C20}"/>
              </a:ext>
            </a:extLst>
          </p:cNvPr>
          <p:cNvSpPr txBox="1"/>
          <p:nvPr/>
        </p:nvSpPr>
        <p:spPr>
          <a:xfrm>
            <a:off x="385714" y="206553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Where are they?</a:t>
            </a:r>
            <a:endParaRPr lang="en-HK" sz="3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131DCCD-E1C4-035C-3889-767A423ADDFF}"/>
                  </a:ext>
                </a:extLst>
              </p14:cNvPr>
              <p14:cNvContentPartPr/>
              <p14:nvPr/>
            </p14:nvContentPartPr>
            <p14:xfrm rot="878909">
              <a:off x="6481615" y="2859728"/>
              <a:ext cx="1974354" cy="919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131DCCD-E1C4-035C-3889-767A423ADDF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878909">
                <a:off x="6463614" y="2841728"/>
                <a:ext cx="2009996" cy="954720"/>
              </a:xfrm>
              <a:prstGeom prst="rect">
                <a:avLst/>
              </a:prstGeom>
            </p:spPr>
          </p:pic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997505-E6EA-D683-6C2E-9306EB21EBEF}"/>
              </a:ext>
            </a:extLst>
          </p:cNvPr>
          <p:cNvCxnSpPr>
            <a:cxnSpLocks/>
          </p:cNvCxnSpPr>
          <p:nvPr/>
        </p:nvCxnSpPr>
        <p:spPr>
          <a:xfrm>
            <a:off x="7873264" y="3648832"/>
            <a:ext cx="0" cy="814373"/>
          </a:xfrm>
          <a:prstGeom prst="straightConnector1">
            <a:avLst/>
          </a:prstGeom>
          <a:ln w="57150">
            <a:solidFill>
              <a:srgbClr val="F898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2AF5130-6D78-41A1-82CB-7C62055A78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9754" y="3877986"/>
            <a:ext cx="4102964" cy="7498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840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424CF-8EF7-32F9-34F8-383CD9A1E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E3AB6D2-37D9-566B-77DB-021729941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028" y="5711785"/>
            <a:ext cx="4578493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6B1BDF-0E57-34E4-0AF3-C2F1B5C004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70" t="5682" r="15945" b="75052"/>
          <a:stretch/>
        </p:blipFill>
        <p:spPr>
          <a:xfrm>
            <a:off x="2541500" y="1264202"/>
            <a:ext cx="7105555" cy="24406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E829FE-D863-315A-2B55-E0E4D73682F9}"/>
              </a:ext>
            </a:extLst>
          </p:cNvPr>
          <p:cNvSpPr txBox="1"/>
          <p:nvPr/>
        </p:nvSpPr>
        <p:spPr>
          <a:xfrm>
            <a:off x="385714" y="305704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Where are they?</a:t>
            </a:r>
            <a:endParaRPr lang="en-HK" sz="3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6D9640F-8331-5758-9C4F-6908AD4FBF89}"/>
                  </a:ext>
                </a:extLst>
              </p14:cNvPr>
              <p14:cNvContentPartPr/>
              <p14:nvPr/>
            </p14:nvContentPartPr>
            <p14:xfrm rot="1817151">
              <a:off x="8532303" y="2837401"/>
              <a:ext cx="1165452" cy="919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6D9640F-8331-5758-9C4F-6908AD4FBF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1817151">
                <a:off x="8514307" y="2819401"/>
                <a:ext cx="1201085" cy="954720"/>
              </a:xfrm>
              <a:prstGeom prst="rect">
                <a:avLst/>
              </a:prstGeom>
            </p:spPr>
          </p:pic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FB04C0-497D-D617-9BFB-C86378847243}"/>
              </a:ext>
            </a:extLst>
          </p:cNvPr>
          <p:cNvCxnSpPr>
            <a:cxnSpLocks/>
          </p:cNvCxnSpPr>
          <p:nvPr/>
        </p:nvCxnSpPr>
        <p:spPr>
          <a:xfrm rot="5400000">
            <a:off x="7602137" y="3959637"/>
            <a:ext cx="2554175" cy="1492901"/>
          </a:xfrm>
          <a:prstGeom prst="bentConnector2">
            <a:avLst/>
          </a:prstGeom>
          <a:ln w="57150">
            <a:solidFill>
              <a:srgbClr val="F898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2F76E20-028D-4F25-0FAB-87F683FD85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3028" y="3877986"/>
            <a:ext cx="4102964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8E2365-4FFA-35B3-080C-1A770865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3028" y="4472033"/>
            <a:ext cx="5334462" cy="74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8B1CE9-3F3F-DEDA-1BAA-4DC20D81F1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3028" y="5091909"/>
            <a:ext cx="5962405" cy="7498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343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D5329-6402-FEB1-AC7F-80116EA0A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F43AF6C-0AF8-0978-A143-42D11539F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40" y="4803733"/>
            <a:ext cx="4578493" cy="749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E8A1B4-B6C8-AAD3-5759-DAB7E66F7219}"/>
              </a:ext>
            </a:extLst>
          </p:cNvPr>
          <p:cNvSpPr txBox="1"/>
          <p:nvPr/>
        </p:nvSpPr>
        <p:spPr>
          <a:xfrm>
            <a:off x="385714" y="283672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Pay attention to the verb used in these sentences.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17D5C-471D-8D47-7BFE-E719C663C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40" y="1562379"/>
            <a:ext cx="4102964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20B611-5CAB-FB46-7AD3-4629FD4A9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40" y="2670132"/>
            <a:ext cx="5334462" cy="74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1F167F-21C2-905E-C67E-78796B99DA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740" y="3711244"/>
            <a:ext cx="5962405" cy="7498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8935DD0-FDF3-4961-A3BA-8CD1B0C7425A}"/>
                  </a:ext>
                </a:extLst>
              </p14:cNvPr>
              <p14:cNvContentPartPr/>
              <p14:nvPr/>
            </p14:nvContentPartPr>
            <p14:xfrm>
              <a:off x="1620635" y="1707777"/>
              <a:ext cx="678812" cy="4369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8935DD0-FDF3-4961-A3BA-8CD1B0C7425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02639" y="1689779"/>
                <a:ext cx="714444" cy="4726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659E8A3-15D1-729F-8F4E-4FB473A4E3CA}"/>
                  </a:ext>
                </a:extLst>
              </p14:cNvPr>
              <p14:cNvContentPartPr/>
              <p14:nvPr/>
            </p14:nvContentPartPr>
            <p14:xfrm>
              <a:off x="1638735" y="2803461"/>
              <a:ext cx="678812" cy="4369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659E8A3-15D1-729F-8F4E-4FB473A4E3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20739" y="2785463"/>
                <a:ext cx="714444" cy="4726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BCE3C3B-D8F2-7A3D-0C10-0571A69B9BF9}"/>
                  </a:ext>
                </a:extLst>
              </p14:cNvPr>
              <p14:cNvContentPartPr/>
              <p14:nvPr/>
            </p14:nvContentPartPr>
            <p14:xfrm>
              <a:off x="1629943" y="3865530"/>
              <a:ext cx="678812" cy="4369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BCE3C3B-D8F2-7A3D-0C10-0571A69B9BF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11947" y="3847532"/>
                <a:ext cx="714444" cy="4726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A2EBDA4-39FB-706C-F382-8979D006FACF}"/>
                  </a:ext>
                </a:extLst>
              </p14:cNvPr>
              <p14:cNvContentPartPr/>
              <p14:nvPr/>
            </p14:nvContentPartPr>
            <p14:xfrm>
              <a:off x="1526849" y="4932333"/>
              <a:ext cx="678812" cy="4369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A2EBDA4-39FB-706C-F382-8979D006FAC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08853" y="4914335"/>
                <a:ext cx="714444" cy="472615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190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FA08E-96B8-9A2A-5B5E-7AADC5D30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2C0F43B-D6F3-36F3-A4FE-ABAF4465D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49" y="4951480"/>
            <a:ext cx="5048578" cy="4738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D01525-E7F8-A1CA-A502-F410D856B765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We use ‘is’ and ‘are’ with </a:t>
            </a:r>
            <a:r>
              <a:rPr lang="en-US" sz="3600" b="1" dirty="0" err="1">
                <a:solidFill>
                  <a:schemeClr val="bg1"/>
                </a:solidFill>
              </a:rPr>
              <a:t>colours</a:t>
            </a:r>
            <a:r>
              <a:rPr lang="en-US" sz="3600" b="1" dirty="0">
                <a:solidFill>
                  <a:schemeClr val="bg1"/>
                </a:solidFill>
              </a:rPr>
              <a:t> or adjectives.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We use ‘has’ and ‘have’ with body parts.</a:t>
            </a:r>
            <a:endParaRPr lang="en-HK" sz="3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B0B41F6-FAE4-C092-6795-A1E38FB27108}"/>
                  </a:ext>
                </a:extLst>
              </p14:cNvPr>
              <p14:cNvContentPartPr/>
              <p14:nvPr/>
            </p14:nvContentPartPr>
            <p14:xfrm>
              <a:off x="1796309" y="4868844"/>
              <a:ext cx="864526" cy="556532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B0B41F6-FAE4-C092-6795-A1E38FB271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78313" y="4850845"/>
                <a:ext cx="900158" cy="59217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AF1324FD-081B-403B-3114-DBC56E8E01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r="2660"/>
          <a:stretch/>
        </p:blipFill>
        <p:spPr>
          <a:xfrm>
            <a:off x="2864152" y="1290897"/>
            <a:ext cx="6845444" cy="34129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3310F9-2B4B-9315-7324-957B4D3CEC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0999" y="4951480"/>
            <a:ext cx="3968954" cy="5143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FE45030-6249-C0E3-2BC6-84A2467E3A27}"/>
                  </a:ext>
                </a:extLst>
              </p14:cNvPr>
              <p14:cNvContentPartPr/>
              <p14:nvPr/>
            </p14:nvContentPartPr>
            <p14:xfrm>
              <a:off x="8015570" y="4868844"/>
              <a:ext cx="1216427" cy="597012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FE45030-6249-C0E3-2BC6-84A2467E3A2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97570" y="4850840"/>
                <a:ext cx="1252067" cy="63266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F9E90B8-F015-FA44-67CD-2FDF855D0E40}"/>
              </a:ext>
            </a:extLst>
          </p:cNvPr>
          <p:cNvSpPr/>
          <p:nvPr/>
        </p:nvSpPr>
        <p:spPr>
          <a:xfrm>
            <a:off x="2324675" y="3276600"/>
            <a:ext cx="1245839" cy="1502229"/>
          </a:xfrm>
          <a:custGeom>
            <a:avLst/>
            <a:gdLst>
              <a:gd name="connsiteX0" fmla="*/ 1245839 w 1245839"/>
              <a:gd name="connsiteY0" fmla="*/ 0 h 1502229"/>
              <a:gd name="connsiteX1" fmla="*/ 189925 w 1245839"/>
              <a:gd name="connsiteY1" fmla="*/ 457200 h 1502229"/>
              <a:gd name="connsiteX2" fmla="*/ 4868 w 1245839"/>
              <a:gd name="connsiteY2" fmla="*/ 1502229 h 150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5839" h="1502229">
                <a:moveTo>
                  <a:pt x="1245839" y="0"/>
                </a:moveTo>
                <a:cubicBezTo>
                  <a:pt x="821296" y="103414"/>
                  <a:pt x="396754" y="206828"/>
                  <a:pt x="189925" y="457200"/>
                </a:cubicBezTo>
                <a:cubicBezTo>
                  <a:pt x="-16904" y="707572"/>
                  <a:pt x="-6018" y="1104900"/>
                  <a:pt x="4868" y="1502229"/>
                </a:cubicBezTo>
              </a:path>
            </a:pathLst>
          </a:custGeom>
          <a:noFill/>
          <a:ln w="76200">
            <a:solidFill>
              <a:srgbClr val="F89B2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12DE5CC-D487-2B30-CA98-360B7EB0267C}"/>
              </a:ext>
            </a:extLst>
          </p:cNvPr>
          <p:cNvSpPr/>
          <p:nvPr/>
        </p:nvSpPr>
        <p:spPr>
          <a:xfrm>
            <a:off x="4616067" y="4065224"/>
            <a:ext cx="3679634" cy="694063"/>
          </a:xfrm>
          <a:custGeom>
            <a:avLst/>
            <a:gdLst>
              <a:gd name="connsiteX0" fmla="*/ 0 w 3679634"/>
              <a:gd name="connsiteY0" fmla="*/ 0 h 694063"/>
              <a:gd name="connsiteX1" fmla="*/ 826266 w 3679634"/>
              <a:gd name="connsiteY1" fmla="*/ 352540 h 694063"/>
              <a:gd name="connsiteX2" fmla="*/ 3679634 w 3679634"/>
              <a:gd name="connsiteY2" fmla="*/ 694063 h 694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79634" h="694063">
                <a:moveTo>
                  <a:pt x="0" y="0"/>
                </a:moveTo>
                <a:cubicBezTo>
                  <a:pt x="106497" y="118431"/>
                  <a:pt x="212994" y="236863"/>
                  <a:pt x="826266" y="352540"/>
                </a:cubicBezTo>
                <a:cubicBezTo>
                  <a:pt x="1439538" y="468217"/>
                  <a:pt x="2559586" y="581140"/>
                  <a:pt x="3679634" y="694063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0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EA7799-9205-AB55-A654-1C813E971E11}"/>
              </a:ext>
            </a:extLst>
          </p:cNvPr>
          <p:cNvSpPr txBox="1"/>
          <p:nvPr/>
        </p:nvSpPr>
        <p:spPr>
          <a:xfrm>
            <a:off x="385714" y="272655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Let’s write about the zoo.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3A289E-77A6-BCF9-1869-7F3FE6703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652" r="246" b="13087"/>
          <a:stretch>
            <a:fillRect/>
          </a:stretch>
        </p:blipFill>
        <p:spPr>
          <a:xfrm>
            <a:off x="3712153" y="1297774"/>
            <a:ext cx="4747016" cy="54459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9684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ABD25-D316-B1C9-29CB-CAF92282A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481370-A014-69EE-0D74-CEFC61C2941D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First, we think of a name for the zoo.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Here, the zoo is called ‘Happy Zoo’.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EDD723-9EBE-D249-5D45-491E1E429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" b="451"/>
          <a:stretch/>
        </p:blipFill>
        <p:spPr>
          <a:xfrm>
            <a:off x="3712153" y="1297774"/>
            <a:ext cx="4747016" cy="53988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5BAD988-D763-BB7C-9288-87C1330965EB}"/>
              </a:ext>
            </a:extLst>
          </p:cNvPr>
          <p:cNvGrpSpPr/>
          <p:nvPr/>
        </p:nvGrpSpPr>
        <p:grpSpPr>
          <a:xfrm>
            <a:off x="881642" y="2010623"/>
            <a:ext cx="10428716" cy="2722906"/>
            <a:chOff x="881642" y="2010623"/>
            <a:chExt cx="10428716" cy="27229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A5DB6B-AC15-AADF-F9BE-EA0640C36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" t="149" r="-99" b="77819"/>
            <a:stretch>
              <a:fillRect/>
            </a:stretch>
          </p:blipFill>
          <p:spPr>
            <a:xfrm>
              <a:off x="881642" y="2010623"/>
              <a:ext cx="10428716" cy="263700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046F29-EA7A-16C2-A9B0-595A1AE6F46F}"/>
                </a:ext>
              </a:extLst>
            </p:cNvPr>
            <p:cNvSpPr/>
            <p:nvPr/>
          </p:nvSpPr>
          <p:spPr>
            <a:xfrm>
              <a:off x="1123950" y="3647954"/>
              <a:ext cx="2755900" cy="1085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1E4198-D0ED-6BC5-44AD-BF658B141DA4}"/>
              </a:ext>
            </a:extLst>
          </p:cNvPr>
          <p:cNvCxnSpPr/>
          <p:nvPr/>
        </p:nvCxnSpPr>
        <p:spPr>
          <a:xfrm>
            <a:off x="2108200" y="3638550"/>
            <a:ext cx="0" cy="996377"/>
          </a:xfrm>
          <a:prstGeom prst="line">
            <a:avLst/>
          </a:prstGeom>
          <a:ln w="76200">
            <a:solidFill>
              <a:srgbClr val="F8ED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3900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0FC2D-9386-5172-4924-9311D1788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665692-538F-5FFE-D941-40C095F476FC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Use the information in the table to help you write. </a:t>
            </a:r>
          </a:p>
          <a:p>
            <a:pPr algn="ctr"/>
            <a:r>
              <a:rPr lang="en-HK" sz="3600" b="1" dirty="0">
                <a:solidFill>
                  <a:schemeClr val="bg1"/>
                </a:solidFill>
              </a:rPr>
              <a:t>You can also add your own idea about their body parts.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1200CA-8C0C-F95D-EA60-A8E53AD9B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6"/>
          <a:stretch>
            <a:fillRect/>
          </a:stretch>
        </p:blipFill>
        <p:spPr>
          <a:xfrm>
            <a:off x="690883" y="1208576"/>
            <a:ext cx="10789556" cy="508240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3113288-C66C-9E42-C987-C98CAADD4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5530" y="3917821"/>
            <a:ext cx="579120" cy="5486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9A52281-0353-1790-4357-AB5329139D98}"/>
                  </a:ext>
                </a:extLst>
              </p14:cNvPr>
              <p14:cNvContentPartPr/>
              <p14:nvPr/>
            </p14:nvContentPartPr>
            <p14:xfrm>
              <a:off x="2482040" y="5810343"/>
              <a:ext cx="22071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9A52281-0353-1790-4357-AB5329139D9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92040" y="5630343"/>
                <a:ext cx="2386800" cy="360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97852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9B4D1-F348-A145-BD8A-7FA39964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EBE018-609C-2E64-CD4A-7E5E0C9A97C1}"/>
              </a:ext>
            </a:extLst>
          </p:cNvPr>
          <p:cNvSpPr txBox="1"/>
          <p:nvPr/>
        </p:nvSpPr>
        <p:spPr>
          <a:xfrm>
            <a:off x="385714" y="261638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Let’s finish the next part.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9D6D7-3BA4-5332-7CE5-B26A046FE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" b="451"/>
          <a:stretch/>
        </p:blipFill>
        <p:spPr>
          <a:xfrm>
            <a:off x="3712153" y="1297774"/>
            <a:ext cx="4747016" cy="53988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2196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09F53D9-9070-923A-EF10-D4366253BD89}"/>
              </a:ext>
            </a:extLst>
          </p:cNvPr>
          <p:cNvGrpSpPr/>
          <p:nvPr/>
        </p:nvGrpSpPr>
        <p:grpSpPr>
          <a:xfrm>
            <a:off x="2137114" y="1269142"/>
            <a:ext cx="7927889" cy="5588858"/>
            <a:chOff x="2137114" y="1269142"/>
            <a:chExt cx="7927889" cy="55888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9C2D98-3B72-B46D-16AB-CCC09E773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7114" y="1269242"/>
              <a:ext cx="3958886" cy="558875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F84900-F14F-A2CD-89ED-8C45DBB28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3261" y="1269142"/>
              <a:ext cx="3961742" cy="558875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C60C3B-EFB8-133D-2CEA-1E80134C8BB4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In this chapter, we learnt about lots of animals. In this lesson, we will design a zoo and write about the animals!</a:t>
            </a:r>
            <a:endParaRPr lang="en-HK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910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B655D-A914-8408-A98E-56372EFB7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40BCA8-B70C-A2E8-8EDB-1699CBFBB4AA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How many snakes are there?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Where are they?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F52F3C-6DAE-2CB1-D6F4-B73C576105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36" t="38938" r="6036" b="42729"/>
          <a:stretch/>
        </p:blipFill>
        <p:spPr>
          <a:xfrm>
            <a:off x="2064149" y="3206391"/>
            <a:ext cx="8063702" cy="23807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B257795-D8C5-B0FC-39CF-3944496A874E}"/>
              </a:ext>
            </a:extLst>
          </p:cNvPr>
          <p:cNvGrpSpPr>
            <a:grpSpLocks noChangeAspect="1"/>
          </p:cNvGrpSpPr>
          <p:nvPr/>
        </p:nvGrpSpPr>
        <p:grpSpPr>
          <a:xfrm>
            <a:off x="2797142" y="1332346"/>
            <a:ext cx="6597716" cy="1371600"/>
            <a:chOff x="163235" y="1422937"/>
            <a:chExt cx="4697524" cy="9765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1AA717-1FB9-638B-FEC8-3A0B7B508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546" t="15041" r="15945" b="81177"/>
            <a:stretch/>
          </p:blipFill>
          <p:spPr>
            <a:xfrm>
              <a:off x="163235" y="1422937"/>
              <a:ext cx="4697524" cy="3714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C6D4F5-D69E-4AE5-2F1B-06E6F501F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546" t="24701" r="15945" b="69000"/>
            <a:stretch/>
          </p:blipFill>
          <p:spPr>
            <a:xfrm>
              <a:off x="163235" y="1780674"/>
              <a:ext cx="4697524" cy="61883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229CA90-F2CA-1DE7-6262-E49368A3686B}"/>
              </a:ext>
            </a:extLst>
          </p:cNvPr>
          <p:cNvSpPr txBox="1"/>
          <p:nvPr/>
        </p:nvSpPr>
        <p:spPr>
          <a:xfrm>
            <a:off x="4603431" y="3321423"/>
            <a:ext cx="1645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16 / sixteen</a:t>
            </a:r>
            <a:endParaRPr lang="en-HK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CA433A-E4B8-497B-5E0D-69BC7586B011}"/>
              </a:ext>
            </a:extLst>
          </p:cNvPr>
          <p:cNvSpPr txBox="1"/>
          <p:nvPr/>
        </p:nvSpPr>
        <p:spPr>
          <a:xfrm>
            <a:off x="4575931" y="3783088"/>
            <a:ext cx="2478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under the tree.</a:t>
            </a:r>
            <a:endParaRPr lang="en-HK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776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A1BB3-F5E3-C34D-E671-E0ECA5B29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5571DD-2B3F-C985-E7EE-5253B250E16C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</a:t>
            </a:r>
            <a:r>
              <a:rPr lang="en-US" sz="3600" b="1" dirty="0" err="1">
                <a:solidFill>
                  <a:schemeClr val="bg1"/>
                </a:solidFill>
              </a:rPr>
              <a:t>colour</a:t>
            </a:r>
            <a:r>
              <a:rPr lang="en-US" sz="3600" b="1" dirty="0">
                <a:solidFill>
                  <a:schemeClr val="bg1"/>
                </a:solidFill>
              </a:rPr>
              <a:t> are they?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Do we use ‘are’ or ‘have’ after ‘They’ here?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323E5-81E9-7EF0-B009-1B3A2FF63C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36" t="38938" r="6036" b="42729"/>
          <a:stretch/>
        </p:blipFill>
        <p:spPr>
          <a:xfrm>
            <a:off x="2064149" y="3206391"/>
            <a:ext cx="8063702" cy="23807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11C0B63-CD19-8253-A560-34A7D03EA501}"/>
              </a:ext>
            </a:extLst>
          </p:cNvPr>
          <p:cNvGrpSpPr>
            <a:grpSpLocks noChangeAspect="1"/>
          </p:cNvGrpSpPr>
          <p:nvPr/>
        </p:nvGrpSpPr>
        <p:grpSpPr>
          <a:xfrm>
            <a:off x="2797142" y="1332346"/>
            <a:ext cx="6597716" cy="1371600"/>
            <a:chOff x="163235" y="1422937"/>
            <a:chExt cx="4697524" cy="9765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BC8B4A-4684-324B-74CF-A79F60BB0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546" t="15041" r="15945" b="81177"/>
            <a:stretch/>
          </p:blipFill>
          <p:spPr>
            <a:xfrm>
              <a:off x="163235" y="1422937"/>
              <a:ext cx="4697524" cy="3714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23F6C4-2399-E995-7853-E02E7601F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546" t="24701" r="15945" b="69000"/>
            <a:stretch/>
          </p:blipFill>
          <p:spPr>
            <a:xfrm>
              <a:off x="163235" y="1780674"/>
              <a:ext cx="4697524" cy="61883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6080C5D-DE30-6E6E-8D51-BA8B5D9B8C37}"/>
              </a:ext>
            </a:extLst>
          </p:cNvPr>
          <p:cNvSpPr txBox="1"/>
          <p:nvPr/>
        </p:nvSpPr>
        <p:spPr>
          <a:xfrm>
            <a:off x="4603431" y="3321423"/>
            <a:ext cx="1645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16 / sixteen</a:t>
            </a:r>
            <a:endParaRPr lang="en-HK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5948A-B4AB-9611-F014-D93FCA321878}"/>
              </a:ext>
            </a:extLst>
          </p:cNvPr>
          <p:cNvSpPr txBox="1"/>
          <p:nvPr/>
        </p:nvSpPr>
        <p:spPr>
          <a:xfrm>
            <a:off x="4575931" y="3783088"/>
            <a:ext cx="2478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under the tree.</a:t>
            </a:r>
            <a:endParaRPr lang="en-HK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5EFD9E-8E17-95F7-2AF0-FB804773C828}"/>
              </a:ext>
            </a:extLst>
          </p:cNvPr>
          <p:cNvSpPr txBox="1"/>
          <p:nvPr/>
        </p:nvSpPr>
        <p:spPr>
          <a:xfrm>
            <a:off x="4187309" y="4165914"/>
            <a:ext cx="2866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are green.</a:t>
            </a:r>
            <a:endParaRPr lang="en-HK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79EBF85-A178-7D9A-AD3A-4D35D7A8A738}"/>
                  </a:ext>
                </a:extLst>
              </p14:cNvPr>
              <p14:cNvContentPartPr/>
              <p14:nvPr/>
            </p14:nvContentPartPr>
            <p14:xfrm>
              <a:off x="3746720" y="4462503"/>
              <a:ext cx="3837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79EBF85-A178-7D9A-AD3A-4D35D7A8A73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56804" y="4282503"/>
                <a:ext cx="563232" cy="360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1766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9E564-373A-8CE5-9BE6-EC8D52C1A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4DD240-CABB-2386-58C0-049E173E3DAA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Do we use ‘it’ or ‘they’ to start the last sentence?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Do we use ‘are’ or ‘have’ to talk about body parts?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636E3-5957-346B-2793-8119A8C6BD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36" t="38938" r="6036" b="42729"/>
          <a:stretch/>
        </p:blipFill>
        <p:spPr>
          <a:xfrm>
            <a:off x="2064149" y="3206391"/>
            <a:ext cx="8063702" cy="23807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F4C583B-B12D-D8E4-0506-B8E5D2BEBFCC}"/>
              </a:ext>
            </a:extLst>
          </p:cNvPr>
          <p:cNvGrpSpPr>
            <a:grpSpLocks noChangeAspect="1"/>
          </p:cNvGrpSpPr>
          <p:nvPr/>
        </p:nvGrpSpPr>
        <p:grpSpPr>
          <a:xfrm>
            <a:off x="2797142" y="1332346"/>
            <a:ext cx="6597716" cy="1371600"/>
            <a:chOff x="163235" y="1422937"/>
            <a:chExt cx="4697524" cy="9765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4A1F52E-FFC3-97C0-FE1E-01FC03097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546" t="15041" r="15945" b="81177"/>
            <a:stretch/>
          </p:blipFill>
          <p:spPr>
            <a:xfrm>
              <a:off x="163235" y="1422937"/>
              <a:ext cx="4697524" cy="3714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35CFCD-DDAB-0699-31A6-89001F078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546" t="24701" r="15945" b="69000"/>
            <a:stretch/>
          </p:blipFill>
          <p:spPr>
            <a:xfrm>
              <a:off x="163235" y="1780674"/>
              <a:ext cx="4697524" cy="61883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0295711-13D0-5EE1-C532-D92B3A22ABE2}"/>
              </a:ext>
            </a:extLst>
          </p:cNvPr>
          <p:cNvSpPr txBox="1"/>
          <p:nvPr/>
        </p:nvSpPr>
        <p:spPr>
          <a:xfrm>
            <a:off x="4603431" y="3321423"/>
            <a:ext cx="1645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16 / sixteen</a:t>
            </a:r>
            <a:endParaRPr lang="en-HK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FE088B-F81C-6A91-BC48-9AA93B84B358}"/>
              </a:ext>
            </a:extLst>
          </p:cNvPr>
          <p:cNvSpPr txBox="1"/>
          <p:nvPr/>
        </p:nvSpPr>
        <p:spPr>
          <a:xfrm>
            <a:off x="4575931" y="3783088"/>
            <a:ext cx="2478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under the tree.</a:t>
            </a:r>
            <a:endParaRPr lang="en-HK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25851D-3EA7-4E1D-FAFE-E960AEE719D0}"/>
              </a:ext>
            </a:extLst>
          </p:cNvPr>
          <p:cNvSpPr txBox="1"/>
          <p:nvPr/>
        </p:nvSpPr>
        <p:spPr>
          <a:xfrm>
            <a:off x="4187309" y="4165914"/>
            <a:ext cx="2866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are green.</a:t>
            </a:r>
            <a:endParaRPr lang="en-HK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8616C52-1BDC-6270-4102-E4E276849F51}"/>
                  </a:ext>
                </a:extLst>
              </p14:cNvPr>
              <p14:cNvContentPartPr/>
              <p14:nvPr/>
            </p14:nvContentPartPr>
            <p14:xfrm>
              <a:off x="3739844" y="4943766"/>
              <a:ext cx="3437851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8616C52-1BDC-6270-4102-E4E276849F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49857" y="4763766"/>
                <a:ext cx="3617464" cy="360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274F39D-019A-F94B-6ECC-0668E3BDDE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229" t="78812" r="41027" b="3620"/>
          <a:stretch/>
        </p:blipFill>
        <p:spPr>
          <a:xfrm>
            <a:off x="7461722" y="5034356"/>
            <a:ext cx="3428436" cy="1709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3032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2C3A6-CD95-823F-71F6-B47567AE6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6142B3-0CEC-0796-4AEF-73553E6E1D93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Look at the picture.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Are the tongues long or short?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67D69D-84B9-A4ED-3629-291635A2B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679" y="1530316"/>
            <a:ext cx="7624642" cy="4615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506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B8227-C81C-E988-991D-C2D3C0311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3D8641-4CDE-BE55-8475-52FFD4DE953A}"/>
              </a:ext>
            </a:extLst>
          </p:cNvPr>
          <p:cNvSpPr txBox="1"/>
          <p:nvPr/>
        </p:nvSpPr>
        <p:spPr>
          <a:xfrm>
            <a:off x="396052" y="267180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Let’s complete the last sentence.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1963A9-4882-0F27-68E0-53AA79CAAB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36" t="38938" r="6036" b="42729"/>
          <a:stretch/>
        </p:blipFill>
        <p:spPr>
          <a:xfrm>
            <a:off x="2064149" y="3206391"/>
            <a:ext cx="8063702" cy="23807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4158B0A-5187-8057-E4B0-38302B9B741A}"/>
              </a:ext>
            </a:extLst>
          </p:cNvPr>
          <p:cNvGrpSpPr>
            <a:grpSpLocks noChangeAspect="1"/>
          </p:cNvGrpSpPr>
          <p:nvPr/>
        </p:nvGrpSpPr>
        <p:grpSpPr>
          <a:xfrm>
            <a:off x="2797142" y="1332346"/>
            <a:ext cx="6597716" cy="1371600"/>
            <a:chOff x="163235" y="1422937"/>
            <a:chExt cx="4697524" cy="9765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385DFEA-D613-08DF-ECDD-49D4F2177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546" t="15041" r="15945" b="81177"/>
            <a:stretch/>
          </p:blipFill>
          <p:spPr>
            <a:xfrm>
              <a:off x="163235" y="1422937"/>
              <a:ext cx="4697524" cy="3714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CCA0B1-152F-2044-6979-9850B3E6E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546" t="24701" r="15945" b="69000"/>
            <a:stretch/>
          </p:blipFill>
          <p:spPr>
            <a:xfrm>
              <a:off x="163235" y="1780674"/>
              <a:ext cx="4697524" cy="61883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F18C2B0-1038-1C97-1279-A730B9283B56}"/>
              </a:ext>
            </a:extLst>
          </p:cNvPr>
          <p:cNvSpPr txBox="1"/>
          <p:nvPr/>
        </p:nvSpPr>
        <p:spPr>
          <a:xfrm>
            <a:off x="4603431" y="3321423"/>
            <a:ext cx="1645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16 / sixteen</a:t>
            </a:r>
            <a:endParaRPr lang="en-HK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0E703B-35E7-3290-93D6-39A23AACB562}"/>
              </a:ext>
            </a:extLst>
          </p:cNvPr>
          <p:cNvSpPr txBox="1"/>
          <p:nvPr/>
        </p:nvSpPr>
        <p:spPr>
          <a:xfrm>
            <a:off x="4575931" y="3783088"/>
            <a:ext cx="2478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under the tree.</a:t>
            </a:r>
            <a:endParaRPr lang="en-HK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26F6BD-3CD2-E5FD-9086-81E21671F3C6}"/>
              </a:ext>
            </a:extLst>
          </p:cNvPr>
          <p:cNvSpPr txBox="1"/>
          <p:nvPr/>
        </p:nvSpPr>
        <p:spPr>
          <a:xfrm>
            <a:off x="4187309" y="4165914"/>
            <a:ext cx="2866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are green.</a:t>
            </a:r>
            <a:endParaRPr lang="en-HK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4AF38ED-22C7-CD89-F716-B8DFBE393F55}"/>
                  </a:ext>
                </a:extLst>
              </p14:cNvPr>
              <p14:cNvContentPartPr/>
              <p14:nvPr/>
            </p14:nvContentPartPr>
            <p14:xfrm>
              <a:off x="3739844" y="4943766"/>
              <a:ext cx="3437851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4AF38ED-22C7-CD89-F716-B8DFBE393F5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49857" y="4763766"/>
                <a:ext cx="3617464" cy="360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EB06F767-393E-0099-8B9C-1E18FE0FE4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229" t="78812" r="41027" b="3620"/>
          <a:stretch/>
        </p:blipFill>
        <p:spPr>
          <a:xfrm>
            <a:off x="7461722" y="5034356"/>
            <a:ext cx="3428436" cy="17093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39F4AA-676E-9AB4-6CC3-99C7510FCE99}"/>
              </a:ext>
            </a:extLst>
          </p:cNvPr>
          <p:cNvSpPr txBox="1"/>
          <p:nvPr/>
        </p:nvSpPr>
        <p:spPr>
          <a:xfrm>
            <a:off x="3664475" y="4668359"/>
            <a:ext cx="2502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They have long</a:t>
            </a:r>
            <a:endParaRPr lang="en-HK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2451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429A8-CA40-855F-32DA-5036EFA47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5F14A6-6E8B-122A-A92D-2D15B0250796}"/>
              </a:ext>
            </a:extLst>
          </p:cNvPr>
          <p:cNvSpPr txBox="1"/>
          <p:nvPr/>
        </p:nvSpPr>
        <p:spPr>
          <a:xfrm>
            <a:off x="1358543" y="8247"/>
            <a:ext cx="9454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Now let’s complete the descriptions of the giraffes and elephants.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E7C01-F56A-EFF5-4D4B-6D4DB6BC6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" b="451"/>
          <a:stretch/>
        </p:blipFill>
        <p:spPr>
          <a:xfrm>
            <a:off x="3712153" y="1297774"/>
            <a:ext cx="4747016" cy="53988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6220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346DE-9319-2D5A-5402-403235DE4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090296-28EC-017B-C4EA-6C2380012074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How many giraffes are there?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Where are they?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6F32C-CE07-2B8F-6FDA-F96A4C8657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09" t="55662" r="4963" b="28051"/>
          <a:stretch/>
        </p:blipFill>
        <p:spPr>
          <a:xfrm>
            <a:off x="1553968" y="3496176"/>
            <a:ext cx="9226151" cy="241979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5C29A17-2A35-364F-C9B0-17030FA5B0F9}"/>
              </a:ext>
            </a:extLst>
          </p:cNvPr>
          <p:cNvGrpSpPr>
            <a:grpSpLocks noChangeAspect="1"/>
          </p:cNvGrpSpPr>
          <p:nvPr/>
        </p:nvGrpSpPr>
        <p:grpSpPr>
          <a:xfrm>
            <a:off x="359267" y="1496935"/>
            <a:ext cx="6610416" cy="1359950"/>
            <a:chOff x="154193" y="1422937"/>
            <a:chExt cx="4706566" cy="9682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9D33F52-80C6-222B-9701-0F22FA21D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546" t="15041" r="15945" b="81177"/>
            <a:stretch/>
          </p:blipFill>
          <p:spPr>
            <a:xfrm>
              <a:off x="163235" y="1422937"/>
              <a:ext cx="4697524" cy="3714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CFE54A-9496-33CD-2D5E-BCECF965C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351" t="30776" r="16139" b="62925"/>
            <a:stretch/>
          </p:blipFill>
          <p:spPr>
            <a:xfrm>
              <a:off x="154193" y="1772380"/>
              <a:ext cx="4697524" cy="61883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E77EC9-51CF-A8D9-6F9F-854CEBC01636}"/>
              </a:ext>
            </a:extLst>
          </p:cNvPr>
          <p:cNvSpPr txBox="1"/>
          <p:nvPr/>
        </p:nvSpPr>
        <p:spPr>
          <a:xfrm>
            <a:off x="5746431" y="3496176"/>
            <a:ext cx="4451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There are 14 / fourteen giraffes.</a:t>
            </a:r>
            <a:endParaRPr lang="en-HK" sz="24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D9E57F-1EA4-EC75-C3E6-C5C5ED3A2B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229" t="78812" r="41027" b="3620"/>
          <a:stretch/>
        </p:blipFill>
        <p:spPr>
          <a:xfrm>
            <a:off x="8019014" y="1349188"/>
            <a:ext cx="3428436" cy="17093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7635BE-9481-2A77-667C-A304705F87F2}"/>
              </a:ext>
            </a:extLst>
          </p:cNvPr>
          <p:cNvSpPr txBox="1"/>
          <p:nvPr/>
        </p:nvSpPr>
        <p:spPr>
          <a:xfrm>
            <a:off x="5746430" y="3968855"/>
            <a:ext cx="4451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They are near the rocks.</a:t>
            </a:r>
            <a:endParaRPr lang="en-HK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280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90199-C463-1670-53ED-9A317196A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070A82-ACCB-989A-AD4F-7BF841F66E94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</a:t>
            </a:r>
            <a:r>
              <a:rPr lang="en-US" sz="3600" b="1" dirty="0" err="1">
                <a:solidFill>
                  <a:schemeClr val="bg1"/>
                </a:solidFill>
              </a:rPr>
              <a:t>colours</a:t>
            </a:r>
            <a:r>
              <a:rPr lang="en-US" sz="3600" b="1" dirty="0">
                <a:solidFill>
                  <a:schemeClr val="bg1"/>
                </a:solidFill>
              </a:rPr>
              <a:t> are they?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is special about their body parts?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0DD59-79DE-8ABB-94C4-569D8A5917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09" t="55662" r="4963" b="28051"/>
          <a:stretch/>
        </p:blipFill>
        <p:spPr>
          <a:xfrm>
            <a:off x="1553968" y="3496176"/>
            <a:ext cx="9226151" cy="241979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7F4B794-1FD1-583B-3AA5-E44ED7F860A1}"/>
              </a:ext>
            </a:extLst>
          </p:cNvPr>
          <p:cNvGrpSpPr>
            <a:grpSpLocks noChangeAspect="1"/>
          </p:cNvGrpSpPr>
          <p:nvPr/>
        </p:nvGrpSpPr>
        <p:grpSpPr>
          <a:xfrm>
            <a:off x="359267" y="1496935"/>
            <a:ext cx="6610416" cy="1359950"/>
            <a:chOff x="154193" y="1422937"/>
            <a:chExt cx="4706566" cy="9682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43A8B5-B3B6-B767-30FA-5F1D8FC6E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546" t="15041" r="15945" b="81177"/>
            <a:stretch/>
          </p:blipFill>
          <p:spPr>
            <a:xfrm>
              <a:off x="163235" y="1422937"/>
              <a:ext cx="4697524" cy="3714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5163A4-DC67-E9EF-AF18-2065366EC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351" t="30776" r="16139" b="62925"/>
            <a:stretch/>
          </p:blipFill>
          <p:spPr>
            <a:xfrm>
              <a:off x="154193" y="1772380"/>
              <a:ext cx="4697524" cy="61883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9E28A3-66CA-5F88-0CF7-C6E26582D05D}"/>
              </a:ext>
            </a:extLst>
          </p:cNvPr>
          <p:cNvSpPr txBox="1"/>
          <p:nvPr/>
        </p:nvSpPr>
        <p:spPr>
          <a:xfrm>
            <a:off x="5746431" y="3496176"/>
            <a:ext cx="4451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There are 14 / fourteen giraffes.</a:t>
            </a:r>
            <a:endParaRPr lang="en-HK" sz="24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34DA13-3B31-CBA5-C46A-3CC73EF577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229" t="78812" r="41027" b="3620"/>
          <a:stretch/>
        </p:blipFill>
        <p:spPr>
          <a:xfrm>
            <a:off x="8039184" y="1322294"/>
            <a:ext cx="3428436" cy="17093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21DC32-745B-CE8B-9C77-7437E6265CD8}"/>
              </a:ext>
            </a:extLst>
          </p:cNvPr>
          <p:cNvSpPr txBox="1"/>
          <p:nvPr/>
        </p:nvSpPr>
        <p:spPr>
          <a:xfrm>
            <a:off x="5760813" y="3968855"/>
            <a:ext cx="4451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They are near the rocks.</a:t>
            </a:r>
            <a:endParaRPr lang="en-HK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9080AF-4728-65B4-AD7E-692F04ACF562}"/>
              </a:ext>
            </a:extLst>
          </p:cNvPr>
          <p:cNvSpPr txBox="1"/>
          <p:nvPr/>
        </p:nvSpPr>
        <p:spPr>
          <a:xfrm>
            <a:off x="5771829" y="4479268"/>
            <a:ext cx="477845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They are yellow and brown. / They are brown and yellow.</a:t>
            </a:r>
            <a:endParaRPr lang="en-HK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249E8B-FC37-34E6-86D3-0996B9FF031B}"/>
              </a:ext>
            </a:extLst>
          </p:cNvPr>
          <p:cNvSpPr txBox="1"/>
          <p:nvPr/>
        </p:nvSpPr>
        <p:spPr>
          <a:xfrm>
            <a:off x="5771829" y="5289109"/>
            <a:ext cx="486620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They have long necks. / They have long legs. / They have long tails. / They have small ears. / They have small eyes.</a:t>
            </a:r>
            <a:endParaRPr lang="en-HK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819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3E8A5-F344-7FD9-2EEC-3806B0042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90AC50-ADA6-0714-8C8D-F65AD1C51C2E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How many elephants are there?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Where are they?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4AE6EC-7E91-8476-F0CB-A347D2FF4D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08" t="71039" r="5364" b="12674"/>
          <a:stretch/>
        </p:blipFill>
        <p:spPr>
          <a:xfrm>
            <a:off x="1553968" y="3496176"/>
            <a:ext cx="9226151" cy="241979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814386F-7857-D671-4431-AE10146302B4}"/>
              </a:ext>
            </a:extLst>
          </p:cNvPr>
          <p:cNvGrpSpPr>
            <a:grpSpLocks noChangeAspect="1"/>
          </p:cNvGrpSpPr>
          <p:nvPr/>
        </p:nvGrpSpPr>
        <p:grpSpPr>
          <a:xfrm>
            <a:off x="371967" y="1496936"/>
            <a:ext cx="6597716" cy="1372650"/>
            <a:chOff x="163235" y="1422937"/>
            <a:chExt cx="4697524" cy="9773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528BEC-8231-9B07-C1C7-14FA04DB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546" t="15041" r="15945" b="81177"/>
            <a:stretch/>
          </p:blipFill>
          <p:spPr>
            <a:xfrm>
              <a:off x="163235" y="1422937"/>
              <a:ext cx="4697524" cy="3714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8B71B3-532F-5BDD-ECF6-D6C7BA7E8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586" t="36951" r="15904" b="56750"/>
            <a:stretch/>
          </p:blipFill>
          <p:spPr>
            <a:xfrm>
              <a:off x="163235" y="1781422"/>
              <a:ext cx="4697524" cy="61883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113EEEC-9D8C-164D-FF09-1B90DA689DEC}"/>
              </a:ext>
            </a:extLst>
          </p:cNvPr>
          <p:cNvSpPr txBox="1"/>
          <p:nvPr/>
        </p:nvSpPr>
        <p:spPr>
          <a:xfrm>
            <a:off x="5746431" y="3546976"/>
            <a:ext cx="4451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There are 11 / eleven elephants.</a:t>
            </a:r>
            <a:endParaRPr lang="en-HK" sz="24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B87CEF-18ED-C27C-83D8-0F1465ACD3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229" t="78812" r="41027" b="3620"/>
          <a:stretch/>
        </p:blipFill>
        <p:spPr>
          <a:xfrm>
            <a:off x="8039184" y="1322294"/>
            <a:ext cx="3428436" cy="17093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800C56-3AD0-BC10-E39C-D28C32BEDBB2}"/>
              </a:ext>
            </a:extLst>
          </p:cNvPr>
          <p:cNvSpPr txBox="1"/>
          <p:nvPr/>
        </p:nvSpPr>
        <p:spPr>
          <a:xfrm>
            <a:off x="5746430" y="4045055"/>
            <a:ext cx="572119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There are five elephants in the pond.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There are six elephants near the pond.</a:t>
            </a:r>
            <a:endParaRPr lang="en-HK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27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7BEF2-F73A-622E-8E2A-DD92325BC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75D1BF-6DB4-744E-3D5C-4F016418F013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</a:t>
            </a:r>
            <a:r>
              <a:rPr lang="en-US" sz="3600" b="1" dirty="0" err="1">
                <a:solidFill>
                  <a:schemeClr val="bg1"/>
                </a:solidFill>
              </a:rPr>
              <a:t>colours</a:t>
            </a:r>
            <a:r>
              <a:rPr lang="en-US" sz="3600" b="1" dirty="0">
                <a:solidFill>
                  <a:schemeClr val="bg1"/>
                </a:solidFill>
              </a:rPr>
              <a:t> are they?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is special about their body parts?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F0043D-D705-7219-BEC8-07014A1A11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08" t="71039" r="5364" b="12674"/>
          <a:stretch/>
        </p:blipFill>
        <p:spPr>
          <a:xfrm>
            <a:off x="1553968" y="3496176"/>
            <a:ext cx="9226151" cy="241979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97552BA-73C7-69AC-E51E-E9C9A807600E}"/>
              </a:ext>
            </a:extLst>
          </p:cNvPr>
          <p:cNvGrpSpPr>
            <a:grpSpLocks noChangeAspect="1"/>
          </p:cNvGrpSpPr>
          <p:nvPr/>
        </p:nvGrpSpPr>
        <p:grpSpPr>
          <a:xfrm>
            <a:off x="371967" y="1496936"/>
            <a:ext cx="6597716" cy="1372650"/>
            <a:chOff x="163235" y="1422937"/>
            <a:chExt cx="4697524" cy="9773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C4E544-FDF1-4027-C6C2-CE0010333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546" t="15041" r="15945" b="81177"/>
            <a:stretch/>
          </p:blipFill>
          <p:spPr>
            <a:xfrm>
              <a:off x="163235" y="1422937"/>
              <a:ext cx="4697524" cy="3714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2B0FF8-3B33-0E52-0681-24770C2FE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586" t="36951" r="15904" b="56750"/>
            <a:stretch/>
          </p:blipFill>
          <p:spPr>
            <a:xfrm>
              <a:off x="163235" y="1781422"/>
              <a:ext cx="4697524" cy="61883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7FD5D8A-17D4-07E8-1D8D-179F99BF3897}"/>
              </a:ext>
            </a:extLst>
          </p:cNvPr>
          <p:cNvSpPr txBox="1"/>
          <p:nvPr/>
        </p:nvSpPr>
        <p:spPr>
          <a:xfrm>
            <a:off x="5746431" y="3546976"/>
            <a:ext cx="4451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There are 11 / eleven elephants.</a:t>
            </a:r>
            <a:endParaRPr lang="en-HK" sz="24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0B7472-4C8A-2940-423E-AA4F498815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229" t="78812" r="41027" b="3620"/>
          <a:stretch/>
        </p:blipFill>
        <p:spPr>
          <a:xfrm>
            <a:off x="8039184" y="1322294"/>
            <a:ext cx="3428436" cy="17093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49724D-FB84-5FA6-5760-D2B6DA4F24E0}"/>
              </a:ext>
            </a:extLst>
          </p:cNvPr>
          <p:cNvSpPr txBox="1"/>
          <p:nvPr/>
        </p:nvSpPr>
        <p:spPr>
          <a:xfrm>
            <a:off x="5746430" y="4045055"/>
            <a:ext cx="572119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There are five elephants in the pond.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There are six elephants near the pond.</a:t>
            </a:r>
            <a:endParaRPr lang="en-HK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F4A07B-3987-9E03-F9DE-7BC8CD495381}"/>
              </a:ext>
            </a:extLst>
          </p:cNvPr>
          <p:cNvSpPr txBox="1"/>
          <p:nvPr/>
        </p:nvSpPr>
        <p:spPr>
          <a:xfrm>
            <a:off x="5746430" y="4866857"/>
            <a:ext cx="45405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They are grey.</a:t>
            </a:r>
            <a:endParaRPr lang="en-HK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F4ED83-C844-A902-D9E7-9FD22C219A31}"/>
              </a:ext>
            </a:extLst>
          </p:cNvPr>
          <p:cNvSpPr txBox="1"/>
          <p:nvPr/>
        </p:nvSpPr>
        <p:spPr>
          <a:xfrm>
            <a:off x="5768899" y="5361064"/>
            <a:ext cx="454057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They have big ears. / They have long trunks. / They have long teeth. / They have big legs.</a:t>
            </a:r>
            <a:endParaRPr lang="en-HK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190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4E9C7-D25E-34A6-D77C-E987DA3BB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D61ADAE-16C9-811D-D327-0A36CEE997B6}"/>
              </a:ext>
            </a:extLst>
          </p:cNvPr>
          <p:cNvGrpSpPr/>
          <p:nvPr/>
        </p:nvGrpSpPr>
        <p:grpSpPr>
          <a:xfrm>
            <a:off x="2137114" y="1269142"/>
            <a:ext cx="7927889" cy="5588858"/>
            <a:chOff x="2137114" y="1269142"/>
            <a:chExt cx="7927889" cy="55888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C142475-759D-5C6A-8A81-CAE84F750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7114" y="1269242"/>
              <a:ext cx="3958886" cy="558875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BA37D8-3F59-C172-E2A9-C2989ED81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3261" y="1269142"/>
              <a:ext cx="3961742" cy="558875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B98D12-FC3F-DA2F-1118-D7554B4FAE47}"/>
              </a:ext>
            </a:extLst>
          </p:cNvPr>
          <p:cNvSpPr txBox="1"/>
          <p:nvPr/>
        </p:nvSpPr>
        <p:spPr>
          <a:xfrm>
            <a:off x="385714" y="271137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can we write about? Let’s look at some tips!</a:t>
            </a:r>
            <a:endParaRPr lang="en-HK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0221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75BC8A-8E7C-B5B3-94FB-3EFD5BEE674A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Now it is your turn to design your own zoo and write about some amazing animals.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3BECB2-44D8-A826-38A6-6F853ED87A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54" t="87511" r="-200" b="93"/>
          <a:stretch/>
        </p:blipFill>
        <p:spPr>
          <a:xfrm>
            <a:off x="791968" y="2165171"/>
            <a:ext cx="9876032" cy="18415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D21724-284F-39FD-CEFE-6FA6E5A55774}"/>
              </a:ext>
            </a:extLst>
          </p:cNvPr>
          <p:cNvSpPr/>
          <p:nvPr/>
        </p:nvSpPr>
        <p:spPr>
          <a:xfrm>
            <a:off x="9372600" y="2819400"/>
            <a:ext cx="1295400" cy="1168400"/>
          </a:xfrm>
          <a:prstGeom prst="rect">
            <a:avLst/>
          </a:prstGeom>
          <a:solidFill>
            <a:srgbClr val="E6D6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5B3824-0F89-6B98-2EC3-627D7640E54C}"/>
              </a:ext>
            </a:extLst>
          </p:cNvPr>
          <p:cNvSpPr/>
          <p:nvPr/>
        </p:nvSpPr>
        <p:spPr>
          <a:xfrm>
            <a:off x="8077200" y="3530600"/>
            <a:ext cx="1295400" cy="457200"/>
          </a:xfrm>
          <a:prstGeom prst="rect">
            <a:avLst/>
          </a:prstGeom>
          <a:solidFill>
            <a:srgbClr val="E6D6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3440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76332-E34D-1816-0F90-3153212C5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7B1CB7-4F9E-7AE6-A069-3B906063A838}"/>
              </a:ext>
            </a:extLst>
          </p:cNvPr>
          <p:cNvSpPr txBox="1"/>
          <p:nvPr/>
        </p:nvSpPr>
        <p:spPr>
          <a:xfrm>
            <a:off x="385714" y="283671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First, fill in the table about the animals in the zoo.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F450ADF-F2FC-7F36-975A-FAF53F8ECD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664860"/>
              </p:ext>
            </p:extLst>
          </p:nvPr>
        </p:nvGraphicFramePr>
        <p:xfrm>
          <a:off x="1809750" y="1665340"/>
          <a:ext cx="9493250" cy="39760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8650">
                  <a:extLst>
                    <a:ext uri="{9D8B030D-6E8A-4147-A177-3AD203B41FA5}">
                      <a16:colId xmlns:a16="http://schemas.microsoft.com/office/drawing/2014/main" val="2667685533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732552204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445802887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037673345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709959043"/>
                    </a:ext>
                  </a:extLst>
                </a:gridCol>
              </a:tblGrid>
              <a:tr h="8873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Animal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How many?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Where?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Colour</a:t>
                      </a:r>
                      <a:r>
                        <a:rPr lang="en-US" sz="2400" dirty="0"/>
                        <a:t>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Additional information</a:t>
                      </a:r>
                      <a:endParaRPr lang="en-HK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29707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508652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835281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37118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14583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68767-BC40-0E13-FDED-E7DB72FB0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498F95-4EB5-DAC8-A8AE-E1375EF3533D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You can put down additional information about the animals in the last column.</a:t>
            </a:r>
            <a:endParaRPr lang="en-HK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BA59DD3-A0FE-541C-539D-384B0D0527FA}"/>
              </a:ext>
            </a:extLst>
          </p:cNvPr>
          <p:cNvGraphicFramePr>
            <a:graphicFrameLocks noGrp="1"/>
          </p:cNvGraphicFramePr>
          <p:nvPr/>
        </p:nvGraphicFramePr>
        <p:xfrm>
          <a:off x="1809750" y="1665340"/>
          <a:ext cx="9493250" cy="39760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8650">
                  <a:extLst>
                    <a:ext uri="{9D8B030D-6E8A-4147-A177-3AD203B41FA5}">
                      <a16:colId xmlns:a16="http://schemas.microsoft.com/office/drawing/2014/main" val="2667685533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732552204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445802887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037673345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709959043"/>
                    </a:ext>
                  </a:extLst>
                </a:gridCol>
              </a:tblGrid>
              <a:tr h="8873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Animal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How many?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Where?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Colour</a:t>
                      </a:r>
                      <a:r>
                        <a:rPr lang="en-US" sz="2400" dirty="0"/>
                        <a:t>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Additional information</a:t>
                      </a:r>
                      <a:endParaRPr lang="en-HK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29707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508652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835281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371183"/>
                  </a:ext>
                </a:extLst>
              </a:tr>
            </a:tbl>
          </a:graphicData>
        </a:graphic>
      </p:graphicFrame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52BEE1D-D6C6-7589-7E1F-0E36E51E2E3C}"/>
              </a:ext>
            </a:extLst>
          </p:cNvPr>
          <p:cNvSpPr/>
          <p:nvPr/>
        </p:nvSpPr>
        <p:spPr>
          <a:xfrm>
            <a:off x="9601200" y="3025349"/>
            <a:ext cx="2422207" cy="1200329"/>
          </a:xfrm>
          <a:prstGeom prst="wedgeRoundRectCallout">
            <a:avLst>
              <a:gd name="adj1" fmla="val -30557"/>
              <a:gd name="adj2" fmla="val -104424"/>
              <a:gd name="adj3" fmla="val 16667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e.g. the animals’ body parts, what they eat.</a:t>
            </a:r>
            <a:endParaRPr lang="en-HK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039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F30F2-4909-2887-8A3D-3CBF838C7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FD7109-1680-CD72-05A0-8015AE6E56AF}"/>
              </a:ext>
            </a:extLst>
          </p:cNvPr>
          <p:cNvSpPr txBox="1"/>
          <p:nvPr/>
        </p:nvSpPr>
        <p:spPr>
          <a:xfrm>
            <a:off x="2465975" y="8247"/>
            <a:ext cx="7226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Do you remember what kind of information is in each column?</a:t>
            </a:r>
            <a:endParaRPr lang="en-HK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C5EF462-0B56-D7D1-F299-C0F2C1D051EE}"/>
              </a:ext>
            </a:extLst>
          </p:cNvPr>
          <p:cNvGraphicFramePr>
            <a:graphicFrameLocks noGrp="1"/>
          </p:cNvGraphicFramePr>
          <p:nvPr/>
        </p:nvGraphicFramePr>
        <p:xfrm>
          <a:off x="1809750" y="1665340"/>
          <a:ext cx="9493250" cy="39760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8650">
                  <a:extLst>
                    <a:ext uri="{9D8B030D-6E8A-4147-A177-3AD203B41FA5}">
                      <a16:colId xmlns:a16="http://schemas.microsoft.com/office/drawing/2014/main" val="2667685533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732552204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445802887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037673345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709959043"/>
                    </a:ext>
                  </a:extLst>
                </a:gridCol>
              </a:tblGrid>
              <a:tr h="8873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Animal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How many?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Where?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Colour</a:t>
                      </a:r>
                      <a:r>
                        <a:rPr lang="en-US" sz="2400" dirty="0"/>
                        <a:t>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Additional information</a:t>
                      </a:r>
                      <a:endParaRPr lang="en-HK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29707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508652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835281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37118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01649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1FF72-03D1-2015-7236-113F79FF1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30353-2A2A-884C-EC10-0EAB481A0CE8}"/>
              </a:ext>
            </a:extLst>
          </p:cNvPr>
          <p:cNvSpPr txBox="1"/>
          <p:nvPr/>
        </p:nvSpPr>
        <p:spPr>
          <a:xfrm>
            <a:off x="2201059" y="8247"/>
            <a:ext cx="7769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Do you remember what kind of information is in each column?</a:t>
            </a:r>
            <a:endParaRPr lang="en-HK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916982C-322C-F2BF-558E-E8F3C7098061}"/>
              </a:ext>
            </a:extLst>
          </p:cNvPr>
          <p:cNvGraphicFramePr>
            <a:graphicFrameLocks noGrp="1"/>
          </p:cNvGraphicFramePr>
          <p:nvPr/>
        </p:nvGraphicFramePr>
        <p:xfrm>
          <a:off x="1809750" y="1665340"/>
          <a:ext cx="9493250" cy="39760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8650">
                  <a:extLst>
                    <a:ext uri="{9D8B030D-6E8A-4147-A177-3AD203B41FA5}">
                      <a16:colId xmlns:a16="http://schemas.microsoft.com/office/drawing/2014/main" val="2667685533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732552204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445802887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037673345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709959043"/>
                    </a:ext>
                  </a:extLst>
                </a:gridCol>
              </a:tblGrid>
              <a:tr h="8873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Animal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How many?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Where?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Colour</a:t>
                      </a:r>
                      <a:r>
                        <a:rPr lang="en-US" sz="2400" dirty="0"/>
                        <a:t>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Additional information</a:t>
                      </a:r>
                      <a:endParaRPr lang="en-HK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29707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508652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835281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371183"/>
                  </a:ext>
                </a:extLst>
              </a:tr>
            </a:tbl>
          </a:graphicData>
        </a:graphic>
      </p:graphicFrame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8EC6D75-E1F6-3D96-7EA5-EAAC1197D799}"/>
              </a:ext>
            </a:extLst>
          </p:cNvPr>
          <p:cNvSpPr/>
          <p:nvPr/>
        </p:nvSpPr>
        <p:spPr>
          <a:xfrm>
            <a:off x="385715" y="2393950"/>
            <a:ext cx="2842228" cy="1035050"/>
          </a:xfrm>
          <a:prstGeom prst="wedgeRoundRectCallout">
            <a:avLst>
              <a:gd name="adj1" fmla="val 38545"/>
              <a:gd name="adj2" fmla="val -81858"/>
              <a:gd name="adj3" fmla="val 16667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animal can you have in the zoo?</a:t>
            </a:r>
            <a:endParaRPr lang="en-HK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260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790CC-B56B-010D-49AE-186A3B4D3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98C3FC-CE77-7E58-A9F0-BC7AB8FA014C}"/>
              </a:ext>
            </a:extLst>
          </p:cNvPr>
          <p:cNvSpPr txBox="1"/>
          <p:nvPr/>
        </p:nvSpPr>
        <p:spPr>
          <a:xfrm>
            <a:off x="2753003" y="8247"/>
            <a:ext cx="6665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Do you remember what kind of information is in each column?</a:t>
            </a:r>
            <a:endParaRPr lang="en-HK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195E282-E96A-C09C-3311-B155F9E6FF35}"/>
              </a:ext>
            </a:extLst>
          </p:cNvPr>
          <p:cNvGraphicFramePr>
            <a:graphicFrameLocks noGrp="1"/>
          </p:cNvGraphicFramePr>
          <p:nvPr/>
        </p:nvGraphicFramePr>
        <p:xfrm>
          <a:off x="1809750" y="1665340"/>
          <a:ext cx="9493250" cy="39760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8650">
                  <a:extLst>
                    <a:ext uri="{9D8B030D-6E8A-4147-A177-3AD203B41FA5}">
                      <a16:colId xmlns:a16="http://schemas.microsoft.com/office/drawing/2014/main" val="2667685533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732552204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445802887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037673345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709959043"/>
                    </a:ext>
                  </a:extLst>
                </a:gridCol>
              </a:tblGrid>
              <a:tr h="8873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Animal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How many?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Where?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Colour</a:t>
                      </a:r>
                      <a:r>
                        <a:rPr lang="en-US" sz="2400" dirty="0"/>
                        <a:t>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Additional information</a:t>
                      </a:r>
                      <a:endParaRPr lang="en-HK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29707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508652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835281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371183"/>
                  </a:ext>
                </a:extLst>
              </a:tr>
            </a:tbl>
          </a:graphicData>
        </a:graphic>
      </p:graphicFrame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170C124-A7B9-8ED8-DFF5-62DC4EBCD36D}"/>
              </a:ext>
            </a:extLst>
          </p:cNvPr>
          <p:cNvSpPr/>
          <p:nvPr/>
        </p:nvSpPr>
        <p:spPr>
          <a:xfrm>
            <a:off x="2112914" y="2393950"/>
            <a:ext cx="3076575" cy="1035050"/>
          </a:xfrm>
          <a:prstGeom prst="wedgeRoundRectCallout">
            <a:avLst>
              <a:gd name="adj1" fmla="val 38545"/>
              <a:gd name="adj2" fmla="val -81858"/>
              <a:gd name="adj3" fmla="val 16667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How many of them?</a:t>
            </a:r>
            <a:endParaRPr lang="en-HK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043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A5866-2EA5-65EC-293C-4C89BD13A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9BE690-3F47-819E-22C2-D38E5391646D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Do you remember what kind of information is in each column?</a:t>
            </a:r>
            <a:endParaRPr lang="en-HK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CEBB12B-06B6-46E8-968A-3B3633F4D21F}"/>
              </a:ext>
            </a:extLst>
          </p:cNvPr>
          <p:cNvGraphicFramePr>
            <a:graphicFrameLocks noGrp="1"/>
          </p:cNvGraphicFramePr>
          <p:nvPr/>
        </p:nvGraphicFramePr>
        <p:xfrm>
          <a:off x="1809750" y="1665340"/>
          <a:ext cx="9493250" cy="39760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8650">
                  <a:extLst>
                    <a:ext uri="{9D8B030D-6E8A-4147-A177-3AD203B41FA5}">
                      <a16:colId xmlns:a16="http://schemas.microsoft.com/office/drawing/2014/main" val="2667685533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732552204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445802887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037673345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709959043"/>
                    </a:ext>
                  </a:extLst>
                </a:gridCol>
              </a:tblGrid>
              <a:tr h="8873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Animal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How many?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Where?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Colour</a:t>
                      </a:r>
                      <a:r>
                        <a:rPr lang="en-US" sz="2400" dirty="0"/>
                        <a:t>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Additional information</a:t>
                      </a:r>
                      <a:endParaRPr lang="en-HK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29707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508652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835281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371183"/>
                  </a:ext>
                </a:extLst>
              </a:tr>
            </a:tbl>
          </a:graphicData>
        </a:graphic>
      </p:graphicFrame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21BB781-4492-EC79-1160-BD6182BDF170}"/>
              </a:ext>
            </a:extLst>
          </p:cNvPr>
          <p:cNvSpPr/>
          <p:nvPr/>
        </p:nvSpPr>
        <p:spPr>
          <a:xfrm>
            <a:off x="3738514" y="2393950"/>
            <a:ext cx="3076575" cy="1035050"/>
          </a:xfrm>
          <a:prstGeom prst="wedgeRoundRectCallout">
            <a:avLst>
              <a:gd name="adj1" fmla="val 38545"/>
              <a:gd name="adj2" fmla="val -81858"/>
              <a:gd name="adj3" fmla="val 16667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Where are they?</a:t>
            </a:r>
            <a:endParaRPr lang="en-HK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183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D34FD-9AF0-383F-B1E9-0DF22F886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49EE07-A559-63AE-D5B9-7F54F35D8A1C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Do you remember what kind of information is in each column?</a:t>
            </a:r>
            <a:endParaRPr lang="en-HK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62564C0-95BE-B575-F01E-B8709D24E745}"/>
              </a:ext>
            </a:extLst>
          </p:cNvPr>
          <p:cNvGraphicFramePr>
            <a:graphicFrameLocks noGrp="1"/>
          </p:cNvGraphicFramePr>
          <p:nvPr/>
        </p:nvGraphicFramePr>
        <p:xfrm>
          <a:off x="1809750" y="1665340"/>
          <a:ext cx="9493250" cy="39760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8650">
                  <a:extLst>
                    <a:ext uri="{9D8B030D-6E8A-4147-A177-3AD203B41FA5}">
                      <a16:colId xmlns:a16="http://schemas.microsoft.com/office/drawing/2014/main" val="2667685533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732552204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445802887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1037673345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709959043"/>
                    </a:ext>
                  </a:extLst>
                </a:gridCol>
              </a:tblGrid>
              <a:tr h="8873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Animal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How many?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Where?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Colour</a:t>
                      </a:r>
                      <a:r>
                        <a:rPr lang="en-US" sz="2400" dirty="0"/>
                        <a:t>?</a:t>
                      </a:r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Additional information</a:t>
                      </a:r>
                      <a:endParaRPr lang="en-HK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29707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508652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835281"/>
                  </a:ext>
                </a:extLst>
              </a:tr>
              <a:tr h="1029567"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371183"/>
                  </a:ext>
                </a:extLst>
              </a:tr>
            </a:tbl>
          </a:graphicData>
        </a:graphic>
      </p:graphicFrame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03AA549-AE39-7A15-5AF6-5E6C289B52D9}"/>
              </a:ext>
            </a:extLst>
          </p:cNvPr>
          <p:cNvSpPr/>
          <p:nvPr/>
        </p:nvSpPr>
        <p:spPr>
          <a:xfrm>
            <a:off x="5605414" y="2393950"/>
            <a:ext cx="3076575" cy="1035050"/>
          </a:xfrm>
          <a:prstGeom prst="wedgeRoundRectCallout">
            <a:avLst>
              <a:gd name="adj1" fmla="val 38545"/>
              <a:gd name="adj2" fmla="val -81858"/>
              <a:gd name="adj3" fmla="val 16667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</a:t>
            </a:r>
            <a:r>
              <a:rPr lang="en-US" sz="2400" dirty="0" err="1">
                <a:solidFill>
                  <a:schemeClr val="tx1"/>
                </a:solidFill>
              </a:rPr>
              <a:t>colour</a:t>
            </a:r>
            <a:r>
              <a:rPr lang="en-US" sz="2400" dirty="0">
                <a:solidFill>
                  <a:schemeClr val="tx1"/>
                </a:solidFill>
              </a:rPr>
              <a:t> are they?</a:t>
            </a:r>
            <a:endParaRPr lang="en-HK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123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BC915-73AB-B300-71CA-461B8E5F1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087BB4-250B-3BD8-D484-A6F04C3C87CD}"/>
              </a:ext>
            </a:extLst>
          </p:cNvPr>
          <p:cNvSpPr txBox="1"/>
          <p:nvPr/>
        </p:nvSpPr>
        <p:spPr>
          <a:xfrm>
            <a:off x="385714" y="316719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You can use these words in the Task Sheet to help you: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818D9-B7C9-DDFC-E9EF-5328FD037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961" y="1206500"/>
            <a:ext cx="8349400" cy="553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6978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A85E0-C637-42E8-BF9D-1935CD1F9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81FA61-0765-1040-1DB7-D45D40A54EFA}"/>
              </a:ext>
            </a:extLst>
          </p:cNvPr>
          <p:cNvSpPr txBox="1"/>
          <p:nvPr/>
        </p:nvSpPr>
        <p:spPr>
          <a:xfrm>
            <a:off x="2387154" y="8247"/>
            <a:ext cx="7397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You can also use the words from the Vocab Booster section.</a:t>
            </a:r>
            <a:endParaRPr lang="en-HK" sz="3600" b="1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F2F20D-397E-98BC-0012-9DCFE1C17CD0}"/>
              </a:ext>
            </a:extLst>
          </p:cNvPr>
          <p:cNvGrpSpPr/>
          <p:nvPr/>
        </p:nvGrpSpPr>
        <p:grpSpPr>
          <a:xfrm>
            <a:off x="2407829" y="1304365"/>
            <a:ext cx="7376341" cy="5338482"/>
            <a:chOff x="2424953" y="1405218"/>
            <a:chExt cx="7376341" cy="53384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B42425-8221-2D70-374E-C82492DDA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7" t="1524" r="3809" b="3036"/>
            <a:stretch/>
          </p:blipFill>
          <p:spPr>
            <a:xfrm>
              <a:off x="2424953" y="1405218"/>
              <a:ext cx="3671047" cy="5284694"/>
            </a:xfrm>
            <a:prstGeom prst="rect">
              <a:avLst/>
            </a:prstGeom>
          </p:spPr>
        </p:pic>
        <p:pic>
          <p:nvPicPr>
            <p:cNvPr id="4" name="Picture 3" descr="A screenshot of a computer game&#10;&#10;AI-generated content may be incorrect.">
              <a:extLst>
                <a:ext uri="{FF2B5EF4-FFF2-40B4-BE49-F238E27FC236}">
                  <a16:creationId xmlns:a16="http://schemas.microsoft.com/office/drawing/2014/main" id="{B63E2DE2-C07C-C4DA-020D-E63128BBE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" t="1602" r="4385" b="1546"/>
            <a:stretch/>
          </p:blipFill>
          <p:spPr>
            <a:xfrm>
              <a:off x="6096000" y="1405218"/>
              <a:ext cx="3705294" cy="533848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94559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DB1A7-9943-A297-A1F4-363B1DDA1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D039B-0DDD-9459-F0C2-D7321B8297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82" r="15945" b="54618"/>
          <a:stretch/>
        </p:blipFill>
        <p:spPr>
          <a:xfrm>
            <a:off x="1641674" y="1351429"/>
            <a:ext cx="7542584" cy="502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F37CAE-C362-252C-6AEB-30B13F936B37}"/>
              </a:ext>
            </a:extLst>
          </p:cNvPr>
          <p:cNvSpPr txBox="1"/>
          <p:nvPr/>
        </p:nvSpPr>
        <p:spPr>
          <a:xfrm>
            <a:off x="385714" y="305704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We can use the table to help us think about what to write. </a:t>
            </a:r>
            <a:endParaRPr lang="en-HK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1171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45CB1-089B-639E-D6F0-487DE2CFC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490054-05C7-86C3-5FF5-C5D3B780F6CA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Now you can start writing about your zoo.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Think of a fun name for your zoo.</a:t>
            </a:r>
            <a:endParaRPr lang="en-HK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8A90EB-57BA-AE89-9821-1216E93DF665}"/>
              </a:ext>
            </a:extLst>
          </p:cNvPr>
          <p:cNvSpPr txBox="1"/>
          <p:nvPr/>
        </p:nvSpPr>
        <p:spPr>
          <a:xfrm>
            <a:off x="820270" y="1324535"/>
            <a:ext cx="6486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Name of your zoo: ____________</a:t>
            </a:r>
            <a:endParaRPr lang="en-HK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883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EA572-0C8C-A704-9927-174E8A576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5B2971-6768-C30C-3F9E-0C5CDF63DC06}"/>
              </a:ext>
            </a:extLst>
          </p:cNvPr>
          <p:cNvSpPr txBox="1"/>
          <p:nvPr/>
        </p:nvSpPr>
        <p:spPr>
          <a:xfrm>
            <a:off x="385714" y="8247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Then draw pictures of the animals.</a:t>
            </a:r>
            <a:endParaRPr lang="en-HK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42E2CE-73E4-A5E7-3B19-0BD955BAF34B}"/>
              </a:ext>
            </a:extLst>
          </p:cNvPr>
          <p:cNvSpPr txBox="1"/>
          <p:nvPr/>
        </p:nvSpPr>
        <p:spPr>
          <a:xfrm>
            <a:off x="820270" y="1324535"/>
            <a:ext cx="6486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Name of your zoo: ____________</a:t>
            </a:r>
            <a:endParaRPr lang="en-HK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CBDACB-8502-3604-7824-A53DBC7088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641" b="-1"/>
          <a:stretch/>
        </p:blipFill>
        <p:spPr>
          <a:xfrm>
            <a:off x="2541368" y="2393577"/>
            <a:ext cx="7109264" cy="355220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594AD15-7951-FCAD-BD01-B0B49DD7A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7254" y="2680805"/>
            <a:ext cx="3312543" cy="304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97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0C7C4-D234-288F-D58D-93379AD02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858937-AB44-35B4-4739-EFF89AE05787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Finally, write about them in the Task Sheet using the information in the table.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04B60D-05BB-55C4-7314-2FFCAC415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32"/>
          <a:stretch>
            <a:fillRect/>
          </a:stretch>
        </p:blipFill>
        <p:spPr>
          <a:xfrm>
            <a:off x="6223856" y="3697761"/>
            <a:ext cx="5478468" cy="26606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78CAB7-BB83-6F05-EE71-2478BBAB6F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471" t="14917" r="15945" b="56688"/>
          <a:stretch/>
        </p:blipFill>
        <p:spPr>
          <a:xfrm>
            <a:off x="346537" y="1473192"/>
            <a:ext cx="5023178" cy="2979420"/>
          </a:xfrm>
          <a:prstGeom prst="rect">
            <a:avLst/>
          </a:prstGeom>
        </p:spPr>
      </p:pic>
      <p:sp>
        <p:nvSpPr>
          <p:cNvPr id="5" name="Arrow: Striped Right 4">
            <a:extLst>
              <a:ext uri="{FF2B5EF4-FFF2-40B4-BE49-F238E27FC236}">
                <a16:creationId xmlns:a16="http://schemas.microsoft.com/office/drawing/2014/main" id="{1CB1A21A-5559-AB0E-BB8B-A45E1E9198BB}"/>
              </a:ext>
            </a:extLst>
          </p:cNvPr>
          <p:cNvSpPr/>
          <p:nvPr/>
        </p:nvSpPr>
        <p:spPr>
          <a:xfrm rot="1868043">
            <a:off x="5489866" y="2232413"/>
            <a:ext cx="1652542" cy="1268730"/>
          </a:xfrm>
          <a:prstGeom prst="stripedRightArrow">
            <a:avLst>
              <a:gd name="adj1" fmla="val 49389"/>
              <a:gd name="adj2" fmla="val 57727"/>
            </a:avLst>
          </a:prstGeom>
          <a:solidFill>
            <a:srgbClr val="FFC000"/>
          </a:solidFill>
          <a:ln>
            <a:solidFill>
              <a:srgbClr val="F898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EF356D-43D5-7730-61CE-4B5EAA0F7824}"/>
              </a:ext>
            </a:extLst>
          </p:cNvPr>
          <p:cNvSpPr txBox="1"/>
          <p:nvPr/>
        </p:nvSpPr>
        <p:spPr>
          <a:xfrm>
            <a:off x="6085661" y="3087694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Write at least three sentences.</a:t>
            </a:r>
            <a:endParaRPr lang="en-HK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24726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2B7E5-9D36-1A85-A1AC-548BA3A1C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95D55F-9297-B146-157D-CD26095A67E4}"/>
              </a:ext>
            </a:extLst>
          </p:cNvPr>
          <p:cNvSpPr txBox="1"/>
          <p:nvPr/>
        </p:nvSpPr>
        <p:spPr>
          <a:xfrm>
            <a:off x="385714" y="272654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Remember to use the correct verbs: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FD0B3-0DEB-D582-B914-3D467EF6F2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29" t="78812" r="41027" b="3620"/>
          <a:stretch/>
        </p:blipFill>
        <p:spPr>
          <a:xfrm>
            <a:off x="2691456" y="1999053"/>
            <a:ext cx="6809088" cy="33948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54902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3F7A6C-8B32-E854-1766-2E20B50E2C01}"/>
              </a:ext>
            </a:extLst>
          </p:cNvPr>
          <p:cNvSpPr txBox="1"/>
          <p:nvPr/>
        </p:nvSpPr>
        <p:spPr>
          <a:xfrm>
            <a:off x="385714" y="259707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Check and revise your writing.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13FA8-BF71-E3EB-252C-258975C88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8725" y="1475226"/>
            <a:ext cx="7233291" cy="5186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20715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225721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9">
            <a:extLst>
              <a:ext uri="{FF2B5EF4-FFF2-40B4-BE49-F238E27FC236}">
                <a16:creationId xmlns:a16="http://schemas.microsoft.com/office/drawing/2014/main" id="{A5F5B00B-7094-43D3-A72B-8A23DB668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059" y="651842"/>
            <a:ext cx="10645261" cy="583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</a:pPr>
            <a:r>
              <a:rPr lang="en-US" altLang="zh-HK" sz="1400" b="1" dirty="0">
                <a:latin typeface="+mn-lt"/>
                <a:ea typeface="新細明體" pitchFamily="18" charset="-120"/>
              </a:rPr>
              <a:t>Acknowledgements</a:t>
            </a:r>
            <a:endParaRPr lang="zh-TW" altLang="zh-HK" sz="1400" b="1" dirty="0">
              <a:latin typeface="+mn-lt"/>
              <a:ea typeface="新細明體" pitchFamily="18" charset="-120"/>
            </a:endParaRPr>
          </a:p>
          <a:p>
            <a:pPr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</a:pPr>
            <a:r>
              <a:rPr lang="en-US" altLang="zh-HK" sz="1400" dirty="0">
                <a:latin typeface="+mn-lt"/>
                <a:ea typeface="新細明體" pitchFamily="18" charset="-120"/>
              </a:rPr>
              <a:t>We would like to thank the following </a:t>
            </a:r>
            <a:r>
              <a:rPr lang="en-US" altLang="zh-HK" sz="1400" dirty="0" err="1">
                <a:latin typeface="+mn-lt"/>
                <a:ea typeface="新細明體" pitchFamily="18" charset="-120"/>
              </a:rPr>
              <a:t>organisations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and people for permission to use their images:</a:t>
            </a:r>
          </a:p>
          <a:p>
            <a:pPr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</a:pPr>
            <a:endParaRPr lang="en-US" altLang="zh-HK" sz="1400" dirty="0">
              <a:latin typeface="+mn-lt"/>
              <a:ea typeface="新細明體" pitchFamily="18" charset="-120"/>
            </a:endParaRP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bimserd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Shutterstock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Christian Musat / Shutterstock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Dmitry </a:t>
            </a:r>
            <a:r>
              <a:rPr lang="en-US" altLang="zh-HK" sz="1400" dirty="0" err="1">
                <a:latin typeface="+mn-lt"/>
                <a:ea typeface="新細明體" pitchFamily="18" charset="-120"/>
              </a:rPr>
              <a:t>Abduraimov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Shutterstock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Dolores M. Harvey / Shutterstock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Feng Yu / Shutterstock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g images.com / Shutterstock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Gert Very / 123RF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GN.Studio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Shutterstock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Helmut Hirt / Shutterstock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Ian Rentoul / Shutterstock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Igor Dmitriev / 123RF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ILYA AKINSHIN / Shutterstock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islavicek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Shutterstock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JIANG HONGYAN / Shutterstock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kazumi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</a:t>
            </a:r>
            <a:r>
              <a:rPr lang="en-US" altLang="zh-HK" sz="1400" dirty="0" err="1">
                <a:latin typeface="+mn-lt"/>
                <a:ea typeface="新細明體" pitchFamily="18" charset="-120"/>
              </a:rPr>
              <a:t>miyamoto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Shutterstock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Kit Leong / Shutterstock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Kletr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Shutterstock</a:t>
            </a:r>
          </a:p>
          <a:p>
            <a:endParaRPr lang="en-US" altLang="zh-HK" sz="1400" dirty="0">
              <a:latin typeface="+mn-lt"/>
              <a:ea typeface="新細明體" pitchFamily="18" charset="-120"/>
            </a:endParaRPr>
          </a:p>
          <a:p>
            <a:pPr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</a:pPr>
            <a:endParaRPr lang="en-US" altLang="zh-HK" sz="1400" dirty="0">
              <a:latin typeface="+mn-lt"/>
              <a:ea typeface="新細明體" pitchFamily="18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1E85C-AAF0-F694-88D9-F62CA40D0006}"/>
              </a:ext>
            </a:extLst>
          </p:cNvPr>
          <p:cNvSpPr txBox="1"/>
          <p:nvPr/>
        </p:nvSpPr>
        <p:spPr>
          <a:xfrm>
            <a:off x="6056377" y="1464554"/>
            <a:ext cx="609777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400" dirty="0">
                <a:latin typeface="+mn-lt"/>
                <a:ea typeface="新細明體" pitchFamily="18" charset="-120"/>
              </a:rPr>
              <a:t>Mariola Anna S / Shutterstock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Mats Brynolf / Shutterstock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Mindok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Shutterstock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nadtytok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Shutterstock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Nerthuz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Shutterstock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PhotoSky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Shutterstock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s99 / Shutterstock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scooperdigital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Shutterstock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SiiKA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Photo / Shutterstock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Sonya illustration / stock.adobe.com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tikisada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Shutterstock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volkova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</a:t>
            </a:r>
            <a:r>
              <a:rPr lang="en-US" altLang="zh-HK" sz="1400" dirty="0" err="1">
                <a:latin typeface="+mn-lt"/>
                <a:ea typeface="新細明體" pitchFamily="18" charset="-120"/>
              </a:rPr>
              <a:t>natalia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Shutterstock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WildMedia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Shutterstock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YG Studio / stock.adobe.com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zhengzaishuru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Shutterstock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Zloneg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Shutterstock</a:t>
            </a:r>
            <a:endParaRPr lang="en-HK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0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C5F1F-2388-9F37-B523-A4D1DB265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D17657-323D-66C6-E09F-A384CADAE0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82" r="15945" b="54618"/>
          <a:stretch/>
        </p:blipFill>
        <p:spPr>
          <a:xfrm>
            <a:off x="1641674" y="1351429"/>
            <a:ext cx="7542584" cy="502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385BDB-0062-601F-5EFB-2B45A768EE1E}"/>
              </a:ext>
            </a:extLst>
          </p:cNvPr>
          <p:cNvSpPr txBox="1"/>
          <p:nvPr/>
        </p:nvSpPr>
        <p:spPr>
          <a:xfrm>
            <a:off x="385714" y="228587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Let’s look at the information about the animals in the zoo.</a:t>
            </a:r>
            <a:endParaRPr lang="en-HK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6594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0A66C-BA18-8559-DDFB-33EA67A4D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BC5287-AADF-892F-E160-CF3639F912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82" r="15945" b="54618"/>
          <a:stretch/>
        </p:blipFill>
        <p:spPr>
          <a:xfrm>
            <a:off x="1641674" y="1351429"/>
            <a:ext cx="7542584" cy="502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952ABB-2BF4-09E6-CAF4-C583F8761124}"/>
              </a:ext>
            </a:extLst>
          </p:cNvPr>
          <p:cNvSpPr txBox="1"/>
          <p:nvPr/>
        </p:nvSpPr>
        <p:spPr>
          <a:xfrm>
            <a:off x="385714" y="261638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animals can I have in the zoo?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16089-823B-A965-1BFC-50CD133E45D1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rcRect l="31681" t="15200" r="15945" b="56617"/>
          <a:stretch/>
        </p:blipFill>
        <p:spPr>
          <a:xfrm>
            <a:off x="4484594" y="2548217"/>
            <a:ext cx="4699664" cy="35701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920BE6-1E8A-878B-C622-F95592891445}"/>
              </a:ext>
            </a:extLst>
          </p:cNvPr>
          <p:cNvSpPr/>
          <p:nvPr/>
        </p:nvSpPr>
        <p:spPr>
          <a:xfrm>
            <a:off x="3133168" y="2548217"/>
            <a:ext cx="1351426" cy="357019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403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CCEDB-D1BA-08A7-2081-30CFDA9C1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CB7DE4-8038-6B6B-DE99-8D325145F6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82" r="15945" b="54618"/>
          <a:stretch/>
        </p:blipFill>
        <p:spPr>
          <a:xfrm>
            <a:off x="1641674" y="1351429"/>
            <a:ext cx="7542584" cy="502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0F35E7-DFA3-8E55-CEEC-8763482246C3}"/>
              </a:ext>
            </a:extLst>
          </p:cNvPr>
          <p:cNvSpPr txBox="1"/>
          <p:nvPr/>
        </p:nvSpPr>
        <p:spPr>
          <a:xfrm>
            <a:off x="385714" y="217570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How many of them?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7B6C45-C00B-3B41-ACB9-FBCF6D9919D7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rcRect l="47567" t="15200" r="15944" b="56617"/>
          <a:stretch/>
        </p:blipFill>
        <p:spPr>
          <a:xfrm>
            <a:off x="5909994" y="2548217"/>
            <a:ext cx="3274264" cy="35701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999FCF-CB70-430B-F822-A1D0388A62E1}"/>
              </a:ext>
            </a:extLst>
          </p:cNvPr>
          <p:cNvSpPr/>
          <p:nvPr/>
        </p:nvSpPr>
        <p:spPr>
          <a:xfrm>
            <a:off x="4484594" y="2548217"/>
            <a:ext cx="1425400" cy="357019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0A3A90-C415-79A4-C022-50F003F7B05B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rcRect l="16546" t="15200" r="68768" b="56617"/>
          <a:stretch/>
        </p:blipFill>
        <p:spPr>
          <a:xfrm>
            <a:off x="3126442" y="2548217"/>
            <a:ext cx="1317812" cy="3570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0833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9BFB2-4DB2-539F-BF4F-7B81998AD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58AD2E-8125-00B7-7CF4-D4EA413FD1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82" r="15945" b="54618"/>
          <a:stretch/>
        </p:blipFill>
        <p:spPr>
          <a:xfrm>
            <a:off x="1641674" y="1351429"/>
            <a:ext cx="7542584" cy="502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537DAA-74B4-A809-CC18-7BE20C559C00}"/>
              </a:ext>
            </a:extLst>
          </p:cNvPr>
          <p:cNvSpPr txBox="1"/>
          <p:nvPr/>
        </p:nvSpPr>
        <p:spPr>
          <a:xfrm>
            <a:off x="385714" y="305704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Where are they?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07EF59-6E54-6EB3-0669-E7FABAC57B3C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rcRect l="70570" t="15200" r="15944" b="56617"/>
          <a:stretch/>
        </p:blipFill>
        <p:spPr>
          <a:xfrm>
            <a:off x="7974106" y="2548217"/>
            <a:ext cx="1210152" cy="35701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F530E7-C70F-8699-A45C-680257488586}"/>
              </a:ext>
            </a:extLst>
          </p:cNvPr>
          <p:cNvSpPr/>
          <p:nvPr/>
        </p:nvSpPr>
        <p:spPr>
          <a:xfrm>
            <a:off x="5936878" y="2548217"/>
            <a:ext cx="2037228" cy="357019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9DAC68-DCFF-103C-43DB-81E43EAC034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rcRect l="16546" t="15200" r="52433" b="56617"/>
          <a:stretch/>
        </p:blipFill>
        <p:spPr>
          <a:xfrm>
            <a:off x="3126442" y="2548217"/>
            <a:ext cx="2783552" cy="3570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986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F200B-006A-1325-C388-915EAFDA6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7D6C8-F6A1-71A9-7BBC-BF0A3E4CE4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82" r="15945" b="54618"/>
          <a:stretch/>
        </p:blipFill>
        <p:spPr>
          <a:xfrm>
            <a:off x="1641674" y="1351429"/>
            <a:ext cx="7542584" cy="502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8E66E7-1CD1-F45D-EA17-607BBC4D986B}"/>
              </a:ext>
            </a:extLst>
          </p:cNvPr>
          <p:cNvSpPr txBox="1"/>
          <p:nvPr/>
        </p:nvSpPr>
        <p:spPr>
          <a:xfrm>
            <a:off x="385714" y="316720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</a:t>
            </a:r>
            <a:r>
              <a:rPr lang="en-US" sz="3600" b="1" dirty="0" err="1">
                <a:solidFill>
                  <a:schemeClr val="bg1"/>
                </a:solidFill>
              </a:rPr>
              <a:t>colour</a:t>
            </a:r>
            <a:r>
              <a:rPr lang="en-US" sz="3600" b="1" dirty="0">
                <a:solidFill>
                  <a:schemeClr val="bg1"/>
                </a:solidFill>
              </a:rPr>
              <a:t> are they?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C51BFD-FFCA-F0F8-8FBF-E12811C5E9B3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rcRect l="16545" t="15200" r="29880" b="56617"/>
          <a:stretch/>
        </p:blipFill>
        <p:spPr>
          <a:xfrm>
            <a:off x="3126441" y="2548217"/>
            <a:ext cx="4807321" cy="35701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7E8CAF-E23E-4DEE-2239-18C27FBC6E0A}"/>
              </a:ext>
            </a:extLst>
          </p:cNvPr>
          <p:cNvSpPr/>
          <p:nvPr/>
        </p:nvSpPr>
        <p:spPr>
          <a:xfrm>
            <a:off x="7933764" y="2548217"/>
            <a:ext cx="1250493" cy="357019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8380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SubtitlesButton&quot;:false,&quot;showTimer&quot;:false,&quot;showVolumeControl&quot;:fals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rotatePromptEnabled&quot;:false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false,&quot;showLogo&quot;:false,&quot;visible&quot;:true},&quot;version&quot;:&quot;1.3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SUBTITLES&quot;:&quot;Closed Captions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OPUP_ROTATE_SCREEN_PROMPT_LANDSCAPE&quot;:&quot;Rotate your device to landscape mode&quot;,&quot;PB_POPUP_ROTATE_SCREEN_PROMPT_PORTRAIT&quot;:&quot;Rotate your device to the portrait mode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PROMPT&quot;,&quot;enableKeyboardNavigation&quot;:true},&quot;keyboardSettings&quot;:&quot;&quot;,&quot;skinVersion&quot;:4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SLIDE_TITLE&quot;,&quot;DT_SLIDE_NOTES_TEXT&quot;,&quot;DT_SLIDE_TEXT&quot;,&quot;DT_HYPERLINK_TOOLTIP&quot;]},&quot;resources&quot;:{&quot;attachments&quot;:false,&quot;fonts&quot;:[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fullscreen,slideNumber,goToPrev,goToNext&quot;,&quot;playerLayoutHeader&quot;:&quot;markerTools,outline,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builtin.en&quot;,&quot;playerNavigationAutoStart&quot;:true,&quot;playerNavigationEnableKeyboardNavigation&quot;:true,&quot;playerNavigationMode&quot;:&quot;bySlides&quot;,&quot;playerNavigationOnRestart&quot;:&quot;prompt&quot;,&quot;playerNavigationSaveAnimationStates&quot;:true,&quot;playerNavigationType&quot;:&quot;free&quot;,&quot;playerTheme&quot;:&quot;custom&quot;,&quot;playerThemeBorderRadius&quot;:10,&quot;playerThemeColorScheme&quot;:&quot;builtin.lightBlue&quot;,&quot;playerThemeFont&quot;:&quot;Arial&quot;}}}"/>
  <p:tag name="ISPRING-SUITE_ISPRING_CURRENT_PLAYER_ID" val="universal"/>
  <p:tag name="ISPRING_PRESENTATION_COURSE_TITLE" val="ple3e_1b_c4_p38_t"/>
  <p:tag name="ISPRING_LMS_API_VERSION" val="SCORM 2004 (4th edition)"/>
  <p:tag name="ISPRING_ULTRA_SCORM_COURCE_TITLE" val="PLE3E 1B Chapter 4 Task PPT"/>
  <p:tag name="ISPRING_ULTRA_SCORM_COURSE_ID" val="AC89EAC7-1A42-449F-8FDF-2A0AFB85B2C7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,&quot;invertReadingOrder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,&quot;uploadSources&quot;:true}}"/>
  <p:tag name="ISPRING_SCORM_RATE_SLIDES" val="0"/>
  <p:tag name="ISPRING_SCORM_PASSING_SCORE" val="0.000000"/>
  <p:tag name="ISPRING_PRESENTATION_TITLE" val="PLE3E 1B Chapter 4 Task PPT"/>
  <p:tag name="ISPRING_FIRST_PUBLISH" val="1"/>
  <p:tag name="ISPRING_OUTPUT_FOLDER" val="[[&quot;\uFFFD#\uFFFD\u0000{1BB5593B-751D-49A6-B6B3-FD998CCA9F0F}&quot;,&quot;C:\\Users\\HK1-UCatherineLeung\\OneDrive - Pearson PLC\\Digital\\PLE3E\\ePub\\1B&quot;]]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01A332-1027-47DD-9342-BE79380A1F7C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6FD4CF-679A-47AC-8080-61AAB73B96BD}:2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6F1B15-B95C-4933-AE10-0FAAE1337659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83459F-D32E-4164-90B8-D0958D7015CB}:2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5719A1-0BB7-4C3F-9435-8087C6AEBD81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74316F-83D4-40A4-9BA9-33FEC5DC44A3}:2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AB8CBF-4B2F-411B-968A-1C9F4F0D4B33}:2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201D8A-E78E-4EA3-A97B-D625D11566BA}:2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45723B-0BB2-4901-8633-F6E4416E01BE}:2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910559-A27A-4EE5-A5E1-CE7E626EE431}:2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4E5620-FD27-464F-B679-7F9320F63608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37F645-BD7F-4E19-807A-DC1792C01273}:2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E4DBAE-6D22-4DEF-A47A-231118E1EA24}:27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AB918-7E7D-4538-B850-A86BE4180B16}: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F113D1-F911-4327-AE01-F525F517F62D}:27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0E8A93-91B8-4BBD-8699-BF67177892D5}:28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11E645-67DE-4BEB-A4C8-0911FCE30998}:2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0D03D0-BB8F-415B-8107-449B0BA57B78}:28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5FE5A5-60FA-4011-84D1-A367CBD4C996}:28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A604BF-57F3-4AA7-8A8C-E4E215217FA8}:28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195E7A-A934-4D88-9FE9-1C7423C01001}:28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802370-39AB-4200-8F5D-94FDC70117A2}:2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0D5093-8C3D-44B0-AD8A-A6EB50A41305}:28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1339EE-5028-404A-9079-61F5F35B667F}:28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2F681F-6D7D-43D0-8B8F-A5C970EF05EA}:29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30306C-1B3E-4A29-A663-89EA43D18173}:29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90C3B0-D641-4DB1-9813-74338DCBFF55}:29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E1769A-7BF0-4B7F-8788-D91F9C2A5167}:29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8297E2-EF3F-42D3-8D94-0BFC9054F23E}:29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BFDCD1-8216-4E2E-B48A-E3533A2022F9}:29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17BE11-49E1-4AFC-8A47-365ED6C49F58}:29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A2837A-78E9-4E8D-A08F-4BB026944D79}:29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C28361-9F4B-4E5F-ABE6-5E079DD31C96}:25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8C0B97-E2A6-4AF2-B820-F3C7B8A81D46}:30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61B0BB-146E-4BF9-8801-B15C3E3CC9B0}:30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825946-29B0-4C3A-BA26-4BD0B5FB834E}:30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901E70-FE63-42D5-9229-132C0FA3B386}:30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200E3F-75CA-47B2-9F35-316A71F174C7}:30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1CE957-5C96-4691-8308-C9FC3F623632}:30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707B69-B1EF-454B-85A7-284507E404B2}:25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231055-1572-411B-BBF8-DF75EC48BC5A}:33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B73DB5-993C-4DD4-B863-8F0F531A3759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270867-01E6-443E-99C3-763CECB251E4}:26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E1C5F5-C28C-4278-818D-0C2FC35C3A80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AEE88C-5298-4A0B-8301-99E86BD8F20C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B06697-5C0D-4888-9D8A-FB008F4A7AE5}:26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44B0A76C4084CA3186D7728ADCBD0" ma:contentTypeVersion="13" ma:contentTypeDescription="Create a new document." ma:contentTypeScope="" ma:versionID="77d846f48fa6d3914ffde1cefecd4c50">
  <xsd:schema xmlns:xsd="http://www.w3.org/2001/XMLSchema" xmlns:xs="http://www.w3.org/2001/XMLSchema" xmlns:p="http://schemas.microsoft.com/office/2006/metadata/properties" xmlns:ns2="6a719dc3-2774-4bb3-bd51-e2fea1f33844" xmlns:ns3="ea194019-af41-4f5f-90aa-3f3df5d17659" targetNamespace="http://schemas.microsoft.com/office/2006/metadata/properties" ma:root="true" ma:fieldsID="29a37b74a8c481784ee7ca4e0b0e2957" ns2:_="" ns3:_="">
    <xsd:import namespace="6a719dc3-2774-4bb3-bd51-e2fea1f33844"/>
    <xsd:import namespace="ea194019-af41-4f5f-90aa-3f3df5d17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19dc3-2774-4bb3-bd51-e2fea1f33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94019-af41-4f5f-90aa-3f3df5d176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126e43-fa45-48bc-ae95-bd46f43df1a2}" ma:internalName="TaxCatchAll" ma:showField="CatchAllData" ma:web="ea194019-af41-4f5f-90aa-3f3df5d17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719dc3-2774-4bb3-bd51-e2fea1f33844">
      <Terms xmlns="http://schemas.microsoft.com/office/infopath/2007/PartnerControls"/>
    </lcf76f155ced4ddcb4097134ff3c332f>
    <TaxCatchAll xmlns="ea194019-af41-4f5f-90aa-3f3df5d17659" xsi:nil="true"/>
  </documentManagement>
</p:properties>
</file>

<file path=customXml/itemProps1.xml><?xml version="1.0" encoding="utf-8"?>
<ds:datastoreItem xmlns:ds="http://schemas.openxmlformats.org/officeDocument/2006/customXml" ds:itemID="{68617E9D-9805-4B7B-86C1-BF651713E4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19dc3-2774-4bb3-bd51-e2fea1f33844"/>
    <ds:schemaRef ds:uri="ea194019-af41-4f5f-90aa-3f3df5d17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431DF6-2542-4CCD-978E-160DE23B0D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6EF206-E0AA-4743-946E-37A450277EF3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http://purl.org/dc/terms/"/>
    <ds:schemaRef ds:uri="6a719dc3-2774-4bb3-bd51-e2fea1f33844"/>
    <ds:schemaRef ds:uri="http://schemas.microsoft.com/office/infopath/2007/PartnerControls"/>
    <ds:schemaRef ds:uri="http://schemas.openxmlformats.org/package/2006/metadata/core-properties"/>
    <ds:schemaRef ds:uri="ea194019-af41-4f5f-90aa-3f3df5d1765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1034</Words>
  <Application>Microsoft Office PowerPoint</Application>
  <PresentationFormat>Widescreen</PresentationFormat>
  <Paragraphs>206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Aptos</vt:lpstr>
      <vt:lpstr>Arial</vt:lpstr>
      <vt:lpstr>Calibri</vt:lpstr>
      <vt:lpstr>Calibri Light</vt:lpstr>
      <vt:lpstr>Open Sans ExtraBold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PLE3E 1B Chapter 4 Task PPT</dc:title>
  <dc:creator>Catherine Leung</dc:creator>
  <cp:lastModifiedBy>Catherine Leung</cp:lastModifiedBy>
  <cp:revision>4</cp:revision>
  <dcterms:created xsi:type="dcterms:W3CDTF">2025-05-15T03:45:42Z</dcterms:created>
  <dcterms:modified xsi:type="dcterms:W3CDTF">2025-10-27T06:05:12Z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0x010100C3A44B0A76C4084CA3186D7728ADCBD0</vt:lpwstr>
  </property>
  <property fmtid="{D5CDD505-2E9C-101B-9397-08002B2CF9AE}" pid="3" name="MediaServiceImageTags">
    <vt:lpwstr/>
  </property>
</Properties>
</file>