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0" r:id="rId5"/>
    <p:sldId id="336" r:id="rId6"/>
    <p:sldId id="337" r:id="rId7"/>
    <p:sldId id="338" r:id="rId8"/>
    <p:sldId id="341" r:id="rId9"/>
    <p:sldId id="342" r:id="rId10"/>
    <p:sldId id="343" r:id="rId11"/>
    <p:sldId id="344" r:id="rId12"/>
    <p:sldId id="354" r:id="rId13"/>
    <p:sldId id="349" r:id="rId14"/>
    <p:sldId id="353" r:id="rId15"/>
    <p:sldId id="283" r:id="rId16"/>
    <p:sldId id="333" r:id="rId17"/>
  </p:sldIdLst>
  <p:sldSz cx="12192000" cy="6858000"/>
  <p:notesSz cx="6858000" cy="9144000"/>
  <p:embeddedFontLst>
    <p:embeddedFont>
      <p:font typeface="Open Sans ExtraBold" panose="020B0906030804020204" pitchFamily="34" charset="0"/>
      <p:bold r:id="rId20"/>
      <p:boldItalic r:id="rId21"/>
    </p:embeddedFont>
    <p:embeddedFont>
      <p:font typeface="Tenorite" panose="00000500000000000000" pitchFamily="2" charset="0"/>
      <p:regular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82760-C951-1BFF-29C2-9DED795D81D5}" name="Vivian Tang" initials="VT" userId="S::vivian.tang@pearson.com::c38f7cfe-078d-4502-85d2-92bb7fe749ff" providerId="AD"/>
  <p188:author id="{12E99990-BEC7-DA54-B3D6-81D78385100F}" name="Catherine Leung" initials="CL" userId="S::Catherine.Leung@Pearson.com::dabd965c-b78d-4221-bc96-18215785a5a0" providerId="AD"/>
  <p188:author id="{8033519E-18C5-01A2-DF36-C4CC618A05BB}" name="Connie Chow" initials="CC" userId="S::Connie.Chow@Pearson.com::e73becac-c8ba-414b-90fd-aa1f770145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FCF"/>
    <a:srgbClr val="6FC9F1"/>
    <a:srgbClr val="F8F8F8"/>
    <a:srgbClr val="F16D91"/>
    <a:srgbClr val="BCD335"/>
    <a:srgbClr val="DE842A"/>
    <a:srgbClr val="EE2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A213-7E57-4C4A-950C-40A01EABC859}" v="1" dt="2025-10-22T04:00:45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278806-9549-45E5-9619-D57DCC276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069DA-DB6B-4554-9E14-83BD5405F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3B1B-D1C9-40F8-A363-0DF52AF445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A7566-FC1C-4ADB-BD8C-ADBCF6A95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7A19-59A3-459B-B68D-69109EDBCA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F89B-0D6F-4B45-86D7-C79759D4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3DC-A6F0-40D7-ABFD-FE03582798D7}" type="datetimeFigureOut">
              <a:rPr lang="zh-HK" altLang="en-US" smtClean="0"/>
              <a:t>22/10/2025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DFBC-A515-44D1-9383-A71F38796C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289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63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428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69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014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0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141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278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112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072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942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19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58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FBC-A515-44D1-9383-A71F38796CE7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707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77F0444-471A-1A9E-0717-041AE324145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18A74B"/>
          </a:solidFill>
          <a:ln w="228600" cmpd="sng">
            <a:solidFill>
              <a:srgbClr val="66B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09FFC-B512-DF25-93FF-301F7F2CF9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6055" y="5543550"/>
            <a:ext cx="1082620" cy="1082702"/>
            <a:chOff x="9525000" y="4057649"/>
            <a:chExt cx="2016000" cy="20161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73319E-6389-22F9-F5E6-CCBE20F14B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525000" y="4057649"/>
              <a:ext cx="2016000" cy="2016154"/>
            </a:xfrm>
            <a:prstGeom prst="ellipse">
              <a:avLst/>
            </a:prstGeom>
            <a:solidFill>
              <a:srgbClr val="18A74B"/>
            </a:solidFill>
            <a:ln w="69850" cmpd="sng">
              <a:solidFill>
                <a:srgbClr val="66B8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CF04B7-0031-44C1-F0C2-9C01AF89E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45168" y="4227526"/>
              <a:ext cx="1775662" cy="1676401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E47CD-A209-4B0C-0ADD-440B5D21A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6" y="129113"/>
            <a:ext cx="3240000" cy="1556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779F71-65D1-E86A-3576-4E58FAED2AB4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BDD2253-76A7-51AC-2177-C39B5A901258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B75C6E-0787-7AB4-A1CF-55E6650ADE1B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E1F30C42-BAB7-631A-EE4C-F438818798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B53091C-4C1B-5CE8-33DB-47AD23D465A1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9AC441-C0F4-3011-1C44-5BEAE8D8FF4F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0321B9-0A4C-3EEF-67CD-D4059B65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C6282C"/>
          </a:solidFill>
          <a:ln w="228600" cmpd="sng">
            <a:solidFill>
              <a:srgbClr val="D4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C6282C"/>
          </a:solidFill>
          <a:ln w="69850" cmpd="sng">
            <a:solidFill>
              <a:srgbClr val="D45E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21D62-C245-F7AE-60B6-1E1F7B020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09" y="115153"/>
            <a:ext cx="3230092" cy="1492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F687-D824-FFEB-80E8-2CE76D718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593" y="5699708"/>
            <a:ext cx="980247" cy="7567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FA7362-A258-D6E2-A628-C32807E4744F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78C163B-2B39-5228-A768-05FF005E4C81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FF521A-64A2-30B7-B2BB-6061AAD685E3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21009627-C163-0394-B531-2DA1F03DF9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D1F28BA-6A59-74C0-6E67-B585DAF53F3C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92387A-E6D3-EC13-CB56-2F61B002095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58B785E-A6A2-F198-4AB4-8393A6A51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94C11"/>
          </a:solidFill>
          <a:ln w="228600" cmpd="sng">
            <a:solidFill>
              <a:srgbClr val="EF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94C11"/>
          </a:solidFill>
          <a:ln w="69850" cmpd="sng">
            <a:solidFill>
              <a:srgbClr val="EF7B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220AC-F224-AC2D-EB7D-5C818D52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" y="99700"/>
            <a:ext cx="3223857" cy="1486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22117-AED8-2274-7DAA-C7EF8ECA9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982" y="5718687"/>
            <a:ext cx="958285" cy="7629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8CC458-4756-1F95-7B9B-1F1F7A0B3F39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34453ED-7956-131C-81A2-0143F867B7D2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149A9D-C321-04E1-73B5-FA7E95A1F640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D5EF623-050C-3F4A-AD21-8B0E3CD2BF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893A53F-7759-632C-025B-3D50AB8FAF0A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44825-7663-6E6E-23E6-19162596A18C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1BD4B6D-F9F6-A693-428B-87A13554AD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7D83"/>
          </a:solidFill>
          <a:ln w="228600" cmpd="sng">
            <a:solidFill>
              <a:srgbClr val="2A9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7D83"/>
          </a:solidFill>
          <a:ln w="69850" cmpd="sng">
            <a:solidFill>
              <a:srgbClr val="2A97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9654C-A662-CA61-BADA-DD6C75C2D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47" y="108803"/>
            <a:ext cx="3193078" cy="1492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7BA76-79E9-2894-921C-D3618BA7D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2444" y="5710867"/>
            <a:ext cx="923490" cy="7207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BB67197-DB12-AD06-7A56-EA9355097DE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F26B9D-87B5-61AF-9ACC-91DA8F0F68D5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97FE76-A333-9F6C-0B55-54AC16FBAFDB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3F63A75F-91B6-FFF0-D762-AAAA5E8E58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F65BBCE-6793-B700-0E6D-8FC625ED4199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0246B2-5946-5946-182C-EB97AB18BE87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23B51B2-BEB2-1367-0896-1F0669728E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6B9AB2-3E40-FEAB-12E6-395008670E88}"/>
              </a:ext>
            </a:extLst>
          </p:cNvPr>
          <p:cNvGrpSpPr/>
          <p:nvPr userDrawn="1"/>
        </p:nvGrpSpPr>
        <p:grpSpPr>
          <a:xfrm>
            <a:off x="4892842" y="3041560"/>
            <a:ext cx="2406316" cy="774881"/>
            <a:chOff x="4892842" y="3041560"/>
            <a:chExt cx="2406316" cy="7748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05B70F-1EB6-B626-0081-EDC3D3D39884}"/>
                </a:ext>
              </a:extLst>
            </p:cNvPr>
            <p:cNvSpPr/>
            <p:nvPr userDrawn="1"/>
          </p:nvSpPr>
          <p:spPr>
            <a:xfrm>
              <a:off x="4892842" y="3041560"/>
              <a:ext cx="2406316" cy="774881"/>
            </a:xfrm>
            <a:custGeom>
              <a:avLst/>
              <a:gdLst>
                <a:gd name="connsiteX0" fmla="*/ 0 w 2406316"/>
                <a:gd name="connsiteY0" fmla="*/ 0 h 774881"/>
                <a:gd name="connsiteX1" fmla="*/ 409074 w 2406316"/>
                <a:gd name="connsiteY1" fmla="*/ 0 h 774881"/>
                <a:gd name="connsiteX2" fmla="*/ 890337 w 2406316"/>
                <a:gd name="connsiteY2" fmla="*/ 0 h 774881"/>
                <a:gd name="connsiteX3" fmla="*/ 1419726 w 2406316"/>
                <a:gd name="connsiteY3" fmla="*/ 0 h 774881"/>
                <a:gd name="connsiteX4" fmla="*/ 1828800 w 2406316"/>
                <a:gd name="connsiteY4" fmla="*/ 0 h 774881"/>
                <a:gd name="connsiteX5" fmla="*/ 2406316 w 2406316"/>
                <a:gd name="connsiteY5" fmla="*/ 0 h 774881"/>
                <a:gd name="connsiteX6" fmla="*/ 2406316 w 2406316"/>
                <a:gd name="connsiteY6" fmla="*/ 379692 h 774881"/>
                <a:gd name="connsiteX7" fmla="*/ 2406316 w 2406316"/>
                <a:gd name="connsiteY7" fmla="*/ 774881 h 774881"/>
                <a:gd name="connsiteX8" fmla="*/ 1949116 w 2406316"/>
                <a:gd name="connsiteY8" fmla="*/ 774881 h 774881"/>
                <a:gd name="connsiteX9" fmla="*/ 1515979 w 2406316"/>
                <a:gd name="connsiteY9" fmla="*/ 774881 h 774881"/>
                <a:gd name="connsiteX10" fmla="*/ 1034716 w 2406316"/>
                <a:gd name="connsiteY10" fmla="*/ 774881 h 774881"/>
                <a:gd name="connsiteX11" fmla="*/ 553453 w 2406316"/>
                <a:gd name="connsiteY11" fmla="*/ 774881 h 774881"/>
                <a:gd name="connsiteX12" fmla="*/ 0 w 2406316"/>
                <a:gd name="connsiteY12" fmla="*/ 774881 h 774881"/>
                <a:gd name="connsiteX13" fmla="*/ 0 w 2406316"/>
                <a:gd name="connsiteY13" fmla="*/ 387441 h 774881"/>
                <a:gd name="connsiteX14" fmla="*/ 0 w 2406316"/>
                <a:gd name="connsiteY14" fmla="*/ 0 h 7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6316" h="774881" fill="none" extrusionOk="0">
                  <a:moveTo>
                    <a:pt x="0" y="0"/>
                  </a:moveTo>
                  <a:cubicBezTo>
                    <a:pt x="194364" y="-31830"/>
                    <a:pt x="235146" y="11035"/>
                    <a:pt x="409074" y="0"/>
                  </a:cubicBezTo>
                  <a:cubicBezTo>
                    <a:pt x="583002" y="-11035"/>
                    <a:pt x="711054" y="37081"/>
                    <a:pt x="890337" y="0"/>
                  </a:cubicBezTo>
                  <a:cubicBezTo>
                    <a:pt x="1069620" y="-37081"/>
                    <a:pt x="1214472" y="30236"/>
                    <a:pt x="1419726" y="0"/>
                  </a:cubicBezTo>
                  <a:cubicBezTo>
                    <a:pt x="1624980" y="-30236"/>
                    <a:pt x="1666413" y="41479"/>
                    <a:pt x="1828800" y="0"/>
                  </a:cubicBezTo>
                  <a:cubicBezTo>
                    <a:pt x="1991187" y="-41479"/>
                    <a:pt x="2230636" y="10614"/>
                    <a:pt x="2406316" y="0"/>
                  </a:cubicBezTo>
                  <a:cubicBezTo>
                    <a:pt x="2448559" y="160476"/>
                    <a:pt x="2378624" y="265187"/>
                    <a:pt x="2406316" y="379692"/>
                  </a:cubicBezTo>
                  <a:cubicBezTo>
                    <a:pt x="2434008" y="494197"/>
                    <a:pt x="2387776" y="682639"/>
                    <a:pt x="2406316" y="774881"/>
                  </a:cubicBezTo>
                  <a:cubicBezTo>
                    <a:pt x="2286220" y="797293"/>
                    <a:pt x="2166484" y="721591"/>
                    <a:pt x="1949116" y="774881"/>
                  </a:cubicBezTo>
                  <a:cubicBezTo>
                    <a:pt x="1731748" y="828171"/>
                    <a:pt x="1705358" y="759543"/>
                    <a:pt x="1515979" y="774881"/>
                  </a:cubicBezTo>
                  <a:cubicBezTo>
                    <a:pt x="1326600" y="790219"/>
                    <a:pt x="1257841" y="737081"/>
                    <a:pt x="1034716" y="774881"/>
                  </a:cubicBezTo>
                  <a:cubicBezTo>
                    <a:pt x="811591" y="812681"/>
                    <a:pt x="687099" y="757171"/>
                    <a:pt x="553453" y="774881"/>
                  </a:cubicBezTo>
                  <a:cubicBezTo>
                    <a:pt x="419807" y="792591"/>
                    <a:pt x="189956" y="735547"/>
                    <a:pt x="0" y="774881"/>
                  </a:cubicBezTo>
                  <a:cubicBezTo>
                    <a:pt x="-22423" y="665689"/>
                    <a:pt x="7745" y="542671"/>
                    <a:pt x="0" y="387441"/>
                  </a:cubicBezTo>
                  <a:cubicBezTo>
                    <a:pt x="-7745" y="232211"/>
                    <a:pt x="29851" y="175436"/>
                    <a:pt x="0" y="0"/>
                  </a:cubicBezTo>
                  <a:close/>
                </a:path>
                <a:path w="2406316" h="774881" stroke="0" extrusionOk="0">
                  <a:moveTo>
                    <a:pt x="0" y="0"/>
                  </a:moveTo>
                  <a:cubicBezTo>
                    <a:pt x="139917" y="-47797"/>
                    <a:pt x="303419" y="19270"/>
                    <a:pt x="457200" y="0"/>
                  </a:cubicBezTo>
                  <a:cubicBezTo>
                    <a:pt x="610981" y="-19270"/>
                    <a:pt x="803116" y="40661"/>
                    <a:pt x="962526" y="0"/>
                  </a:cubicBezTo>
                  <a:cubicBezTo>
                    <a:pt x="1121936" y="-40661"/>
                    <a:pt x="1350156" y="39439"/>
                    <a:pt x="1491916" y="0"/>
                  </a:cubicBezTo>
                  <a:cubicBezTo>
                    <a:pt x="1633676" y="-39439"/>
                    <a:pt x="1791891" y="39116"/>
                    <a:pt x="1925053" y="0"/>
                  </a:cubicBezTo>
                  <a:cubicBezTo>
                    <a:pt x="2058215" y="-39116"/>
                    <a:pt x="2250274" y="12969"/>
                    <a:pt x="2406316" y="0"/>
                  </a:cubicBezTo>
                  <a:cubicBezTo>
                    <a:pt x="2443061" y="167834"/>
                    <a:pt x="2362605" y="254878"/>
                    <a:pt x="2406316" y="371943"/>
                  </a:cubicBezTo>
                  <a:cubicBezTo>
                    <a:pt x="2450027" y="489008"/>
                    <a:pt x="2359769" y="590224"/>
                    <a:pt x="2406316" y="774881"/>
                  </a:cubicBezTo>
                  <a:cubicBezTo>
                    <a:pt x="2186138" y="794119"/>
                    <a:pt x="2028354" y="765699"/>
                    <a:pt x="1925053" y="774881"/>
                  </a:cubicBezTo>
                  <a:cubicBezTo>
                    <a:pt x="1821752" y="784063"/>
                    <a:pt x="1582984" y="741213"/>
                    <a:pt x="1419726" y="774881"/>
                  </a:cubicBezTo>
                  <a:cubicBezTo>
                    <a:pt x="1256468" y="808549"/>
                    <a:pt x="1154252" y="759292"/>
                    <a:pt x="938463" y="774881"/>
                  </a:cubicBezTo>
                  <a:cubicBezTo>
                    <a:pt x="722674" y="790470"/>
                    <a:pt x="642077" y="761377"/>
                    <a:pt x="505326" y="774881"/>
                  </a:cubicBezTo>
                  <a:cubicBezTo>
                    <a:pt x="368575" y="788385"/>
                    <a:pt x="247347" y="764956"/>
                    <a:pt x="0" y="774881"/>
                  </a:cubicBezTo>
                  <a:cubicBezTo>
                    <a:pt x="-24975" y="586873"/>
                    <a:pt x="38624" y="543173"/>
                    <a:pt x="0" y="395189"/>
                  </a:cubicBezTo>
                  <a:cubicBezTo>
                    <a:pt x="-38624" y="247205"/>
                    <a:pt x="38623" y="185221"/>
                    <a:pt x="0" y="0"/>
                  </a:cubicBezTo>
                  <a:close/>
                </a:path>
              </a:pathLst>
            </a:custGeom>
            <a:solidFill>
              <a:srgbClr val="0D88D3"/>
            </a:solidFill>
            <a:ln w="41275" cmpd="sng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52356319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358161-17CF-15DE-7132-23B7411D49A3}"/>
                </a:ext>
              </a:extLst>
            </p:cNvPr>
            <p:cNvSpPr txBox="1"/>
            <p:nvPr userDrawn="1"/>
          </p:nvSpPr>
          <p:spPr>
            <a:xfrm>
              <a:off x="5044966" y="3105835"/>
              <a:ext cx="210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8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2BE9-BD2D-41D3-8D8A-DB8C6A9E0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96477-EA2B-4745-B52F-89304238E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9951-8907-41BD-88FA-3B1CC64E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2D534-ECC8-4048-BCA7-330D6D0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F66-9E69-418F-9F46-DAE1B453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EB81-985C-4A2B-A1B4-179C4B4E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42C5-3EDC-4E63-82E6-872AC088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CD03-83CD-4661-9CFB-1F46F761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64F9-6B1A-48E7-8256-5A15F982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3E61-702D-4331-B84C-9ACEAB54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5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F1DB-98C9-45AE-8D54-B27CF5C2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11B1-7765-44A7-B5AB-96A26A473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0690-79D0-4827-9D9C-9C6C9BD6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9B5C-ECF1-4397-9FE3-F9CE8241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8F725-BC65-4505-9639-FEF092E4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0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09FD-A0DD-43AE-9B88-EB29905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6C76-6356-4A7E-BFBD-5CF61D021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2BD5-EF2C-4A96-A9E3-7387DD9C8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E4F51-BFF5-4A2E-9ABD-E67B7E2B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1AF48-0648-4388-A125-19A03C3A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88B52-7CAB-4EFA-9C7A-ECF75C3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6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C5A7-0B9F-4E50-933F-2C729049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B8DD-F9EB-4793-8CDC-385ED0D3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37D0-ADBD-4F4E-A6D2-5964F6AE4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5372B-C717-4B8C-A902-67D2C5B44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A83D6-FC4E-4F87-AD77-A0BE67364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E00E8-4E74-4151-A70C-CBCB656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ED956-351C-418C-9008-D95FC04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59782-C301-464F-9421-EAD31C7B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6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7409-D74B-4B71-80EA-C73AEF38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4651-E3BE-4AD6-A49A-19D9C3F3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E9BB-1B03-40BC-9C02-F92B7334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52DD-9E67-4484-9963-0DB61ED4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AA88C-D291-4FDF-8918-8822CCF4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FB18A-D7D9-4013-90CF-0545BBCB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EE2CCC65-969A-E7B2-3E18-CF7B2E5CC3F2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3163AA"/>
          </a:solidFill>
          <a:ln w="228600" cmpd="sng">
            <a:solidFill>
              <a:srgbClr val="607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CBC898-5240-B12E-DF37-99DB3CAF1FB8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3163AA"/>
          </a:solidFill>
          <a:ln w="69850" cmpd="sng">
            <a:solidFill>
              <a:srgbClr val="607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994214-A26E-10B8-B527-021E10B8AF0C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E59CBA-13DB-3477-3ED3-8B3333D56EC8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68169E-DDAC-C800-6BE0-C3D582EC78BF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5A1DED8-5D43-6A6E-017F-BA88189AF2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EF3388-79D2-B7EF-5C4D-7A7B7BCE7C45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F2E81F-03EC-1BBB-CECB-0EBFC17846D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1548EEB-5087-937A-8790-0866FD866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95" y="153518"/>
            <a:ext cx="3222599" cy="14886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7BCCC3-E72D-B388-837D-C02CB11A0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3489" y="5769768"/>
            <a:ext cx="804000" cy="61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7F9329-A207-7950-FB28-6232871DDA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9AD9-AD14-441E-B793-D3FEB386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248CD-D0DC-4559-B9A8-ED0C0A6F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3A126-7D81-4CFA-B209-B3C693B4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1539-D4F8-4E3F-8E66-50580D61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3805-4DAF-4D02-BE16-F2D51B32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D941F-FD6D-4748-BB82-B473E2E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9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6A9-0C02-4B72-9EC5-25D64795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74733-74DE-4CAD-9D40-C3B544CEB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2404-8FBB-4B93-87A8-0B8F4D2B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5F76-D458-4881-8A21-2C351B8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75D6-0A8F-4650-AC1D-3AB235CE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5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87B7-43BF-4B6D-B9DA-88CC4CEB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BFB80-4916-43EA-A9F4-6A6A00F7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0E5E-2A5C-4BCE-927B-0E73A9ED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781E-6D51-44B8-82E0-71BE11B1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3B7A-9C62-425D-92C2-DDEE5F00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864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5BFE5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</p:spTree>
    <p:extLst>
      <p:ext uri="{BB962C8B-B14F-4D97-AF65-F5344CB8AC3E}">
        <p14:creationId xmlns:p14="http://schemas.microsoft.com/office/powerpoint/2010/main" val="407209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EA460FC-17B2-BBAE-2ECA-57BE38EB5B4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DA4179"/>
          </a:solidFill>
          <a:ln w="228600" cmpd="sng">
            <a:solidFill>
              <a:srgbClr val="E27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6CCB79-F9C9-6996-302F-9B25506048A1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DA4179"/>
          </a:solidFill>
          <a:ln w="69850" cmpd="sng">
            <a:solidFill>
              <a:srgbClr val="E27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AB933-822D-5431-2062-5DF02470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1" y="110495"/>
            <a:ext cx="3213334" cy="154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C4394-FDE0-D97D-D601-F74F4CDE5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4161" y="5720139"/>
            <a:ext cx="956883" cy="72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96041F-E216-1063-9302-F6CBD201059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7B5CFD0-6BB7-13AC-7AE4-82AF270C0A8F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321320-F7FC-F6E6-7AC5-7F72D955C8D3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45BD9E6D-4750-2392-4684-EA894AA09A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EAF3DBE-1B1B-D7C8-0B79-2FB5BFAFA22E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99BF83-78EC-6DA1-AA6C-E909346D1887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F7E8333-2A4C-27EC-009F-E69ABCD648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0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5CF3120-0952-5EAB-D072-A68D38DF0D20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AB96"/>
          </a:solidFill>
          <a:ln w="228600" cmpd="sng">
            <a:solidFill>
              <a:srgbClr val="69C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01ECC0-FBB7-1F33-6BBF-59CEA6B9097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AB96"/>
          </a:solidFill>
          <a:ln w="69850" cmpd="sng">
            <a:solidFill>
              <a:srgbClr val="69C1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04491-19A9-0414-C211-2AF63EBD3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9" y="5638800"/>
            <a:ext cx="972000" cy="820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4B7CA-EE07-4B4E-90A8-409C943DC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" y="53238"/>
            <a:ext cx="3240000" cy="1594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EFE23A-B342-2DD4-DCD4-A9DBE5F50564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01FD1D7-C145-DFF0-734B-208DAEDF9389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CDC68B-E490-2967-5FF7-561113292CBC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D8EB646-B842-C7ED-A60C-67E082E688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63627F-6137-9324-45C7-71F7CAA33227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A3140D-34EE-D77D-A5E2-8C1C50A4598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CF18D-906A-C680-CE3B-E01E61F0DD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AC1C6B37-500A-AAE3-0C49-C73CCC356EDA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9CD8"/>
          </a:solidFill>
          <a:ln w="228600" cmpd="sng">
            <a:solidFill>
              <a:srgbClr val="4F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941964-D428-9BD1-9C6F-882033EDD3F0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9CD8"/>
          </a:solidFill>
          <a:ln w="69850" cmpd="sng">
            <a:solidFill>
              <a:srgbClr val="4FB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BC636-0C1F-3A17-7F46-17CBB1F5F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1" y="80015"/>
            <a:ext cx="3312000" cy="1600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031C3-8B0C-8C14-2C7A-FEB5BDF2D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6626" y="5694103"/>
            <a:ext cx="909103" cy="792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A6416A-F584-0D71-FDC5-6F7953D44D70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544FF2-9101-FCBC-2E6A-478927341986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1B2316-481F-246B-9065-EAD358F31E29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7889B360-1542-FACB-314A-8817646C08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8E88CC7-F05B-3051-D2D8-1D45F8CE1D0A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405EBF-65F4-92CB-9447-F4CFC8A43065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7C94E5-2BB5-799F-B880-73426E3F1A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8129632-29B0-F780-62D8-8934DBB71C39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F7C0F"/>
          </a:solidFill>
          <a:ln w="228600" cmpd="sng">
            <a:solidFill>
              <a:srgbClr val="F59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ogo for a book&#10;&#10;Description automatically generated with medium confidence">
            <a:extLst>
              <a:ext uri="{FF2B5EF4-FFF2-40B4-BE49-F238E27FC236}">
                <a16:creationId xmlns:a16="http://schemas.microsoft.com/office/drawing/2014/main" id="{9E7C6D21-C9C8-9A29-48DC-8A9D1F9ED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" y="100047"/>
            <a:ext cx="3312000" cy="1553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51866-5995-7A8A-47AB-891B6B7E7B57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F7C0F"/>
          </a:solidFill>
          <a:ln w="69850" cmpd="sng">
            <a:solidFill>
              <a:srgbClr val="F59D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23BC972C-68CB-DB51-1FF2-1E8CE8408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88" y="5765848"/>
            <a:ext cx="914402" cy="6918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156B69-9D2B-80E9-6062-2E1E56AFB980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505DA3D-19D2-BAE7-AD7B-5BF4E3477E65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1C5B4B-60DF-4BA0-4CB5-2E423D81D704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58369924-5E24-B002-7EE5-B61EF86F71A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3A5DD74-5650-2950-A779-034E32C51D42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3887C-2072-4AD4-9249-0FF1EE446F42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B78BA-8623-13AC-CEFB-0DBF17A6BD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0E5D6A61-A584-EFF2-AEBC-43DE0DE016EB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A74B97"/>
          </a:solidFill>
          <a:ln w="228600" cmpd="sng">
            <a:solidFill>
              <a:srgbClr val="B773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E9B25D-E7E1-639E-5E66-7CADCDA8EF8B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A74B97"/>
          </a:solidFill>
          <a:ln w="69850" cmpd="sng">
            <a:solidFill>
              <a:srgbClr val="B773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722266-B6A4-33DC-7436-4F11F627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214" y="57790"/>
            <a:ext cx="3369439" cy="1635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F0C48-2447-0E2B-A840-A98A91C8A0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999" y="5671190"/>
            <a:ext cx="952409" cy="772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D871D84-2D5B-028F-86FD-C60364562397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209C373-43A2-9D36-28E7-FB0EBB9741B6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3508EC-7176-4E33-A558-7D3E0197EE56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EBC637E-38BC-2977-BE61-D84361B59F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0090435-E36E-E775-1A0F-BCB098505C2B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5246A9-E976-0667-2DE0-A3A11FA5E3B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CFF26E-4E6A-D1D0-248B-B05948E208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6C4696"/>
          </a:solidFill>
          <a:ln w="228600" cmpd="sng">
            <a:solidFill>
              <a:srgbClr val="8A6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7499-6D4C-79F1-1C34-8F5AA5BDC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3" y="96103"/>
            <a:ext cx="3256823" cy="15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6C4696"/>
          </a:solidFill>
          <a:ln w="69850" cmpd="sng">
            <a:solidFill>
              <a:srgbClr val="8A6C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E286C-E3B9-7B64-5746-FA434289F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780" y="5719423"/>
            <a:ext cx="864588" cy="6928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63583B1-8CB5-E528-C0AB-5E37D30C468F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05BD063-1ECF-444A-96CD-0504B8B0AE0A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BB8A8FB-B1E6-8C71-5C98-3AE4E55AAA9E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EB717F34-F57D-D4BA-1C11-59F8B4C9BF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DD86422-111E-494E-72F6-69A6C91E79C8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2E5D8C-CE21-5787-77DD-6C96A3A06F4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E06EC-7EAA-E277-8AA9-3B5422AB81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3803A"/>
          </a:solidFill>
          <a:ln w="228600" cmpd="sng">
            <a:solidFill>
              <a:srgbClr val="5C9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3803A"/>
          </a:solidFill>
          <a:ln w="69850" cmpd="sng">
            <a:solidFill>
              <a:srgbClr val="5C97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4C609-C9DC-EA86-12FC-2F9CC0C3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6" y="-48051"/>
            <a:ext cx="3348000" cy="1745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21E4-DC0E-B721-7510-59BA8A9BE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850" y="5703961"/>
            <a:ext cx="886331" cy="7618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249DC8-2AB1-5984-4606-447796648F22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AF3602C-8A57-960B-217B-9DB3DF3564CE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294C7B-7EF4-EDF8-AFC2-D2F5886394B6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2613579" cy="584234"/>
              <a:chOff x="3158571" y="2651574"/>
              <a:chExt cx="2613579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637E0A24-BE24-590D-1147-CA87F09D63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608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1BE0AB4-E05E-C871-D0AB-ACB9593BA5A5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C8AC02-79FC-BAC2-61BA-BB5908A9E91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178F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8E78F4F-1CCC-1A99-495A-B7929FC4D1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0610" b="8516"/>
          <a:stretch/>
        </p:blipFill>
        <p:spPr>
          <a:xfrm>
            <a:off x="3440737" y="2735637"/>
            <a:ext cx="199797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F267-330C-4E82-9850-3AC3CB09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4268-E043-49F1-890F-68810CA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9E34-66CC-4BDC-A374-DAB4617B2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C6E9-61C6-4137-B436-54E404246A3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6B1A-973B-40F8-AE99-B478D66D6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01C9-8564-4B1E-B525-8204BC565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5E12-D5CE-428E-A160-E60AB14776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662CAD4-9184-21E1-24B2-A29F70D77A2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161490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5" r:id="rId13"/>
    <p:sldLayoutId id="2147483649" r:id="rId14"/>
    <p:sldLayoutId id="2147483650" r:id="rId15"/>
    <p:sldLayoutId id="2147483651" r:id="rId16"/>
    <p:sldLayoutId id="2147483652" r:id="rId17"/>
    <p:sldLayoutId id="2147483653" r:id="rId18"/>
    <p:sldLayoutId id="2147483656" r:id="rId19"/>
    <p:sldLayoutId id="2147483657" r:id="rId20"/>
    <p:sldLayoutId id="2147483658" r:id="rId21"/>
    <p:sldLayoutId id="2147483659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microsoft.com/office/2007/relationships/media" Target="../media/media8.mp3"/><Relationship Id="rId7" Type="http://schemas.openxmlformats.org/officeDocument/2006/relationships/image" Target="../media/image34.png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5.sv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microsoft.com/office/2007/relationships/media" Target="../media/media3.mp3"/><Relationship Id="rId11" Type="http://schemas.openxmlformats.org/officeDocument/2006/relationships/image" Target="../media/image33.png"/><Relationship Id="rId5" Type="http://schemas.openxmlformats.org/officeDocument/2006/relationships/audio" Target="../media/media2.mp3"/><Relationship Id="rId10" Type="http://schemas.openxmlformats.org/officeDocument/2006/relationships/image" Target="../media/image32.png"/><Relationship Id="rId4" Type="http://schemas.microsoft.com/office/2007/relationships/media" Target="../media/media2.mp3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5.sv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microsoft.com/office/2007/relationships/media" Target="../media/media3.mp3"/><Relationship Id="rId11" Type="http://schemas.openxmlformats.org/officeDocument/2006/relationships/image" Target="../media/image33.png"/><Relationship Id="rId5" Type="http://schemas.openxmlformats.org/officeDocument/2006/relationships/audio" Target="../media/media2.mp3"/><Relationship Id="rId10" Type="http://schemas.openxmlformats.org/officeDocument/2006/relationships/image" Target="../media/image32.png"/><Relationship Id="rId4" Type="http://schemas.microsoft.com/office/2007/relationships/media" Target="../media/media2.mp3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5.sv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microsoft.com/office/2007/relationships/media" Target="../media/media3.mp3"/><Relationship Id="rId11" Type="http://schemas.openxmlformats.org/officeDocument/2006/relationships/image" Target="../media/image33.png"/><Relationship Id="rId5" Type="http://schemas.openxmlformats.org/officeDocument/2006/relationships/audio" Target="../media/media2.mp3"/><Relationship Id="rId10" Type="http://schemas.openxmlformats.org/officeDocument/2006/relationships/image" Target="../media/image32.png"/><Relationship Id="rId4" Type="http://schemas.microsoft.com/office/2007/relationships/media" Target="../media/media2.mp3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13" Type="http://schemas.openxmlformats.org/officeDocument/2006/relationships/image" Target="../media/image34.png"/><Relationship Id="rId3" Type="http://schemas.openxmlformats.org/officeDocument/2006/relationships/audio" Target="../media/media4.mp3"/><Relationship Id="rId7" Type="http://schemas.openxmlformats.org/officeDocument/2006/relationships/audio" Target="../media/media6.mp3"/><Relationship Id="rId12" Type="http://schemas.openxmlformats.org/officeDocument/2006/relationships/image" Target="../media/image37.pn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microsoft.com/office/2007/relationships/media" Target="../media/media6.mp3"/><Relationship Id="rId11" Type="http://schemas.openxmlformats.org/officeDocument/2006/relationships/notesSlide" Target="../notesSlides/notesSlide8.xml"/><Relationship Id="rId5" Type="http://schemas.openxmlformats.org/officeDocument/2006/relationships/audio" Target="../media/media5.mp3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24.xml"/><Relationship Id="rId4" Type="http://schemas.microsoft.com/office/2007/relationships/media" Target="../media/media5.mp3"/><Relationship Id="rId9" Type="http://schemas.openxmlformats.org/officeDocument/2006/relationships/audio" Target="../media/media7.mp3"/><Relationship Id="rId1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5.svg"/><Relationship Id="rId3" Type="http://schemas.microsoft.com/office/2007/relationships/media" Target="../media/media4.mp3"/><Relationship Id="rId7" Type="http://schemas.microsoft.com/office/2007/relationships/media" Target="../media/media2.mp3"/><Relationship Id="rId12" Type="http://schemas.openxmlformats.org/officeDocument/2006/relationships/image" Target="../media/image34.png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microsoft.com/office/2007/relationships/media" Target="../media/media7.mp3"/><Relationship Id="rId11" Type="http://schemas.openxmlformats.org/officeDocument/2006/relationships/image" Target="../media/image33.png"/><Relationship Id="rId5" Type="http://schemas.microsoft.com/office/2007/relationships/media" Target="../media/media6.mp3"/><Relationship Id="rId10" Type="http://schemas.openxmlformats.org/officeDocument/2006/relationships/image" Target="../media/image37.png"/><Relationship Id="rId4" Type="http://schemas.microsoft.com/office/2007/relationships/media" Target="../media/media5.mp3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967A7-C749-1C80-B7EA-F1604CF1AFAE}"/>
              </a:ext>
            </a:extLst>
          </p:cNvPr>
          <p:cNvSpPr txBox="1"/>
          <p:nvPr/>
        </p:nvSpPr>
        <p:spPr>
          <a:xfrm>
            <a:off x="4191000" y="3441700"/>
            <a:ext cx="4438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rgbClr val="002060"/>
                </a:solidFill>
              </a:rPr>
              <a:t>Ask someone to keep quiet</a:t>
            </a:r>
            <a:endParaRPr lang="en-HK" altLang="zh-TW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C7BC1-54DB-834C-09B6-914E1D7339DC}"/>
              </a:ext>
            </a:extLst>
          </p:cNvPr>
          <p:cNvSpPr txBox="1"/>
          <p:nvPr/>
        </p:nvSpPr>
        <p:spPr>
          <a:xfrm>
            <a:off x="8886825" y="601118"/>
            <a:ext cx="3448050" cy="68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BC1D7B-2BB0-CE4E-BCF3-519E55104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1075" y="3531205"/>
            <a:ext cx="625475" cy="62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65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2AC3C-4D50-522E-108B-59EB3B7E36BA}"/>
              </a:ext>
            </a:extLst>
          </p:cNvPr>
          <p:cNvSpPr txBox="1"/>
          <p:nvPr/>
        </p:nvSpPr>
        <p:spPr>
          <a:xfrm>
            <a:off x="0" y="26488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role-play the conversation using different animals.</a:t>
            </a:r>
            <a:endParaRPr lang="en-HK" sz="3600" b="1" dirty="0"/>
          </a:p>
        </p:txBody>
      </p:sp>
      <p:pic>
        <p:nvPicPr>
          <p:cNvPr id="14" name="Picture 13" descr="A group of animals with text&#10;&#10;AI-generated content may be incorrect.">
            <a:extLst>
              <a:ext uri="{FF2B5EF4-FFF2-40B4-BE49-F238E27FC236}">
                <a16:creationId xmlns:a16="http://schemas.microsoft.com/office/drawing/2014/main" id="{F9C6BDDE-C1A5-B7A6-0334-31D7F62E3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8"/>
          <a:stretch/>
        </p:blipFill>
        <p:spPr>
          <a:xfrm>
            <a:off x="386191" y="1776002"/>
            <a:ext cx="11187496" cy="38119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810448-0FE0-1A4F-019C-7EAE9A2CC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933" y="2693510"/>
            <a:ext cx="579120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329B570-8006-A824-FE8B-110F92539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4775" y="2448902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64FDB1-DED3-0617-70BD-38D4CD876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2919" y="2689972"/>
            <a:ext cx="579120" cy="548640"/>
          </a:xfrm>
          <a:prstGeom prst="rect">
            <a:avLst/>
          </a:prstGeom>
        </p:spPr>
      </p:pic>
      <p:pic>
        <p:nvPicPr>
          <p:cNvPr id="10" name="PLE3E 1B 4f_Speaking">
            <a:hlinkClick r:id="" action="ppaction://media"/>
            <a:extLst>
              <a:ext uri="{FF2B5EF4-FFF2-40B4-BE49-F238E27FC236}">
                <a16:creationId xmlns:a16="http://schemas.microsoft.com/office/drawing/2014/main" id="{A3766C91-DC77-1F29-0138-FA3B7E424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753" end="4137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74675" y="1478325"/>
            <a:ext cx="406400" cy="406400"/>
          </a:xfrm>
          <a:prstGeom prst="rect">
            <a:avLst/>
          </a:prstGeom>
        </p:spPr>
      </p:pic>
      <p:pic>
        <p:nvPicPr>
          <p:cNvPr id="13" name="PLE3E 1B 4f_Speaking">
            <a:hlinkClick r:id="" action="ppaction://media"/>
            <a:extLst>
              <a:ext uri="{FF2B5EF4-FFF2-40B4-BE49-F238E27FC236}">
                <a16:creationId xmlns:a16="http://schemas.microsoft.com/office/drawing/2014/main" id="{A0BB8FB0-6B84-AB59-61BC-0CFC52017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6682" end="2609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74675" y="2162475"/>
            <a:ext cx="406400" cy="406400"/>
          </a:xfrm>
          <a:prstGeom prst="rect">
            <a:avLst/>
          </a:prstGeom>
        </p:spPr>
      </p:pic>
      <p:pic>
        <p:nvPicPr>
          <p:cNvPr id="16" name="PLE3E 1B 4f_Speaking">
            <a:hlinkClick r:id="" action="ppaction://media"/>
            <a:extLst>
              <a:ext uri="{FF2B5EF4-FFF2-40B4-BE49-F238E27FC236}">
                <a16:creationId xmlns:a16="http://schemas.microsoft.com/office/drawing/2014/main" id="{2E6DE186-7D9A-B090-E112-BE6C747A8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8015" end="844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74675" y="2846625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3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7BC9E-7E00-46F5-B6DF-B41DD020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454811-2886-A0F5-8F29-B6F40EDAF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260" y="1517014"/>
            <a:ext cx="4020907" cy="2197100"/>
          </a:xfrm>
          <a:prstGeom prst="rect">
            <a:avLst/>
          </a:prstGeom>
        </p:spPr>
      </p:pic>
      <p:pic>
        <p:nvPicPr>
          <p:cNvPr id="14" name="Picture 13" descr="A group of animals with text&#10;&#10;AI-generated content may be incorrect.">
            <a:extLst>
              <a:ext uri="{FF2B5EF4-FFF2-40B4-BE49-F238E27FC236}">
                <a16:creationId xmlns:a16="http://schemas.microsoft.com/office/drawing/2014/main" id="{E0542185-4359-FE18-F2C4-3F3826E1F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8"/>
          <a:stretch/>
        </p:blipFill>
        <p:spPr>
          <a:xfrm>
            <a:off x="1644740" y="3856082"/>
            <a:ext cx="8644998" cy="29456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2CB657-E1B8-56A2-E913-090ECEE0A253}"/>
              </a:ext>
            </a:extLst>
          </p:cNvPr>
          <p:cNvSpPr txBox="1"/>
          <p:nvPr/>
        </p:nvSpPr>
        <p:spPr>
          <a:xfrm>
            <a:off x="0" y="26488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role-play the conversation using different animals.</a:t>
            </a:r>
            <a:endParaRPr lang="en-HK" sz="3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BB311-B0DA-4025-6CFC-1311384EB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391" y="1395220"/>
            <a:ext cx="5772810" cy="24406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C725A1-DFF2-7889-4978-8462B31772F6}"/>
              </a:ext>
            </a:extLst>
          </p:cNvPr>
          <p:cNvSpPr/>
          <p:nvPr/>
        </p:nvSpPr>
        <p:spPr>
          <a:xfrm>
            <a:off x="8843949" y="1539048"/>
            <a:ext cx="588580" cy="3153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D505F1-C72F-9825-2B0F-5F9565E7A445}"/>
              </a:ext>
            </a:extLst>
          </p:cNvPr>
          <p:cNvSpPr/>
          <p:nvPr/>
        </p:nvSpPr>
        <p:spPr>
          <a:xfrm>
            <a:off x="9148749" y="1885890"/>
            <a:ext cx="1492469" cy="3237186"/>
          </a:xfrm>
          <a:custGeom>
            <a:avLst/>
            <a:gdLst>
              <a:gd name="connsiteX0" fmla="*/ 0 w 1492469"/>
              <a:gd name="connsiteY0" fmla="*/ 0 h 3237186"/>
              <a:gd name="connsiteX1" fmla="*/ 0 w 1492469"/>
              <a:gd name="connsiteY1" fmla="*/ 536027 h 3237186"/>
              <a:gd name="connsiteX2" fmla="*/ 1471448 w 1492469"/>
              <a:gd name="connsiteY2" fmla="*/ 546538 h 3237186"/>
              <a:gd name="connsiteX3" fmla="*/ 1492469 w 1492469"/>
              <a:gd name="connsiteY3" fmla="*/ 3216165 h 3237186"/>
              <a:gd name="connsiteX4" fmla="*/ 557048 w 1492469"/>
              <a:gd name="connsiteY4" fmla="*/ 3237186 h 32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69" h="3237186">
                <a:moveTo>
                  <a:pt x="0" y="0"/>
                </a:moveTo>
                <a:lnTo>
                  <a:pt x="0" y="536027"/>
                </a:lnTo>
                <a:lnTo>
                  <a:pt x="1471448" y="546538"/>
                </a:lnTo>
                <a:lnTo>
                  <a:pt x="1492469" y="3216165"/>
                </a:lnTo>
                <a:lnTo>
                  <a:pt x="557048" y="3237186"/>
                </a:lnTo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2589-0A3B-AAF5-BE66-51A11A20F7C8}"/>
              </a:ext>
            </a:extLst>
          </p:cNvPr>
          <p:cNvSpPr/>
          <p:nvPr/>
        </p:nvSpPr>
        <p:spPr>
          <a:xfrm>
            <a:off x="6818682" y="2700379"/>
            <a:ext cx="704193" cy="3153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143CEC-802E-B845-9C1B-6B864591FB01}"/>
              </a:ext>
            </a:extLst>
          </p:cNvPr>
          <p:cNvSpPr/>
          <p:nvPr/>
        </p:nvSpPr>
        <p:spPr>
          <a:xfrm>
            <a:off x="5347235" y="2458642"/>
            <a:ext cx="1650124" cy="231227"/>
          </a:xfrm>
          <a:custGeom>
            <a:avLst/>
            <a:gdLst>
              <a:gd name="connsiteX0" fmla="*/ 1650124 w 1650124"/>
              <a:gd name="connsiteY0" fmla="*/ 231227 h 231227"/>
              <a:gd name="connsiteX1" fmla="*/ 1650124 w 1650124"/>
              <a:gd name="connsiteY1" fmla="*/ 0 h 231227"/>
              <a:gd name="connsiteX2" fmla="*/ 0 w 1650124"/>
              <a:gd name="connsiteY2" fmla="*/ 0 h 2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124" h="231227">
                <a:moveTo>
                  <a:pt x="1650124" y="231227"/>
                </a:moveTo>
                <a:lnTo>
                  <a:pt x="1650124" y="0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44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9909460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9">
            <a:extLst>
              <a:ext uri="{FF2B5EF4-FFF2-40B4-BE49-F238E27FC236}">
                <a16:creationId xmlns:a16="http://schemas.microsoft.com/office/drawing/2014/main" id="{A5F5B00B-7094-43D3-A72B-8A23DB66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059" y="651842"/>
            <a:ext cx="10645261" cy="29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0"/>
              </a:spcBef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en-US" altLang="zh-HK" sz="1400" b="1" dirty="0">
                <a:latin typeface="+mn-lt"/>
                <a:ea typeface="新細明體" pitchFamily="18" charset="-120"/>
              </a:rPr>
              <a:t>Acknowledgements</a:t>
            </a:r>
            <a:endParaRPr lang="zh-TW" altLang="zh-HK" sz="1400" b="1" dirty="0">
              <a:latin typeface="+mn-lt"/>
              <a:ea typeface="新細明體" pitchFamily="18" charset="-12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en-US" altLang="zh-HK" sz="1400" dirty="0">
                <a:latin typeface="+mn-lt"/>
                <a:ea typeface="新細明體" pitchFamily="18" charset="-120"/>
              </a:rPr>
              <a:t>We would like to thank the following organisations and people for permission to use their images: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endParaRPr lang="en-US" altLang="zh-HK" sz="1400" dirty="0">
              <a:latin typeface="+mn-lt"/>
              <a:ea typeface="新細明體" pitchFamily="18" charset="-120"/>
            </a:endParaRP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 err="1">
                <a:latin typeface="+mn-lt"/>
                <a:ea typeface="新細明體" pitchFamily="18" charset="-120"/>
              </a:rPr>
              <a:t>Allinone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 / Shutterstock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>
                <a:latin typeface="+mn-lt"/>
                <a:ea typeface="新細明體" pitchFamily="18" charset="-120"/>
              </a:rPr>
              <a:t>JAH / stock.adobe.com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 err="1">
                <a:latin typeface="+mn-lt"/>
                <a:ea typeface="新細明體" pitchFamily="18" charset="-120"/>
              </a:rPr>
              <a:t>nelik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 / Shutterstock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 err="1">
                <a:latin typeface="+mn-lt"/>
                <a:ea typeface="新細明體" pitchFamily="18" charset="-120"/>
              </a:rPr>
              <a:t>pathdoc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 / Shutterstock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 err="1">
                <a:latin typeface="+mn-lt"/>
                <a:ea typeface="新細明體" pitchFamily="18" charset="-120"/>
              </a:rPr>
              <a:t>SiiKA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 Photo / Shutterstock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en-US" altLang="zh-HK" sz="1400" dirty="0" err="1">
                <a:latin typeface="+mn-lt"/>
                <a:ea typeface="新細明體" pitchFamily="18" charset="-120"/>
              </a:rPr>
              <a:t>TimeImage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 Production / Shutterstock</a:t>
            </a:r>
          </a:p>
          <a:p>
            <a:pPr eaLnBrk="0" hangingPunct="0">
              <a:lnSpc>
                <a:spcPct val="120000"/>
              </a:lnSpc>
              <a:buSzPct val="80000"/>
            </a:pPr>
            <a:r>
              <a:rPr lang="az-Cyrl-AZ" altLang="zh-HK" sz="1400" dirty="0">
                <a:latin typeface="+mn-lt"/>
                <a:ea typeface="新細明體" pitchFamily="18" charset="-120"/>
              </a:rPr>
              <a:t>Александр Лебедько / </a:t>
            </a:r>
            <a:r>
              <a:rPr lang="en-US" altLang="zh-HK" sz="1400" dirty="0">
                <a:latin typeface="+mn-lt"/>
                <a:ea typeface="新細明體" pitchFamily="18" charset="-120"/>
              </a:rPr>
              <a:t>stock.adobe.com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endParaRPr lang="en-US" altLang="zh-HK" sz="1400" dirty="0">
              <a:latin typeface="+mn-lt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0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F6F41-F6B5-4AD5-CDBA-9F1A62427D43}"/>
              </a:ext>
            </a:extLst>
          </p:cNvPr>
          <p:cNvSpPr txBox="1"/>
          <p:nvPr/>
        </p:nvSpPr>
        <p:spPr>
          <a:xfrm>
            <a:off x="0" y="27214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Today, we are going to learn how to ask other to keep quiet! </a:t>
            </a:r>
            <a:endParaRPr lang="en-HK" sz="3600" b="1" dirty="0"/>
          </a:p>
        </p:txBody>
      </p:sp>
      <p:pic>
        <p:nvPicPr>
          <p:cNvPr id="6" name="Picture 5" descr="A child pointing at something&#10;&#10;AI-generated content may be incorrect.">
            <a:extLst>
              <a:ext uri="{FF2B5EF4-FFF2-40B4-BE49-F238E27FC236}">
                <a16:creationId xmlns:a16="http://schemas.microsoft.com/office/drawing/2014/main" id="{BDBB169C-4647-B070-9C59-C1C080145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73" y="1451992"/>
            <a:ext cx="8358653" cy="4899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61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22A9B-6E08-CC9F-AEA2-1BEF3FE19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inting at a child&#10;&#10;AI-generated content may be incorrect.">
            <a:extLst>
              <a:ext uri="{FF2B5EF4-FFF2-40B4-BE49-F238E27FC236}">
                <a16:creationId xmlns:a16="http://schemas.microsoft.com/office/drawing/2014/main" id="{5CF7EC0F-B4B2-E18A-ACD8-9C5F49CFB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87" y="1268838"/>
            <a:ext cx="6988063" cy="5681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2DD9B-8B86-D4AB-0B7E-FBE5DC2396A3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Look! Here is a girl called Polly and her mum. </a:t>
            </a:r>
          </a:p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They are at the zoo. </a:t>
            </a:r>
            <a:endParaRPr lang="en-HK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85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EE0E7-EF6B-9667-3AF4-9CE37B871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inting at a child&#10;&#10;AI-generated content may be incorrect.">
            <a:extLst>
              <a:ext uri="{FF2B5EF4-FFF2-40B4-BE49-F238E27FC236}">
                <a16:creationId xmlns:a16="http://schemas.microsoft.com/office/drawing/2014/main" id="{3A58702B-2CA0-AC53-759A-67D9E8225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87" y="1268838"/>
            <a:ext cx="6988063" cy="5681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2C6EB7-17D6-961C-D39C-238E034096B3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Polly is looking at a bird. What do they say? </a:t>
            </a:r>
          </a:p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listen! </a:t>
            </a:r>
            <a:endParaRPr lang="en-HK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85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a child&#10;&#10;AI-generated content may be incorrect.">
            <a:extLst>
              <a:ext uri="{FF2B5EF4-FFF2-40B4-BE49-F238E27FC236}">
                <a16:creationId xmlns:a16="http://schemas.microsoft.com/office/drawing/2014/main" id="{9574C3BC-020C-6B11-6D17-25B6D0A29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2" y="1626627"/>
            <a:ext cx="5221623" cy="4245429"/>
          </a:xfrm>
          <a:prstGeom prst="rect">
            <a:avLst/>
          </a:prstGeom>
        </p:spPr>
      </p:pic>
      <p:pic>
        <p:nvPicPr>
          <p:cNvPr id="5" name="ple3e_1b_c4_p37_s-0001">
            <a:hlinkClick r:id="" action="ppaction://media"/>
            <a:extLst>
              <a:ext uri="{FF2B5EF4-FFF2-40B4-BE49-F238E27FC236}">
                <a16:creationId xmlns:a16="http://schemas.microsoft.com/office/drawing/2014/main" id="{5F7EB734-16C1-4DCB-B56C-EA7FA90A7F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1216025"/>
            <a:ext cx="406400" cy="406400"/>
          </a:xfrm>
          <a:prstGeom prst="rect">
            <a:avLst/>
          </a:prstGeom>
        </p:spPr>
      </p:pic>
      <p:pic>
        <p:nvPicPr>
          <p:cNvPr id="6" name="ple3e_1b_c4_p37_s-0002">
            <a:hlinkClick r:id="" action="ppaction://media"/>
            <a:extLst>
              <a:ext uri="{FF2B5EF4-FFF2-40B4-BE49-F238E27FC236}">
                <a16:creationId xmlns:a16="http://schemas.microsoft.com/office/drawing/2014/main" id="{3DA47B55-FD83-6447-F085-89F0771D2E3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3076575"/>
            <a:ext cx="406400" cy="406400"/>
          </a:xfrm>
          <a:prstGeom prst="rect">
            <a:avLst/>
          </a:prstGeom>
        </p:spPr>
      </p:pic>
      <p:pic>
        <p:nvPicPr>
          <p:cNvPr id="7" name="ple3e_1b_c4_p37_s-0003">
            <a:hlinkClick r:id="" action="ppaction://media"/>
            <a:extLst>
              <a:ext uri="{FF2B5EF4-FFF2-40B4-BE49-F238E27FC236}">
                <a16:creationId xmlns:a16="http://schemas.microsoft.com/office/drawing/2014/main" id="{0FEF7A6B-C5CC-F6D2-4CEA-D2A53159D1B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4937125"/>
            <a:ext cx="406400" cy="406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FACE54-67B4-BA18-0B32-895AD47AF3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6880" y="3512185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A0A2DA7-462F-8300-D5DF-6C73F086E1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30855" y="4644495"/>
            <a:ext cx="57912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AC7F76-B466-2FD1-C76A-852E47B88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58178" y="5362958"/>
            <a:ext cx="579120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A210D4-4BFA-C9EE-04BD-DA9C586FDD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4621" y="3474085"/>
            <a:ext cx="5772810" cy="2440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2AC3C-4D50-522E-108B-59EB3B7E36BA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Polly thinks the bird is pretty. She is excited. </a:t>
            </a:r>
          </a:p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she LOUD or quiet?</a:t>
            </a:r>
            <a:endParaRPr lang="en-HK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8004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a child&#10;&#10;AI-generated content may be incorrect.">
            <a:extLst>
              <a:ext uri="{FF2B5EF4-FFF2-40B4-BE49-F238E27FC236}">
                <a16:creationId xmlns:a16="http://schemas.microsoft.com/office/drawing/2014/main" id="{9574C3BC-020C-6B11-6D17-25B6D0A29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2" y="1626627"/>
            <a:ext cx="5221623" cy="4245429"/>
          </a:xfrm>
          <a:prstGeom prst="rect">
            <a:avLst/>
          </a:prstGeom>
        </p:spPr>
      </p:pic>
      <p:pic>
        <p:nvPicPr>
          <p:cNvPr id="5" name="ple3e_1b_c4_p37_s-0001">
            <a:hlinkClick r:id="" action="ppaction://media"/>
            <a:extLst>
              <a:ext uri="{FF2B5EF4-FFF2-40B4-BE49-F238E27FC236}">
                <a16:creationId xmlns:a16="http://schemas.microsoft.com/office/drawing/2014/main" id="{5F7EB734-16C1-4DCB-B56C-EA7FA90A7F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1216025"/>
            <a:ext cx="406400" cy="406400"/>
          </a:xfrm>
          <a:prstGeom prst="rect">
            <a:avLst/>
          </a:prstGeom>
        </p:spPr>
      </p:pic>
      <p:pic>
        <p:nvPicPr>
          <p:cNvPr id="6" name="ple3e_1b_c4_p37_s-0002">
            <a:hlinkClick r:id="" action="ppaction://media"/>
            <a:extLst>
              <a:ext uri="{FF2B5EF4-FFF2-40B4-BE49-F238E27FC236}">
                <a16:creationId xmlns:a16="http://schemas.microsoft.com/office/drawing/2014/main" id="{3DA47B55-FD83-6447-F085-89F0771D2E3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3076575"/>
            <a:ext cx="406400" cy="406400"/>
          </a:xfrm>
          <a:prstGeom prst="rect">
            <a:avLst/>
          </a:prstGeom>
        </p:spPr>
      </p:pic>
      <p:pic>
        <p:nvPicPr>
          <p:cNvPr id="7" name="ple3e_1b_c4_p37_s-0003">
            <a:hlinkClick r:id="" action="ppaction://media"/>
            <a:extLst>
              <a:ext uri="{FF2B5EF4-FFF2-40B4-BE49-F238E27FC236}">
                <a16:creationId xmlns:a16="http://schemas.microsoft.com/office/drawing/2014/main" id="{0FEF7A6B-C5CC-F6D2-4CEA-D2A53159D1B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4937125"/>
            <a:ext cx="406400" cy="406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FACE54-67B4-BA18-0B32-895AD47AF3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6880" y="3512185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A0A2DA7-462F-8300-D5DF-6C73F086E1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30855" y="4644495"/>
            <a:ext cx="57912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AC7F76-B466-2FD1-C76A-852E47B88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58178" y="5362958"/>
            <a:ext cx="579120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A210D4-4BFA-C9EE-04BD-DA9C586FDD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4621" y="3474085"/>
            <a:ext cx="5772810" cy="2440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2AC3C-4D50-522E-108B-59EB3B7E36BA}"/>
              </a:ext>
            </a:extLst>
          </p:cNvPr>
          <p:cNvSpPr txBox="1"/>
          <p:nvPr/>
        </p:nvSpPr>
        <p:spPr>
          <a:xfrm>
            <a:off x="0" y="10886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Polly is loud! Is it good to make a noise at the zoo?</a:t>
            </a:r>
          </a:p>
          <a:p>
            <a:pPr algn="ctr"/>
            <a:r>
              <a:rPr lang="en-HK" sz="3600" b="1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It will scare the bird!</a:t>
            </a:r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endParaRPr lang="en-HK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0540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a child&#10;&#10;AI-generated content may be incorrect.">
            <a:extLst>
              <a:ext uri="{FF2B5EF4-FFF2-40B4-BE49-F238E27FC236}">
                <a16:creationId xmlns:a16="http://schemas.microsoft.com/office/drawing/2014/main" id="{9574C3BC-020C-6B11-6D17-25B6D0A29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2" y="1626627"/>
            <a:ext cx="5221623" cy="4245429"/>
          </a:xfrm>
          <a:prstGeom prst="rect">
            <a:avLst/>
          </a:prstGeom>
        </p:spPr>
      </p:pic>
      <p:pic>
        <p:nvPicPr>
          <p:cNvPr id="5" name="ple3e_1b_c4_p37_s-0001">
            <a:hlinkClick r:id="" action="ppaction://media"/>
            <a:extLst>
              <a:ext uri="{FF2B5EF4-FFF2-40B4-BE49-F238E27FC236}">
                <a16:creationId xmlns:a16="http://schemas.microsoft.com/office/drawing/2014/main" id="{5F7EB734-16C1-4DCB-B56C-EA7FA90A7F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1216025"/>
            <a:ext cx="406400" cy="406400"/>
          </a:xfrm>
          <a:prstGeom prst="rect">
            <a:avLst/>
          </a:prstGeom>
        </p:spPr>
      </p:pic>
      <p:pic>
        <p:nvPicPr>
          <p:cNvPr id="6" name="ple3e_1b_c4_p37_s-0002">
            <a:hlinkClick r:id="" action="ppaction://media"/>
            <a:extLst>
              <a:ext uri="{FF2B5EF4-FFF2-40B4-BE49-F238E27FC236}">
                <a16:creationId xmlns:a16="http://schemas.microsoft.com/office/drawing/2014/main" id="{3DA47B55-FD83-6447-F085-89F0771D2E3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3076575"/>
            <a:ext cx="406400" cy="406400"/>
          </a:xfrm>
          <a:prstGeom prst="rect">
            <a:avLst/>
          </a:prstGeom>
        </p:spPr>
      </p:pic>
      <p:pic>
        <p:nvPicPr>
          <p:cNvPr id="7" name="ple3e_1b_c4_p37_s-0003">
            <a:hlinkClick r:id="" action="ppaction://media"/>
            <a:extLst>
              <a:ext uri="{FF2B5EF4-FFF2-40B4-BE49-F238E27FC236}">
                <a16:creationId xmlns:a16="http://schemas.microsoft.com/office/drawing/2014/main" id="{0FEF7A6B-C5CC-F6D2-4CEA-D2A53159D1B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57275" y="4937125"/>
            <a:ext cx="406400" cy="406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FACE54-67B4-BA18-0B32-895AD47AF3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6880" y="3512185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A0A2DA7-462F-8300-D5DF-6C73F086E1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30855" y="4644495"/>
            <a:ext cx="57912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AC7F76-B466-2FD1-C76A-852E47B88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58178" y="5362958"/>
            <a:ext cx="579120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A210D4-4BFA-C9EE-04BD-DA9C586FDD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4621" y="3474085"/>
            <a:ext cx="5772810" cy="2440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2AC3C-4D50-522E-108B-59EB3B7E36BA}"/>
              </a:ext>
            </a:extLst>
          </p:cNvPr>
          <p:cNvSpPr txBox="1"/>
          <p:nvPr/>
        </p:nvSpPr>
        <p:spPr>
          <a:xfrm>
            <a:off x="0" y="23948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We can use this expression to ask others to be quiet.</a:t>
            </a:r>
            <a:endParaRPr lang="en-HK" sz="36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1414EC-5019-046F-B106-6CB63932BFDA}"/>
              </a:ext>
            </a:extLst>
          </p:cNvPr>
          <p:cNvSpPr/>
          <p:nvPr/>
        </p:nvSpPr>
        <p:spPr>
          <a:xfrm>
            <a:off x="6884760" y="4678785"/>
            <a:ext cx="952500" cy="476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4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A8F5E0-097D-558F-B378-4E668B6238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9360" y="1765300"/>
            <a:ext cx="7855876" cy="4292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FACE54-67B4-BA18-0B32-895AD47AF3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7102" y="3911600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A0A2DA7-462F-8300-D5DF-6C73F086E1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0893" y="3985957"/>
            <a:ext cx="57912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AC7F76-B466-2FD1-C76A-852E47B88B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7102" y="4856480"/>
            <a:ext cx="579120" cy="548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2AC3C-4D50-522E-108B-59EB3B7E36BA}"/>
              </a:ext>
            </a:extLst>
          </p:cNvPr>
          <p:cNvSpPr txBox="1"/>
          <p:nvPr/>
        </p:nvSpPr>
        <p:spPr>
          <a:xfrm>
            <a:off x="0" y="27529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We can also say …</a:t>
            </a:r>
            <a:endParaRPr lang="en-HK" sz="3600" b="1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87BB782-2768-39C3-AAF4-6C3A6C0A1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0893" y="4798408"/>
            <a:ext cx="579120" cy="548640"/>
          </a:xfrm>
          <a:prstGeom prst="rect">
            <a:avLst/>
          </a:prstGeom>
        </p:spPr>
      </p:pic>
      <p:pic>
        <p:nvPicPr>
          <p:cNvPr id="14" name="ple3e_1b_c4_p37_s-0004">
            <a:hlinkClick r:id="" action="ppaction://media"/>
            <a:extLst>
              <a:ext uri="{FF2B5EF4-FFF2-40B4-BE49-F238E27FC236}">
                <a16:creationId xmlns:a16="http://schemas.microsoft.com/office/drawing/2014/main" id="{DA67D794-3302-9563-3C0E-305704DC39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28675" y="1046480"/>
            <a:ext cx="406400" cy="406400"/>
          </a:xfrm>
          <a:prstGeom prst="rect">
            <a:avLst/>
          </a:prstGeom>
        </p:spPr>
      </p:pic>
      <p:pic>
        <p:nvPicPr>
          <p:cNvPr id="16" name="ple3e_1b_c4_p37_s-0005">
            <a:hlinkClick r:id="" action="ppaction://media"/>
            <a:extLst>
              <a:ext uri="{FF2B5EF4-FFF2-40B4-BE49-F238E27FC236}">
                <a16:creationId xmlns:a16="http://schemas.microsoft.com/office/drawing/2014/main" id="{3FBE3DBA-8784-60E5-8858-55FB74CA13F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28675" y="2499360"/>
            <a:ext cx="406400" cy="406400"/>
          </a:xfrm>
          <a:prstGeom prst="rect">
            <a:avLst/>
          </a:prstGeom>
        </p:spPr>
      </p:pic>
      <p:pic>
        <p:nvPicPr>
          <p:cNvPr id="17" name="ple3e_1b_c4_p37_s-0006">
            <a:hlinkClick r:id="" action="ppaction://media"/>
            <a:extLst>
              <a:ext uri="{FF2B5EF4-FFF2-40B4-BE49-F238E27FC236}">
                <a16:creationId xmlns:a16="http://schemas.microsoft.com/office/drawing/2014/main" id="{15E3A3D7-53A9-33C2-9D24-BE72D1FF36F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28675" y="3952240"/>
            <a:ext cx="406400" cy="406400"/>
          </a:xfrm>
          <a:prstGeom prst="rect">
            <a:avLst/>
          </a:prstGeom>
        </p:spPr>
      </p:pic>
      <p:pic>
        <p:nvPicPr>
          <p:cNvPr id="18" name="ple3e_1b_c4_p37_s-0007">
            <a:hlinkClick r:id="" action="ppaction://media"/>
            <a:extLst>
              <a:ext uri="{FF2B5EF4-FFF2-40B4-BE49-F238E27FC236}">
                <a16:creationId xmlns:a16="http://schemas.microsoft.com/office/drawing/2014/main" id="{D5EABE68-35B6-485F-AB7B-B9183DCE244E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28675" y="534704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7970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2AC3C-4D50-522E-108B-59EB3B7E36BA}"/>
              </a:ext>
            </a:extLst>
          </p:cNvPr>
          <p:cNvSpPr txBox="1"/>
          <p:nvPr/>
        </p:nvSpPr>
        <p:spPr>
          <a:xfrm>
            <a:off x="0" y="278014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Let’s practise these expression.</a:t>
            </a:r>
            <a:endParaRPr lang="en-HK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E2F4C4-A165-4A1D-40BF-E78CEC528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7886" y="1292689"/>
            <a:ext cx="3914038" cy="21387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07C3E3-3B9C-C83D-70BE-81ABAD46D833}"/>
              </a:ext>
            </a:extLst>
          </p:cNvPr>
          <p:cNvSpPr txBox="1"/>
          <p:nvPr/>
        </p:nvSpPr>
        <p:spPr>
          <a:xfrm>
            <a:off x="3511165" y="3614045"/>
            <a:ext cx="63265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600" dirty="0">
                <a:solidFill>
                  <a:srgbClr val="0070C0"/>
                </a:solidFill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Shh</a:t>
            </a:r>
            <a:r>
              <a:rPr lang="en-HK" sz="3600" dirty="0">
                <a:solidFill>
                  <a:srgbClr val="0070C0"/>
                </a:solidFill>
                <a:effectLst/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! </a:t>
            </a:r>
            <a:r>
              <a:rPr lang="en-HK" sz="3600" dirty="0">
                <a:effectLst/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You will scare it.</a:t>
            </a:r>
          </a:p>
          <a:p>
            <a:r>
              <a:rPr lang="en-HK" sz="3600" dirty="0">
                <a:solidFill>
                  <a:srgbClr val="0070C0"/>
                </a:solidFill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Hush! </a:t>
            </a:r>
            <a:r>
              <a:rPr lang="en-HK" sz="3600" dirty="0"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You will scare it.</a:t>
            </a:r>
          </a:p>
          <a:p>
            <a:r>
              <a:rPr lang="en-HK" sz="3600" dirty="0">
                <a:solidFill>
                  <a:srgbClr val="0070C0"/>
                </a:solidFill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Keep quiet! </a:t>
            </a:r>
            <a:r>
              <a:rPr lang="en-HK" sz="3600" dirty="0"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You will scare it.</a:t>
            </a:r>
          </a:p>
          <a:p>
            <a:r>
              <a:rPr lang="en-HK" sz="3600" dirty="0">
                <a:solidFill>
                  <a:srgbClr val="0070C0"/>
                </a:solidFill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Keep it down. </a:t>
            </a:r>
            <a:r>
              <a:rPr lang="en-HK" sz="3600" dirty="0">
                <a:latin typeface="Tenorite" panose="00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You will scare it.</a:t>
            </a:r>
            <a:endParaRPr lang="en-HK" sz="3600" dirty="0">
              <a:latin typeface="Tenorite" panose="00000500000000000000" pitchFamily="2" charset="0"/>
            </a:endParaRPr>
          </a:p>
        </p:txBody>
      </p:sp>
      <p:pic>
        <p:nvPicPr>
          <p:cNvPr id="14" name="ple3e_1b_c4_p37_s-0004">
            <a:hlinkClick r:id="" action="ppaction://media"/>
            <a:extLst>
              <a:ext uri="{FF2B5EF4-FFF2-40B4-BE49-F238E27FC236}">
                <a16:creationId xmlns:a16="http://schemas.microsoft.com/office/drawing/2014/main" id="{650678F6-8894-2CBA-009D-1A3A9D431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05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75" y="1046480"/>
            <a:ext cx="406400" cy="406400"/>
          </a:xfrm>
          <a:prstGeom prst="rect">
            <a:avLst/>
          </a:prstGeom>
        </p:spPr>
      </p:pic>
      <p:pic>
        <p:nvPicPr>
          <p:cNvPr id="15" name="ple3e_1b_c4_p37_s-0005">
            <a:hlinkClick r:id="" action="ppaction://media"/>
            <a:extLst>
              <a:ext uri="{FF2B5EF4-FFF2-40B4-BE49-F238E27FC236}">
                <a16:creationId xmlns:a16="http://schemas.microsoft.com/office/drawing/2014/main" id="{8E4C113C-FE91-D803-09C4-9A29505D5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102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75" y="2499360"/>
            <a:ext cx="406400" cy="406400"/>
          </a:xfrm>
          <a:prstGeom prst="rect">
            <a:avLst/>
          </a:prstGeom>
        </p:spPr>
      </p:pic>
      <p:pic>
        <p:nvPicPr>
          <p:cNvPr id="16" name="ple3e_1b_c4_p37_s-0006">
            <a:hlinkClick r:id="" action="ppaction://media"/>
            <a:extLst>
              <a:ext uri="{FF2B5EF4-FFF2-40B4-BE49-F238E27FC236}">
                <a16:creationId xmlns:a16="http://schemas.microsoft.com/office/drawing/2014/main" id="{BBEF27FF-E8F9-5C7A-B9CC-472FFF35B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 end="93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75" y="3952240"/>
            <a:ext cx="406400" cy="406400"/>
          </a:xfrm>
          <a:prstGeom prst="rect">
            <a:avLst/>
          </a:prstGeom>
        </p:spPr>
      </p:pic>
      <p:pic>
        <p:nvPicPr>
          <p:cNvPr id="17" name="ple3e_1b_c4_p37_s-0007">
            <a:hlinkClick r:id="" action="ppaction://media"/>
            <a:extLst>
              <a:ext uri="{FF2B5EF4-FFF2-40B4-BE49-F238E27FC236}">
                <a16:creationId xmlns:a16="http://schemas.microsoft.com/office/drawing/2014/main" id="{090487F5-E32C-F7E4-910B-502DCFE9B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 end="105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75" y="5347048"/>
            <a:ext cx="406400" cy="406400"/>
          </a:xfrm>
          <a:prstGeom prst="rect">
            <a:avLst/>
          </a:prstGeom>
        </p:spPr>
      </p:pic>
      <p:pic>
        <p:nvPicPr>
          <p:cNvPr id="18" name="ple3e_1b_c4_p37_s-0002">
            <a:hlinkClick r:id="" action="ppaction://media"/>
            <a:extLst>
              <a:ext uri="{FF2B5EF4-FFF2-40B4-BE49-F238E27FC236}">
                <a16:creationId xmlns:a16="http://schemas.microsoft.com/office/drawing/2014/main" id="{2B5BD47E-FBDF-18BA-EA45-5040537EB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7">
                  <p14:trim st="150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34715" y="1658742"/>
            <a:ext cx="406400" cy="406400"/>
          </a:xfrm>
          <a:prstGeom prst="rect">
            <a:avLst/>
          </a:prstGeom>
        </p:spPr>
      </p:pic>
      <p:pic>
        <p:nvPicPr>
          <p:cNvPr id="19" name="1">
            <a:extLst>
              <a:ext uri="{FF2B5EF4-FFF2-40B4-BE49-F238E27FC236}">
                <a16:creationId xmlns:a16="http://schemas.microsoft.com/office/drawing/2014/main" id="{501916D8-AB7A-9E55-F704-92B92C92D1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4961" y="3672297"/>
            <a:ext cx="463296" cy="43891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F09B4748-E1DA-98B7-70D0-C63C387E15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4961" y="4247650"/>
            <a:ext cx="463296" cy="438912"/>
          </a:xfrm>
          <a:prstGeom prst="rect">
            <a:avLst/>
          </a:prstGeom>
        </p:spPr>
      </p:pic>
      <p:pic>
        <p:nvPicPr>
          <p:cNvPr id="21" name="3">
            <a:extLst>
              <a:ext uri="{FF2B5EF4-FFF2-40B4-BE49-F238E27FC236}">
                <a16:creationId xmlns:a16="http://schemas.microsoft.com/office/drawing/2014/main" id="{D73BEC88-97A0-4AF5-01D0-FE41D48599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4961" y="4823003"/>
            <a:ext cx="463296" cy="438912"/>
          </a:xfrm>
          <a:prstGeom prst="rect">
            <a:avLst/>
          </a:prstGeom>
        </p:spPr>
      </p:pic>
      <p:pic>
        <p:nvPicPr>
          <p:cNvPr id="22" name="4">
            <a:extLst>
              <a:ext uri="{FF2B5EF4-FFF2-40B4-BE49-F238E27FC236}">
                <a16:creationId xmlns:a16="http://schemas.microsoft.com/office/drawing/2014/main" id="{3C2ED98F-057F-693C-5707-F1F2EF76D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4961" y="5398356"/>
            <a:ext cx="463296" cy="438912"/>
          </a:xfrm>
          <a:prstGeom prst="rect">
            <a:avLst/>
          </a:prstGeom>
        </p:spPr>
      </p:pic>
      <p:pic>
        <p:nvPicPr>
          <p:cNvPr id="23" name="ple3e_1b_c4_p37_s-0002">
            <a:hlinkClick r:id="" action="ppaction://media"/>
            <a:extLst>
              <a:ext uri="{FF2B5EF4-FFF2-40B4-BE49-F238E27FC236}">
                <a16:creationId xmlns:a16="http://schemas.microsoft.com/office/drawing/2014/main" id="{7B6D9087-5CA5-BD03-4668-B5EA72804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7">
                  <p14:trim st="150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42248" y="2891641"/>
            <a:ext cx="406400" cy="406400"/>
          </a:xfrm>
          <a:prstGeom prst="rect">
            <a:avLst/>
          </a:prstGeom>
        </p:spPr>
      </p:pic>
      <p:pic>
        <p:nvPicPr>
          <p:cNvPr id="24" name="ple3e_1b_c4_p37_s-0002">
            <a:hlinkClick r:id="" action="ppaction://media"/>
            <a:extLst>
              <a:ext uri="{FF2B5EF4-FFF2-40B4-BE49-F238E27FC236}">
                <a16:creationId xmlns:a16="http://schemas.microsoft.com/office/drawing/2014/main" id="{1AECAFBC-8618-EB27-AAEC-0063972CD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7">
                  <p14:trim st="150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01151" y="4514958"/>
            <a:ext cx="406400" cy="406400"/>
          </a:xfrm>
          <a:prstGeom prst="rect">
            <a:avLst/>
          </a:prstGeom>
        </p:spPr>
      </p:pic>
      <p:pic>
        <p:nvPicPr>
          <p:cNvPr id="25" name="ple3e_1b_c4_p37_s-0002">
            <a:hlinkClick r:id="" action="ppaction://media"/>
            <a:extLst>
              <a:ext uri="{FF2B5EF4-FFF2-40B4-BE49-F238E27FC236}">
                <a16:creationId xmlns:a16="http://schemas.microsoft.com/office/drawing/2014/main" id="{107FDFFE-7C5B-BB05-E1AF-245AA02A8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7">
                  <p14:trim st="150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11425" y="5737583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582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8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96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1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61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87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81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CURRENT_PLAYER_ID" val="universal"/>
  <p:tag name="ISPRING_PRESENTATION_COURSE_TITLE" val="plet2e_1b_c4_p42_s"/>
  <p:tag name="ISPRING_LMS_API_VERSION" val="SCORM 2004 (4th edition)"/>
  <p:tag name="ISPRING_ULTRA_SCORM_COURSE_ID" val="F83B7F8B-C627-4DC8-B5FB-A44049F566F7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FIRST_PUBLISH" val="1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SubtitlesButton&quot;:false,&quot;showTimer&quot;:fals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rotatePromptEnabled&quot;:false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3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AUDIO_SUBTITLES_LABEL&quot;:&quot;Closed Captions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ONTROL_PANEL_CLOSED_CAPTIONS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SUBTITLES&quot;:&quot;Closed Captions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OPUP_ROTATE_SCREEN_PROMPT_LANDSCAPE&quot;:&quot;Rotate your device to landscape mode&quot;,&quot;PB_POPUP_ROTATE_SCREEN_PROMPT_PORTRAIT&quot;:&quot;Rotate your device to the portrait mode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4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false,&quot;texts&quot;:[&quot;DT_SLIDE_TITLE&quot;,&quot;DT_SLIDE_NOTES_TEXT&quot;,&quot;DT_SLIDE_TEXT&quot;,&quot;DT_HYPERLINK_TOOLTIP&quot;]},&quot;resources&quot;:{&quot;attachments&quot;:false,&quot;fonts&quot;:[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fullscreen,slideNumber,goToPrev,goToNext&quot;,&quot;playerLayoutHeader&quot;:&quot;markerTools,outline,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never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}}"/>
  <p:tag name="ISPRING_ULTRA_SCORM_COURCE_TITLE" val="PLE3E 1B Chapter 4 Speaking PPT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#\uFFFD\u0000{1BB5593B-751D-49A6-B6B3-FD998CCA9F0F}&quot;,&quot;C:\\Users\\HK1-UCatherineLeung\\OneDrive - Pearson PLC\\Digital\\PLE3E\\ePub\\1B&quot;],[&quot;\uFFFD_\uFFFD\u000E{5F9A7829-1E97-428D-BE66-302A644CD4A7}&quot;,&quot;C:\\Users\\HK1-UCatherineLeung\\OneDrive - Pearson PLC\\Digital\\ePub\\1B\\01_SB\\03_Tagged resources&quot;]]"/>
  <p:tag name="ISPRING_SCORM_RATE_QUIZZES" val="0"/>
  <p:tag name="ISPRING_PRESENTATION_TITLE" val="PLE3E 1B Chapter 4 Speaking 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E39F00-68D1-4A8B-B591-419F1C41165C}:3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D29BBF-3AC4-4D23-BE59-65C1F686C8B2}:3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E8646-3087-4299-AD05-11A1DB1B5395}:3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9C9593-7C5E-4E30-B0A0-A83D11D028AE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231055-1572-411B-BBF8-DF75EC48BC5A}: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B30688-D15D-4FAB-9A66-D160FC7BC208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554228-F61F-4B8C-8A57-40B2DF741E9F}:3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96B5BE-6C26-4BF9-9D03-D2DECDB96BE0}:3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D0761C-EB3A-47E3-9979-4D68E398A0EC}:3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8A4218-4598-4F45-BF7D-D8F6CE894C84}:3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782B77-5946-4F00-8B08-5D19F96AC9B1}:3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2BF1C6-038F-4682-A973-14CD839A3776}:3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C534AB-1C27-46E6-85F0-7946293B5AFE}:3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194019-af41-4f5f-90aa-3f3df5d17659" xsi:nil="true"/>
    <lcf76f155ced4ddcb4097134ff3c332f xmlns="6a719dc3-2774-4bb3-bd51-e2fea1f338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44B0A76C4084CA3186D7728ADCBD0" ma:contentTypeVersion="13" ma:contentTypeDescription="Create a new document." ma:contentTypeScope="" ma:versionID="77d846f48fa6d3914ffde1cefecd4c50">
  <xsd:schema xmlns:xsd="http://www.w3.org/2001/XMLSchema" xmlns:xs="http://www.w3.org/2001/XMLSchema" xmlns:p="http://schemas.microsoft.com/office/2006/metadata/properties" xmlns:ns2="6a719dc3-2774-4bb3-bd51-e2fea1f33844" xmlns:ns3="ea194019-af41-4f5f-90aa-3f3df5d17659" targetNamespace="http://schemas.microsoft.com/office/2006/metadata/properties" ma:root="true" ma:fieldsID="29a37b74a8c481784ee7ca4e0b0e2957" ns2:_="" ns3:_="">
    <xsd:import namespace="6a719dc3-2774-4bb3-bd51-e2fea1f33844"/>
    <xsd:import namespace="ea194019-af41-4f5f-90aa-3f3df5d17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19dc3-2774-4bb3-bd51-e2fea1f33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4019-af41-4f5f-90aa-3f3df5d176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126e43-fa45-48bc-ae95-bd46f43df1a2}" ma:internalName="TaxCatchAll" ma:showField="CatchAllData" ma:web="ea194019-af41-4f5f-90aa-3f3df5d17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8A1FB6-7F34-4D0C-9C08-0E53346F2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2886C7-D235-42F9-A479-901AEB593829}">
  <ds:schemaRefs>
    <ds:schemaRef ds:uri="http://purl.org/dc/terms/"/>
    <ds:schemaRef ds:uri="ea194019-af41-4f5f-90aa-3f3df5d17659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6a719dc3-2774-4bb3-bd51-e2fea1f33844"/>
  </ds:schemaRefs>
</ds:datastoreItem>
</file>

<file path=customXml/itemProps3.xml><?xml version="1.0" encoding="utf-8"?>
<ds:datastoreItem xmlns:ds="http://schemas.openxmlformats.org/officeDocument/2006/customXml" ds:itemID="{40EC1E52-947A-42D6-8F7F-B15DA7B4B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19dc3-2774-4bb3-bd51-e2fea1f33844"/>
    <ds:schemaRef ds:uri="ea194019-af41-4f5f-90aa-3f3df5d17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224</Words>
  <Application>Microsoft Office PowerPoint</Application>
  <PresentationFormat>Widescreen</PresentationFormat>
  <Paragraphs>42</Paragraphs>
  <Slides>13</Slides>
  <Notes>13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Open Sans ExtraBold</vt:lpstr>
      <vt:lpstr>Tenorite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PLE3E 1B Chapter 4 Speaking PPT</dc:title>
  <dc:creator>Wendy So</dc:creator>
  <cp:lastModifiedBy>Catherine Leung</cp:lastModifiedBy>
  <cp:revision>9</cp:revision>
  <dcterms:created xsi:type="dcterms:W3CDTF">2022-06-28T02:17:12Z</dcterms:created>
  <dcterms:modified xsi:type="dcterms:W3CDTF">2025-10-22T04:01:09Z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0x010100C3A44B0A76C4084CA3186D7728ADCBD0</vt:lpwstr>
  </property>
  <property fmtid="{D5CDD505-2E9C-101B-9397-08002B2CF9AE}" pid="3" name="MediaServiceImageTags">
    <vt:lpwstr/>
  </property>
  <property fmtid="{D5CDD505-2E9C-101B-9397-08002B2CF9AE}" pid="4" name="Order">
    <vt:r8>44650900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