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4"/>
    <p:sldMasterId id="2147483648" r:id="rId5"/>
  </p:sldMasterIdLst>
  <p:notesMasterIdLst>
    <p:notesMasterId r:id="rId27"/>
  </p:notesMasterIdLst>
  <p:sldIdLst>
    <p:sldId id="264" r:id="rId6"/>
    <p:sldId id="403" r:id="rId7"/>
    <p:sldId id="462" r:id="rId8"/>
    <p:sldId id="400" r:id="rId9"/>
    <p:sldId id="401" r:id="rId10"/>
    <p:sldId id="463" r:id="rId11"/>
    <p:sldId id="464" r:id="rId12"/>
    <p:sldId id="404" r:id="rId13"/>
    <p:sldId id="405" r:id="rId14"/>
    <p:sldId id="406" r:id="rId15"/>
    <p:sldId id="408" r:id="rId16"/>
    <p:sldId id="407" r:id="rId17"/>
    <p:sldId id="265" r:id="rId18"/>
    <p:sldId id="409" r:id="rId19"/>
    <p:sldId id="411" r:id="rId20"/>
    <p:sldId id="410" r:id="rId21"/>
    <p:sldId id="465" r:id="rId22"/>
    <p:sldId id="466" r:id="rId23"/>
    <p:sldId id="467" r:id="rId24"/>
    <p:sldId id="415" r:id="rId25"/>
    <p:sldId id="468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D82760-C951-1BFF-29C2-9DED795D81D5}" name="Vivian Tang" initials="VT" userId="S::vivian.tang@pearson.com::c38f7cfe-078d-4502-85d2-92bb7fe749f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4E"/>
    <a:srgbClr val="3366FF"/>
    <a:srgbClr val="FFFFFF"/>
    <a:srgbClr val="0091D0"/>
    <a:srgbClr val="4663A7"/>
    <a:srgbClr val="7961AA"/>
    <a:srgbClr val="B1A3CF"/>
    <a:srgbClr val="90CE9C"/>
    <a:srgbClr val="95BFE5"/>
    <a:srgbClr val="DDA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FD389E-6806-46B0-86D0-DE131566B651}" v="2" dt="2025-09-09T05:21:08.5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4" autoAdjust="0"/>
    <p:restoredTop sz="94655" autoAdjust="0"/>
  </p:normalViewPr>
  <p:slideViewPr>
    <p:cSldViewPr snapToGrid="0" showGuides="1">
      <p:cViewPr varScale="1">
        <p:scale>
          <a:sx n="81" d="100"/>
          <a:sy n="81" d="100"/>
        </p:scale>
        <p:origin x="156" y="135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0C792-B538-4107-84A1-D93D00B33256}" type="datetimeFigureOut">
              <a:rPr lang="zh-HK" altLang="en-US" smtClean="0"/>
              <a:t>9/9/2025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DF179-C7C2-492D-9157-83A19A9B245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2005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DF179-C7C2-492D-9157-83A19A9B2456}" type="slidenum">
              <a:rPr lang="zh-HK" altLang="en-US" smtClean="0"/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41824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394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394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394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945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945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945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945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489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25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179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DF179-C7C2-492D-9157-83A19A9B2456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14618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DF179-C7C2-492D-9157-83A19A9B2456}" type="slidenum">
              <a:rPr lang="zh-HK" altLang="en-US" smtClean="0"/>
              <a:t>20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08520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DF179-C7C2-492D-9157-83A19A9B2456}" type="slidenum">
              <a:rPr lang="zh-HK" altLang="en-US" smtClean="0"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5562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394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394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394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394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394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394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C2C6-7C0D-4FF8-B64E-190A241A78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394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bg>
      <p:bgPr>
        <a:solidFill>
          <a:srgbClr val="61A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E95272-4974-06F6-A06A-E1BEE58ED982}"/>
              </a:ext>
            </a:extLst>
          </p:cNvPr>
          <p:cNvSpPr/>
          <p:nvPr userDrawn="1"/>
        </p:nvSpPr>
        <p:spPr>
          <a:xfrm>
            <a:off x="431800" y="406400"/>
            <a:ext cx="11366500" cy="5829300"/>
          </a:xfrm>
          <a:prstGeom prst="roundRect">
            <a:avLst>
              <a:gd name="adj" fmla="val 77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76">
            <a:extLst>
              <a:ext uri="{FF2B5EF4-FFF2-40B4-BE49-F238E27FC236}">
                <a16:creationId xmlns:a16="http://schemas.microsoft.com/office/drawing/2014/main" id="{46C04CE8-6441-CDC9-5AD6-080997525099}"/>
              </a:ext>
            </a:extLst>
          </p:cNvPr>
          <p:cNvSpPr/>
          <p:nvPr userDrawn="1"/>
        </p:nvSpPr>
        <p:spPr>
          <a:xfrm>
            <a:off x="-28105" y="0"/>
            <a:ext cx="4271083" cy="751496"/>
          </a:xfrm>
          <a:custGeom>
            <a:avLst/>
            <a:gdLst/>
            <a:ahLst/>
            <a:cxnLst/>
            <a:rect l="l" t="t" r="r" b="b"/>
            <a:pathLst>
              <a:path w="2686050" h="630555">
                <a:moveTo>
                  <a:pt x="2685713" y="0"/>
                </a:moveTo>
                <a:lnTo>
                  <a:pt x="0" y="0"/>
                </a:lnTo>
                <a:lnTo>
                  <a:pt x="0" y="605552"/>
                </a:lnTo>
                <a:lnTo>
                  <a:pt x="32231" y="622219"/>
                </a:lnTo>
                <a:lnTo>
                  <a:pt x="80399" y="629996"/>
                </a:lnTo>
                <a:lnTo>
                  <a:pt x="2410799" y="629996"/>
                </a:lnTo>
                <a:lnTo>
                  <a:pt x="2460534" y="622377"/>
                </a:lnTo>
                <a:lnTo>
                  <a:pt x="2506719" y="601184"/>
                </a:lnTo>
                <a:lnTo>
                  <a:pt x="2546341" y="568867"/>
                </a:lnTo>
                <a:lnTo>
                  <a:pt x="2576387" y="527886"/>
                </a:lnTo>
                <a:lnTo>
                  <a:pt x="2593844" y="480700"/>
                </a:lnTo>
                <a:lnTo>
                  <a:pt x="2684039" y="41280"/>
                </a:lnTo>
                <a:lnTo>
                  <a:pt x="2685713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</p:spTree>
    <p:extLst>
      <p:ext uri="{BB962C8B-B14F-4D97-AF65-F5344CB8AC3E}">
        <p14:creationId xmlns:p14="http://schemas.microsoft.com/office/powerpoint/2010/main" val="818801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72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73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24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D75C1E-832F-BFC5-9AB4-090C61944F60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52A63E-C7EB-4E25-40C2-41E6E03655E5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8BB1E9-DA8A-170E-6E65-7A04FD654FD5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54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2BE9-BD2D-41D3-8D8A-DB8C6A9E0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6477-EA2B-4745-B52F-89304238E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A9951-8907-41BD-88FA-3B1CC64E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2D534-ECC8-4048-BCA7-330D6D00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F66-9E69-418F-9F46-DAE1B453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41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EB81-985C-4A2B-A1B4-179C4B4E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B42C5-3EDC-4E63-82E6-872AC088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0CD03-83CD-4661-9CFB-1F46F761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064F9-6B1A-48E7-8256-5A15F982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33E61-702D-4331-B84C-9ACEAB54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15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EF1DB-98C9-45AE-8D54-B27CF5C2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411B1-7765-44A7-B5AB-96A26A473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F0690-79D0-4827-9D9C-9C6C9BD6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9B5C-ECF1-4397-9FE3-F9CE824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8F725-BC65-4505-9639-FEF092E4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61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09FD-A0DD-43AE-9B88-EB299054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6C76-6356-4A7E-BFBD-5CF61D021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52BD5-EF2C-4A96-A9E3-7387DD9C8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E4F51-BFF5-4A2E-9ABD-E67B7E2B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1AF48-0648-4388-A125-19A03C3A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88B52-7CAB-4EFA-9C7A-ECF75C35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22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C5A7-0B9F-4E50-933F-2C729049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0B8DD-F9EB-4793-8CDC-385ED0D31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37D0-ADBD-4F4E-A6D2-5964F6AE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5372B-C717-4B8C-A902-67D2C5B44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A83D6-FC4E-4F87-AD77-A0BE67364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E00E8-4E74-4151-A70C-CBCB656B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ED956-351C-418C-9008-D95FC045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59782-C301-464F-9421-EAD31C7B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91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4096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7409-D74B-4B71-80EA-C73AEF38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B4651-E3BE-4AD6-A49A-19D9C3F3A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7E9BB-1B03-40BC-9C02-F92B73346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152DD-9E67-4484-9963-0DB61ED4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AA88C-D291-4FDF-8918-8822CCF4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FB18A-D7D9-4013-90CF-0545BBC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78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9AD9-AD14-441E-B793-D3FEB386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9248CD-D0DC-4559-B9A8-ED0C0A6FB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3A126-7D81-4CFA-B209-B3C693B4C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91539-D4F8-4E3F-8E66-50580D61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63805-4DAF-4D02-BE16-F2D51B32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D941F-FD6D-4748-BB82-B473E2EE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77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96A9-0C02-4B72-9EC5-25D647950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74733-74DE-4CAD-9D40-C3B544CEB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2404-8FBB-4B93-87A8-0B8F4D2B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75F76-D458-4881-8A21-2C351B85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175D6-0A8F-4650-AC1D-3AB235CE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47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1487B7-43BF-4B6D-B9DA-88CC4CEB3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BFB80-4916-43EA-A9F4-6A6A00F7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C0E5E-2A5C-4BCE-927B-0E73A9EDE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781E-6D51-44B8-82E0-71BE11B1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53B7A-9C62-425D-92C2-DDEE5F00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83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noFill/>
          <a:ln w="38100">
            <a:solidFill>
              <a:srgbClr val="00B3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B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Reading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09935F-60EE-E134-26BE-882E4ECE9559}"/>
              </a:ext>
            </a:extLst>
          </p:cNvPr>
          <p:cNvSpPr txBox="1"/>
          <p:nvPr userDrawn="1"/>
        </p:nvSpPr>
        <p:spPr>
          <a:xfrm>
            <a:off x="3048000" y="366414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[Chapter name]</a:t>
            </a:r>
          </a:p>
        </p:txBody>
      </p:sp>
    </p:spTree>
    <p:extLst>
      <p:ext uri="{BB962C8B-B14F-4D97-AF65-F5344CB8AC3E}">
        <p14:creationId xmlns:p14="http://schemas.microsoft.com/office/powerpoint/2010/main" val="3196212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7ED3F7"/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  <p:sp>
        <p:nvSpPr>
          <p:cNvPr id="2" name="object 81">
            <a:extLst>
              <a:ext uri="{FF2B5EF4-FFF2-40B4-BE49-F238E27FC236}">
                <a16:creationId xmlns:a16="http://schemas.microsoft.com/office/drawing/2014/main" id="{7646C061-C2B9-F518-0308-528FF06DB10A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729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50B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Post-reading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FA7D7B-5E56-F8EB-6AC0-5BD7510891B2}"/>
              </a:ext>
            </a:extLst>
          </p:cNvPr>
          <p:cNvSpPr txBox="1"/>
          <p:nvPr userDrawn="1"/>
        </p:nvSpPr>
        <p:spPr>
          <a:xfrm>
            <a:off x="3048000" y="366414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[Chapter name]</a:t>
            </a:r>
          </a:p>
        </p:txBody>
      </p:sp>
    </p:spTree>
    <p:extLst>
      <p:ext uri="{BB962C8B-B14F-4D97-AF65-F5344CB8AC3E}">
        <p14:creationId xmlns:p14="http://schemas.microsoft.com/office/powerpoint/2010/main" val="3576921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265271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AAD69C"/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  <p:sp>
        <p:nvSpPr>
          <p:cNvPr id="4" name="object 76">
            <a:extLst>
              <a:ext uri="{FF2B5EF4-FFF2-40B4-BE49-F238E27FC236}">
                <a16:creationId xmlns:a16="http://schemas.microsoft.com/office/drawing/2014/main" id="{46C04CE8-6441-CDC9-5AD6-080997525099}"/>
              </a:ext>
            </a:extLst>
          </p:cNvPr>
          <p:cNvSpPr/>
          <p:nvPr userDrawn="1"/>
        </p:nvSpPr>
        <p:spPr>
          <a:xfrm>
            <a:off x="-28105" y="-1559176"/>
            <a:ext cx="4271083" cy="2310672"/>
          </a:xfrm>
          <a:custGeom>
            <a:avLst/>
            <a:gdLst/>
            <a:ahLst/>
            <a:cxnLst/>
            <a:rect l="l" t="t" r="r" b="b"/>
            <a:pathLst>
              <a:path w="2686050" h="630555">
                <a:moveTo>
                  <a:pt x="2685713" y="0"/>
                </a:moveTo>
                <a:lnTo>
                  <a:pt x="0" y="0"/>
                </a:lnTo>
                <a:lnTo>
                  <a:pt x="0" y="605552"/>
                </a:lnTo>
                <a:lnTo>
                  <a:pt x="32231" y="622219"/>
                </a:lnTo>
                <a:lnTo>
                  <a:pt x="80399" y="629996"/>
                </a:lnTo>
                <a:lnTo>
                  <a:pt x="2410799" y="629996"/>
                </a:lnTo>
                <a:lnTo>
                  <a:pt x="2460534" y="622377"/>
                </a:lnTo>
                <a:lnTo>
                  <a:pt x="2506719" y="601184"/>
                </a:lnTo>
                <a:lnTo>
                  <a:pt x="2546341" y="568867"/>
                </a:lnTo>
                <a:lnTo>
                  <a:pt x="2576387" y="527886"/>
                </a:lnTo>
                <a:lnTo>
                  <a:pt x="2593844" y="480700"/>
                </a:lnTo>
                <a:lnTo>
                  <a:pt x="2684039" y="41280"/>
                </a:lnTo>
                <a:lnTo>
                  <a:pt x="2685713" y="0"/>
                </a:lnTo>
                <a:close/>
              </a:path>
            </a:pathLst>
          </a:custGeom>
          <a:solidFill>
            <a:srgbClr val="50B848"/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  <p:sp>
        <p:nvSpPr>
          <p:cNvPr id="8" name="object 81">
            <a:extLst>
              <a:ext uri="{FF2B5EF4-FFF2-40B4-BE49-F238E27FC236}">
                <a16:creationId xmlns:a16="http://schemas.microsoft.com/office/drawing/2014/main" id="{EE56C48F-AEF9-64B7-01B1-2EFB0534C8EC}"/>
              </a:ext>
            </a:extLst>
          </p:cNvPr>
          <p:cNvSpPr txBox="1"/>
          <p:nvPr userDrawn="1"/>
        </p:nvSpPr>
        <p:spPr>
          <a:xfrm>
            <a:off x="681816" y="54364"/>
            <a:ext cx="2684823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sz="3600" b="1" spc="73" dirty="0">
                <a:solidFill>
                  <a:srgbClr val="FFFFFF"/>
                </a:solidFill>
                <a:latin typeface="Calibri"/>
                <a:cs typeface="Calibri"/>
              </a:rPr>
              <a:t>Post-</a:t>
            </a:r>
            <a:r>
              <a:rPr sz="3600" b="1" spc="64" dirty="0">
                <a:solidFill>
                  <a:srgbClr val="FFFFFF"/>
                </a:solidFill>
                <a:latin typeface="Calibri"/>
                <a:cs typeface="Calibri"/>
              </a:rPr>
              <a:t>reading</a:t>
            </a:r>
            <a:endParaRPr sz="3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483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50B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Reading skill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53F50A-A1F3-2584-FA53-5C321BB27AB2}"/>
              </a:ext>
            </a:extLst>
          </p:cNvPr>
          <p:cNvSpPr txBox="1"/>
          <p:nvPr userDrawn="1"/>
        </p:nvSpPr>
        <p:spPr>
          <a:xfrm>
            <a:off x="3048000" y="366414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[Targeted Reading skill]</a:t>
            </a:r>
          </a:p>
        </p:txBody>
      </p:sp>
    </p:spTree>
    <p:extLst>
      <p:ext uri="{BB962C8B-B14F-4D97-AF65-F5344CB8AC3E}">
        <p14:creationId xmlns:p14="http://schemas.microsoft.com/office/powerpoint/2010/main" val="3103649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D9EFD7"/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96FC76D4-4454-D6CC-1335-F1D2462BDA1A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3873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6AA07241-F941-BB7A-61BC-5EB89343BDD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5E107D2-50EE-6628-3757-F363E36195C5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F0CF0E-F7CB-B4E0-1ED8-B90A05356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289A46-B9AF-103F-D98F-A97371B44C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0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7D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F37D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Values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A1FB92-1CCD-3192-144D-3078C4AD0C0E}"/>
              </a:ext>
            </a:extLst>
          </p:cNvPr>
          <p:cNvSpPr txBox="1"/>
          <p:nvPr userDrawn="1"/>
        </p:nvSpPr>
        <p:spPr>
          <a:xfrm>
            <a:off x="3048000" y="366414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[Topic]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[Sub-topic]</a:t>
            </a:r>
          </a:p>
        </p:txBody>
      </p:sp>
    </p:spTree>
    <p:extLst>
      <p:ext uri="{BB962C8B-B14F-4D97-AF65-F5344CB8AC3E}">
        <p14:creationId xmlns:p14="http://schemas.microsoft.com/office/powerpoint/2010/main" val="163885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FDE3DF"/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150DA446-6527-0CCF-A84D-95BAD6396EB1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14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657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C65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words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1502A7-AC47-4D29-133B-860491A6D147}"/>
              </a:ext>
            </a:extLst>
          </p:cNvPr>
          <p:cNvSpPr txBox="1"/>
          <p:nvPr userDrawn="1"/>
        </p:nvSpPr>
        <p:spPr>
          <a:xfrm>
            <a:off x="3048000" y="366414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[Topic]</a:t>
            </a:r>
          </a:p>
        </p:txBody>
      </p:sp>
    </p:spTree>
    <p:extLst>
      <p:ext uri="{BB962C8B-B14F-4D97-AF65-F5344CB8AC3E}">
        <p14:creationId xmlns:p14="http://schemas.microsoft.com/office/powerpoint/2010/main" val="1754348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DDA6CC"/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8408E2C2-42FC-79FA-44C4-94F572F491BB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314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 booster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E4D634-187C-63E3-6E5F-9619942492E9}"/>
              </a:ext>
            </a:extLst>
          </p:cNvPr>
          <p:cNvSpPr txBox="1"/>
          <p:nvPr userDrawn="1"/>
        </p:nvSpPr>
        <p:spPr>
          <a:xfrm>
            <a:off x="3048000" y="366414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[Topic]</a:t>
            </a:r>
          </a:p>
        </p:txBody>
      </p:sp>
    </p:spTree>
    <p:extLst>
      <p:ext uri="{BB962C8B-B14F-4D97-AF65-F5344CB8AC3E}">
        <p14:creationId xmlns:p14="http://schemas.microsoft.com/office/powerpoint/2010/main" val="401999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 1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BFBA66-BDB9-79FA-7C71-89E4C203D2E6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[Grammar Point]</a:t>
            </a:r>
          </a:p>
        </p:txBody>
      </p:sp>
    </p:spTree>
    <p:extLst>
      <p:ext uri="{BB962C8B-B14F-4D97-AF65-F5344CB8AC3E}">
        <p14:creationId xmlns:p14="http://schemas.microsoft.com/office/powerpoint/2010/main" val="890022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80A0D3"/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48764887-1BE1-B594-F6BD-1FA05DD3015D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4136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 1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94290-C80E-FBC2-3ED3-63FBE670B3A9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 key</a:t>
            </a:r>
          </a:p>
        </p:txBody>
      </p:sp>
    </p:spTree>
    <p:extLst>
      <p:ext uri="{BB962C8B-B14F-4D97-AF65-F5344CB8AC3E}">
        <p14:creationId xmlns:p14="http://schemas.microsoft.com/office/powerpoint/2010/main" val="3893075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80A0D3"/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1E474E10-5F14-6E99-142A-A558C7494BA1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9605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 2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7BED7F-44DE-447D-2D73-D25E6E4F42CC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[Grammar Point]</a:t>
            </a:r>
          </a:p>
        </p:txBody>
      </p:sp>
    </p:spTree>
    <p:extLst>
      <p:ext uri="{BB962C8B-B14F-4D97-AF65-F5344CB8AC3E}">
        <p14:creationId xmlns:p14="http://schemas.microsoft.com/office/powerpoint/2010/main" val="3010501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717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80A0D3"/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B5271243-78E5-6505-A559-4D14FEA39DDB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145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 2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716B7-F6D0-0E74-4304-A918AF97E84E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 key</a:t>
            </a:r>
          </a:p>
        </p:txBody>
      </p:sp>
    </p:spTree>
    <p:extLst>
      <p:ext uri="{BB962C8B-B14F-4D97-AF65-F5344CB8AC3E}">
        <p14:creationId xmlns:p14="http://schemas.microsoft.com/office/powerpoint/2010/main" val="2280371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80A0D3"/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3462A0CC-D690-CFFC-354D-C7F6967C0181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191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1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91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Speaking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562416-919B-B059-4B64-1ACDE17DFFBE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[Skill]</a:t>
            </a:r>
          </a:p>
        </p:txBody>
      </p:sp>
    </p:spTree>
    <p:extLst>
      <p:ext uri="{BB962C8B-B14F-4D97-AF65-F5344CB8AC3E}">
        <p14:creationId xmlns:p14="http://schemas.microsoft.com/office/powerpoint/2010/main" val="2393043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95BFE5"/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F8186229-D4DE-E7CB-7230-93D931A578F5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630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B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A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Science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A0B08C-3D8E-7D89-DC69-DB2ED69C603D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181915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B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A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Culture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9C4731-0DC2-7B98-BF6A-99C556993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06CAFF-9153-5CCB-D6A8-C3E9D5F06BD7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437674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B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56631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A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Technology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60A7B-3F6D-0517-0414-6891E6955E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59871E-D549-3109-9EBE-AB310664E5CF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2872079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B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A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 type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BFEE2D-A74E-204A-D4D8-F1077DF626BC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[Text type]</a:t>
            </a:r>
          </a:p>
        </p:txBody>
      </p:sp>
    </p:spTree>
    <p:extLst>
      <p:ext uri="{BB962C8B-B14F-4D97-AF65-F5344CB8AC3E}">
        <p14:creationId xmlns:p14="http://schemas.microsoft.com/office/powerpoint/2010/main" val="1056643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90CE9C"/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761F5C16-3851-2A3B-98E8-E83D47135E9B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589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82343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61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7961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76DB0A-BC53-5A78-BA4D-134D8DD5E8F6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[Task name]</a:t>
            </a:r>
          </a:p>
        </p:txBody>
      </p:sp>
    </p:spTree>
    <p:extLst>
      <p:ext uri="{BB962C8B-B14F-4D97-AF65-F5344CB8AC3E}">
        <p14:creationId xmlns:p14="http://schemas.microsoft.com/office/powerpoint/2010/main" val="3902371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B1A3CF"/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17240816-31FC-CC31-511E-3782F808236E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6355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663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32965B-3D8D-13F5-0287-777110EC89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9" b="96450" l="3129" r="99249">
                        <a14:foregroundMark x1="26909" y1="21893" x2="26789" y2="81817"/>
                        <a14:foregroundMark x1="37547" y1="25444" x2="38298" y2="77515"/>
                        <a14:foregroundMark x1="47309" y1="20710" x2="48185" y2="76923"/>
                        <a14:foregroundMark x1="60826" y1="15385" x2="59700" y2="71006"/>
                        <a14:foregroundMark x1="59700" y1="71006" x2="59950" y2="72781"/>
                        <a14:foregroundMark x1="46683" y1="16568" x2="85732" y2="42604"/>
                        <a14:foregroundMark x1="85732" y1="42604" x2="76721" y2="70414"/>
                        <a14:foregroundMark x1="22653" y1="29586" x2="85482" y2="29586"/>
                        <a14:foregroundMark x1="77722" y1="68639" x2="89688" y2="67696"/>
                        <a14:foregroundMark x1="90139" y1="59990" x2="73841" y2="80971"/>
                        <a14:foregroundMark x1="5506" y1="65175" x2="3390" y2="60969"/>
                        <a14:foregroundMark x1="13994" y1="82047" x2="9630" y2="73373"/>
                        <a14:foregroundMark x1="9763" y1="58580" x2="23905" y2="58580"/>
                        <a14:foregroundMark x1="88998" y1="45562" x2="91008" y2="45160"/>
                        <a14:foregroundMark x1="23905" y1="58580" x2="88998" y2="45562"/>
                        <a14:foregroundMark x1="15269" y1="27811" x2="15269" y2="27811"/>
                        <a14:foregroundMark x1="35169" y1="18935" x2="35169" y2="18935"/>
                        <a14:foregroundMark x1="34793" y1="61538" x2="34793" y2="61538"/>
                        <a14:foregroundMark x1="36045" y1="19527" x2="36045" y2="19527"/>
                        <a14:foregroundMark x1="35419" y1="65680" x2="35419" y2="65680"/>
                        <a14:foregroundMark x1="34043" y1="74556" x2="34043" y2="74556"/>
                        <a14:foregroundMark x1="35044" y1="44970" x2="35044" y2="44970"/>
                        <a14:backgroundMark x1="98498" y1="1775" x2="98498" y2="1775"/>
                        <a14:backgroundMark x1="97747" y1="91124" x2="97747" y2="91124"/>
                        <a14:backgroundMark x1="99124" y1="8876" x2="99124" y2="8876"/>
                        <a14:backgroundMark x1="2128" y1="94675" x2="2128" y2="94675"/>
                        <a14:backgroundMark x1="8010" y1="97633" x2="8010" y2="97633"/>
                        <a14:backgroundMark x1="5006" y1="95858" x2="11389" y2="95858"/>
                        <a14:backgroundMark x1="88022" y1="98026" x2="95745" y2="97633"/>
                        <a14:backgroundMark x1="84105" y1="98225" x2="86293" y2="98114"/>
                        <a14:backgroundMark x1="95745" y1="97633" x2="97121" y2="90533"/>
                        <a14:backgroundMark x1="97247" y1="8284" x2="99249" y2="6509"/>
                        <a14:backgroundMark x1="86717" y1="94700" x2="86233" y2="95266"/>
                        <a14:backgroundMark x1="98373" y1="81065" x2="95177" y2="84804"/>
                        <a14:backgroundMark x1="86233" y1="95266" x2="82478" y2="94675"/>
                        <a14:backgroundMark x1="99249" y1="90533" x2="98748" y2="93491"/>
                        <a14:backgroundMark x1="98498" y1="93491" x2="98498" y2="93491"/>
                        <a14:backgroundMark x1="93492" y1="1775" x2="93492" y2="1775"/>
                        <a14:backgroundMark x1="92491" y1="1183" x2="92491" y2="1183"/>
                        <a14:backgroundMark x1="6758" y1="20118" x2="6758" y2="20118"/>
                        <a14:backgroundMark x1="94869" y1="4734" x2="2628" y2="4142"/>
                        <a14:backgroundMark x1="2628" y1="4142" x2="501" y2="91716"/>
                        <a14:backgroundMark x1="93367" y1="33728" x2="93367" y2="33728"/>
                        <a14:backgroundMark x1="94994" y1="14793" x2="91114" y2="81065"/>
                        <a14:backgroundMark x1="91114" y1="81065" x2="80851" y2="89349"/>
                        <a14:backgroundMark x1="80851" y1="89349" x2="15019" y2="90533"/>
                        <a14:backgroundMark x1="15019" y1="90533" x2="14768" y2="89941"/>
                        <a14:backgroundMark x1="91239" y1="15976" x2="93867" y2="21893"/>
                        <a14:backgroundMark x1="91489" y1="13609" x2="91489" y2="13609"/>
                        <a14:backgroundMark x1="96746" y1="41420" x2="93367" y2="89941"/>
                        <a14:backgroundMark x1="93367" y1="89941" x2="94243" y2="83432"/>
                        <a14:backgroundMark x1="91114" y1="11243" x2="93742" y2="25444"/>
                        <a14:backgroundMark x1="90989" y1="45562" x2="90989" y2="45562"/>
                        <a14:backgroundMark x1="31039" y1="32544" x2="31039" y2="32544"/>
                        <a14:backgroundMark x1="7635" y1="53254" x2="7635" y2="73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9044" y="2099917"/>
            <a:ext cx="5073911" cy="1073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668786-283B-CF64-8DD2-F14A0D72CE48}"/>
              </a:ext>
            </a:extLst>
          </p:cNvPr>
          <p:cNvSpPr txBox="1"/>
          <p:nvPr userDrawn="1"/>
        </p:nvSpPr>
        <p:spPr>
          <a:xfrm>
            <a:off x="3048000" y="396895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1015853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84115FB1-2F83-B2F4-A08A-12679BEEFEEE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3133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663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245B17-5BAB-EEBF-9D92-33CB634B15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3864" y="2176734"/>
            <a:ext cx="4311872" cy="9017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221DCC-4860-F63E-3D19-058EA51C16E5}"/>
              </a:ext>
            </a:extLst>
          </p:cNvPr>
          <p:cNvSpPr txBox="1"/>
          <p:nvPr userDrawn="1"/>
        </p:nvSpPr>
        <p:spPr>
          <a:xfrm>
            <a:off x="3048000" y="396895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14094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1093"/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406F5779-78A8-FF8D-C343-1F25C2A421E2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391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ata 9">
            <a:extLst>
              <a:ext uri="{FF2B5EF4-FFF2-40B4-BE49-F238E27FC236}">
                <a16:creationId xmlns:a16="http://schemas.microsoft.com/office/drawing/2014/main" id="{8A80BF77-BDCF-D46C-B6AD-91F60F122C50}"/>
              </a:ext>
            </a:extLst>
          </p:cNvPr>
          <p:cNvSpPr/>
          <p:nvPr userDrawn="1"/>
        </p:nvSpPr>
        <p:spPr>
          <a:xfrm>
            <a:off x="4495874" y="2854460"/>
            <a:ext cx="3200252" cy="91744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479"/>
              <a:gd name="connsiteY0" fmla="*/ 9627 h 10000"/>
              <a:gd name="connsiteX1" fmla="*/ 479 w 8479"/>
              <a:gd name="connsiteY1" fmla="*/ 0 h 10000"/>
              <a:gd name="connsiteX2" fmla="*/ 8479 w 8479"/>
              <a:gd name="connsiteY2" fmla="*/ 0 h 10000"/>
              <a:gd name="connsiteX3" fmla="*/ 6479 w 8479"/>
              <a:gd name="connsiteY3" fmla="*/ 10000 h 10000"/>
              <a:gd name="connsiteX4" fmla="*/ 0 w 8479"/>
              <a:gd name="connsiteY4" fmla="*/ 9627 h 10000"/>
              <a:gd name="connsiteX0" fmla="*/ 0 w 8599"/>
              <a:gd name="connsiteY0" fmla="*/ 9751 h 10124"/>
              <a:gd name="connsiteX1" fmla="*/ 565 w 8599"/>
              <a:gd name="connsiteY1" fmla="*/ 124 h 10124"/>
              <a:gd name="connsiteX2" fmla="*/ 8599 w 8599"/>
              <a:gd name="connsiteY2" fmla="*/ 0 h 10124"/>
              <a:gd name="connsiteX3" fmla="*/ 7641 w 8599"/>
              <a:gd name="connsiteY3" fmla="*/ 10124 h 10124"/>
              <a:gd name="connsiteX4" fmla="*/ 0 w 8599"/>
              <a:gd name="connsiteY4" fmla="*/ 9751 h 10124"/>
              <a:gd name="connsiteX0" fmla="*/ 0 w 9943"/>
              <a:gd name="connsiteY0" fmla="*/ 9510 h 9878"/>
              <a:gd name="connsiteX1" fmla="*/ 657 w 9943"/>
              <a:gd name="connsiteY1" fmla="*/ 0 h 9878"/>
              <a:gd name="connsiteX2" fmla="*/ 9943 w 9943"/>
              <a:gd name="connsiteY2" fmla="*/ 369 h 9878"/>
              <a:gd name="connsiteX3" fmla="*/ 8886 w 9943"/>
              <a:gd name="connsiteY3" fmla="*/ 9878 h 9878"/>
              <a:gd name="connsiteX4" fmla="*/ 0 w 9943"/>
              <a:gd name="connsiteY4" fmla="*/ 9510 h 9878"/>
              <a:gd name="connsiteX0" fmla="*/ 0 w 10057"/>
              <a:gd name="connsiteY0" fmla="*/ 9627 h 10000"/>
              <a:gd name="connsiteX1" fmla="*/ 661 w 10057"/>
              <a:gd name="connsiteY1" fmla="*/ 0 h 10000"/>
              <a:gd name="connsiteX2" fmla="*/ 10057 w 10057"/>
              <a:gd name="connsiteY2" fmla="*/ 125 h 10000"/>
              <a:gd name="connsiteX3" fmla="*/ 8937 w 10057"/>
              <a:gd name="connsiteY3" fmla="*/ 10000 h 10000"/>
              <a:gd name="connsiteX4" fmla="*/ 0 w 10057"/>
              <a:gd name="connsiteY4" fmla="*/ 9627 h 10000"/>
              <a:gd name="connsiteX0" fmla="*/ 0 w 10057"/>
              <a:gd name="connsiteY0" fmla="*/ 10000 h 10000"/>
              <a:gd name="connsiteX1" fmla="*/ 661 w 10057"/>
              <a:gd name="connsiteY1" fmla="*/ 0 h 10000"/>
              <a:gd name="connsiteX2" fmla="*/ 10057 w 10057"/>
              <a:gd name="connsiteY2" fmla="*/ 125 h 10000"/>
              <a:gd name="connsiteX3" fmla="*/ 8937 w 10057"/>
              <a:gd name="connsiteY3" fmla="*/ 10000 h 10000"/>
              <a:gd name="connsiteX4" fmla="*/ 0 w 10057"/>
              <a:gd name="connsiteY4" fmla="*/ 10000 h 10000"/>
              <a:gd name="connsiteX0" fmla="*/ 0 w 10057"/>
              <a:gd name="connsiteY0" fmla="*/ 9875 h 9875"/>
              <a:gd name="connsiteX1" fmla="*/ 747 w 10057"/>
              <a:gd name="connsiteY1" fmla="*/ 124 h 9875"/>
              <a:gd name="connsiteX2" fmla="*/ 10057 w 10057"/>
              <a:gd name="connsiteY2" fmla="*/ 0 h 9875"/>
              <a:gd name="connsiteX3" fmla="*/ 8937 w 10057"/>
              <a:gd name="connsiteY3" fmla="*/ 9875 h 9875"/>
              <a:gd name="connsiteX4" fmla="*/ 0 w 10057"/>
              <a:gd name="connsiteY4" fmla="*/ 9875 h 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7" h="9875">
                <a:moveTo>
                  <a:pt x="0" y="9875"/>
                </a:moveTo>
                <a:cubicBezTo>
                  <a:pt x="221" y="6666"/>
                  <a:pt x="526" y="3333"/>
                  <a:pt x="747" y="124"/>
                </a:cubicBezTo>
                <a:lnTo>
                  <a:pt x="10057" y="0"/>
                </a:lnTo>
                <a:lnTo>
                  <a:pt x="8937" y="9875"/>
                </a:lnTo>
                <a:lnTo>
                  <a:pt x="0" y="9875"/>
                </a:lnTo>
                <a:close/>
              </a:path>
            </a:pathLst>
          </a:custGeom>
          <a:solidFill>
            <a:srgbClr val="4663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end</a:t>
            </a:r>
            <a:endParaRPr lang="en-HK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759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1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6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72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53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48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image" Target="../media/image26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F267-330C-4E82-9850-3AC3CB09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B4268-E043-49F1-890F-68810CA16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A9E34-66CC-4BDC-A374-DAB4617B2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C6E9-61C6-4137-B436-54E404246A3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D6B1A-973B-40F8-AE99-B478D66D6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A01C9-8564-4B1E-B525-8204BC565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05E12-D5CE-428E-A160-E60AB14776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96BA127-B372-A2F2-7A5A-C262D6A04AB8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8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5EABDA-AD1C-4DB8-D131-EB1A5636B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A5CFD-65EC-CA2B-E07F-BC261A6EA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543B0-16B6-855C-6A89-9775277A40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8CC24D-91B2-4E65-A086-1353CF621295}" type="datetimeFigureOut">
              <a:rPr lang="en-HK" smtClean="0"/>
              <a:t>9/9/2025</a:t>
            </a:fld>
            <a:endParaRPr lang="en-H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0A90E-23E3-0B6F-2C3D-3AD93E100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28962-FA93-A1D1-0E03-16334ADB5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C7ED19-E071-422C-B089-65AD9DBFCD4D}" type="slidenum">
              <a:rPr lang="en-HK" smtClean="0"/>
              <a:t>‹#›</a:t>
            </a:fld>
            <a:endParaRPr lang="en-H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3C0499-CEBB-318C-0CB6-0A0E6516CE63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539" y="6176964"/>
            <a:ext cx="1248144" cy="46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4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55" r:id="rId3"/>
    <p:sldLayoutId id="2147483661" r:id="rId4"/>
    <p:sldLayoutId id="2147483668" r:id="rId5"/>
    <p:sldLayoutId id="2147483666" r:id="rId6"/>
    <p:sldLayoutId id="2147483670" r:id="rId7"/>
    <p:sldLayoutId id="2147483671" r:id="rId8"/>
    <p:sldLayoutId id="2147483678" r:id="rId9"/>
    <p:sldLayoutId id="2147483679" r:id="rId10"/>
    <p:sldLayoutId id="2147483696" r:id="rId11"/>
    <p:sldLayoutId id="2147483672" r:id="rId12"/>
    <p:sldLayoutId id="2147483673" r:id="rId13"/>
    <p:sldLayoutId id="2147483680" r:id="rId14"/>
    <p:sldLayoutId id="2147483681" r:id="rId15"/>
    <p:sldLayoutId id="2147483674" r:id="rId16"/>
    <p:sldLayoutId id="2147483675" r:id="rId17"/>
    <p:sldLayoutId id="2147483682" r:id="rId18"/>
    <p:sldLayoutId id="2147483683" r:id="rId19"/>
    <p:sldLayoutId id="2147483676" r:id="rId20"/>
    <p:sldLayoutId id="2147483686" r:id="rId21"/>
    <p:sldLayoutId id="2147483684" r:id="rId22"/>
    <p:sldLayoutId id="2147483697" r:id="rId23"/>
    <p:sldLayoutId id="2147483698" r:id="rId24"/>
    <p:sldLayoutId id="2147483685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4" r:id="rId31"/>
    <p:sldLayoutId id="2147483695" r:id="rId32"/>
    <p:sldLayoutId id="2147483662" r:id="rId33"/>
    <p:sldLayoutId id="214748369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1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2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9.png"/><Relationship Id="rId18" Type="http://schemas.microsoft.com/office/2007/relationships/hdphoto" Target="../media/hdphoto13.wdp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53.png"/><Relationship Id="rId7" Type="http://schemas.openxmlformats.org/officeDocument/2006/relationships/image" Target="../media/image46.png"/><Relationship Id="rId12" Type="http://schemas.microsoft.com/office/2007/relationships/hdphoto" Target="../media/hdphoto10.wdp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57.xml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1" Type="http://schemas.openxmlformats.org/officeDocument/2006/relationships/tags" Target="../tags/tag13.xml"/><Relationship Id="rId6" Type="http://schemas.microsoft.com/office/2007/relationships/hdphoto" Target="../media/hdphoto7.wdp"/><Relationship Id="rId11" Type="http://schemas.openxmlformats.org/officeDocument/2006/relationships/image" Target="../media/image48.png"/><Relationship Id="rId24" Type="http://schemas.microsoft.com/office/2007/relationships/hdphoto" Target="../media/hdphoto16.wdp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23" Type="http://schemas.openxmlformats.org/officeDocument/2006/relationships/image" Target="../media/image54.png"/><Relationship Id="rId10" Type="http://schemas.microsoft.com/office/2007/relationships/hdphoto" Target="../media/hdphoto9.wdp"/><Relationship Id="rId19" Type="http://schemas.openxmlformats.org/officeDocument/2006/relationships/image" Target="../media/image52.png"/><Relationship Id="rId4" Type="http://schemas.openxmlformats.org/officeDocument/2006/relationships/image" Target="../media/image38.jpeg"/><Relationship Id="rId9" Type="http://schemas.openxmlformats.org/officeDocument/2006/relationships/image" Target="../media/image47.png"/><Relationship Id="rId14" Type="http://schemas.microsoft.com/office/2007/relationships/hdphoto" Target="../media/hdphoto11.wdp"/><Relationship Id="rId22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59.jpeg"/><Relationship Id="rId5" Type="http://schemas.openxmlformats.org/officeDocument/2006/relationships/image" Target="../media/image55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microsoft.com/office/2007/relationships/hdphoto" Target="../media/hdphoto17.wdp"/><Relationship Id="rId5" Type="http://schemas.openxmlformats.org/officeDocument/2006/relationships/image" Target="../media/image61.png"/><Relationship Id="rId10" Type="http://schemas.openxmlformats.org/officeDocument/2006/relationships/image" Target="../media/image63.png"/><Relationship Id="rId4" Type="http://schemas.openxmlformats.org/officeDocument/2006/relationships/image" Target="../media/image60.jpeg"/><Relationship Id="rId9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65.jpeg"/><Relationship Id="rId5" Type="http://schemas.openxmlformats.org/officeDocument/2006/relationships/image" Target="../media/image5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microsoft.com/office/2007/relationships/hdphoto" Target="../media/hdphoto19.wdp"/><Relationship Id="rId5" Type="http://schemas.openxmlformats.org/officeDocument/2006/relationships/image" Target="../media/image68.pn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4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Relationship Id="rId6" Type="http://schemas.openxmlformats.org/officeDocument/2006/relationships/image" Target="../media/image35.jpe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microsoft.com/office/2007/relationships/hdphoto" Target="../media/hdphoto5.wdp"/><Relationship Id="rId4" Type="http://schemas.openxmlformats.org/officeDocument/2006/relationships/image" Target="../media/image38.jpe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microsoft.com/office/2007/relationships/hdphoto" Target="../media/hdphoto5.wdp"/><Relationship Id="rId4" Type="http://schemas.openxmlformats.org/officeDocument/2006/relationships/image" Target="../media/image38.jpe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9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microsoft.com/office/2007/relationships/hdphoto" Target="../media/hdphoto5.wdp"/><Relationship Id="rId4" Type="http://schemas.openxmlformats.org/officeDocument/2006/relationships/image" Target="../media/image38.jpe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0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DD76AD-0516-24FA-4454-FD1FE9F79C2A}"/>
              </a:ext>
            </a:extLst>
          </p:cNvPr>
          <p:cNvSpPr/>
          <p:nvPr/>
        </p:nvSpPr>
        <p:spPr>
          <a:xfrm>
            <a:off x="571500" y="2140967"/>
            <a:ext cx="10205161" cy="4183546"/>
          </a:xfrm>
          <a:prstGeom prst="roundRect">
            <a:avLst>
              <a:gd name="adj" fmla="val 8699"/>
            </a:avLst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95B2C1-34E2-09CD-B52D-6C4AC4FD9A85}"/>
              </a:ext>
            </a:extLst>
          </p:cNvPr>
          <p:cNvGrpSpPr/>
          <p:nvPr/>
        </p:nvGrpSpPr>
        <p:grpSpPr>
          <a:xfrm>
            <a:off x="571500" y="2140967"/>
            <a:ext cx="3411893" cy="672418"/>
            <a:chOff x="993169" y="2065541"/>
            <a:chExt cx="3156123" cy="584234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2EEA5F7-4B5F-79E4-82B7-84DF8A11D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73750" y="2065541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3F1F5EB-164D-75A6-E5B8-3028D87F8165}"/>
                </a:ext>
              </a:extLst>
            </p:cNvPr>
            <p:cNvSpPr/>
            <p:nvPr/>
          </p:nvSpPr>
          <p:spPr>
            <a:xfrm>
              <a:off x="993169" y="2065541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ACBEAD-804C-9BBF-3C2A-D8AA37917B26}"/>
                </a:ext>
              </a:extLst>
            </p:cNvPr>
            <p:cNvSpPr/>
            <p:nvPr/>
          </p:nvSpPr>
          <p:spPr>
            <a:xfrm>
              <a:off x="993169" y="2341093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92511C-D81B-0F23-308F-5496B0A805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1265718" y="2134688"/>
              <a:ext cx="2375542" cy="468731"/>
            </a:xfrm>
            <a:prstGeom prst="rect">
              <a:avLst/>
            </a:prstGeom>
          </p:spPr>
        </p:pic>
      </p:grpSp>
      <p:sp>
        <p:nvSpPr>
          <p:cNvPr id="12" name="TextBox 3">
            <a:extLst>
              <a:ext uri="{FF2B5EF4-FFF2-40B4-BE49-F238E27FC236}">
                <a16:creationId xmlns:a16="http://schemas.microsoft.com/office/drawing/2014/main" id="{88411D15-3F66-18F2-3242-2C23F0A676DE}"/>
              </a:ext>
            </a:extLst>
          </p:cNvPr>
          <p:cNvSpPr txBox="1"/>
          <p:nvPr/>
        </p:nvSpPr>
        <p:spPr>
          <a:xfrm>
            <a:off x="9144000" y="469072"/>
            <a:ext cx="3448050" cy="683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</a:pPr>
            <a:r>
              <a:rPr lang="en-US" sz="4400" b="1" dirty="0">
                <a:solidFill>
                  <a:schemeClr val="bg1"/>
                </a:solidFill>
              </a:rPr>
              <a:t>Chapter 4</a:t>
            </a:r>
          </a:p>
        </p:txBody>
      </p:sp>
      <p:pic>
        <p:nvPicPr>
          <p:cNvPr id="5" name="圖片 2">
            <a:extLst>
              <a:ext uri="{FF2B5EF4-FFF2-40B4-BE49-F238E27FC236}">
                <a16:creationId xmlns:a16="http://schemas.microsoft.com/office/drawing/2014/main" id="{B366084E-BFC9-791F-CB85-B47B7C3A5F0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6F4FE"/>
              </a:clrFrom>
              <a:clrTo>
                <a:srgbClr val="E6F4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6136" y="2855330"/>
            <a:ext cx="4777121" cy="3423603"/>
          </a:xfrm>
          <a:prstGeom prst="rect">
            <a:avLst/>
          </a:prstGeom>
        </p:spPr>
      </p:pic>
      <p:pic>
        <p:nvPicPr>
          <p:cNvPr id="13" name="圖片 8">
            <a:extLst>
              <a:ext uri="{FF2B5EF4-FFF2-40B4-BE49-F238E27FC236}">
                <a16:creationId xmlns:a16="http://schemas.microsoft.com/office/drawing/2014/main" id="{0D2887CE-8BEC-8875-D3DB-4B0B2AE05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958200"/>
            <a:ext cx="3790950" cy="2376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11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6865995" y="2263980"/>
            <a:ext cx="183071" cy="478054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文字方塊 10"/>
          <p:cNvSpPr txBox="1">
            <a:spLocks noChangeArrowheads="1"/>
          </p:cNvSpPr>
          <p:nvPr/>
        </p:nvSpPr>
        <p:spPr bwMode="auto">
          <a:xfrm>
            <a:off x="3589772" y="2263981"/>
            <a:ext cx="575926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66FF"/>
                </a:solidFill>
                <a:latin typeface="Comic Sans MS" pitchFamily="66" charset="0"/>
              </a:rPr>
              <a:t>How many </a:t>
            </a: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monkeys are there?</a:t>
            </a:r>
          </a:p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AB4E"/>
                </a:solidFill>
                <a:latin typeface="Comic Sans MS" pitchFamily="66" charset="0"/>
              </a:rPr>
              <a:t>There is </a:t>
            </a: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one monkey.</a:t>
            </a:r>
            <a:endParaRPr lang="zh-HK" altLang="en-US" sz="3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" name="文字方塊 10"/>
          <p:cNvSpPr txBox="1">
            <a:spLocks noChangeArrowheads="1"/>
          </p:cNvSpPr>
          <p:nvPr/>
        </p:nvSpPr>
        <p:spPr bwMode="auto">
          <a:xfrm>
            <a:off x="3029592" y="2263981"/>
            <a:ext cx="71963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A:</a:t>
            </a:r>
          </a:p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B:</a:t>
            </a:r>
          </a:p>
        </p:txBody>
      </p:sp>
      <p:grpSp>
        <p:nvGrpSpPr>
          <p:cNvPr id="36" name="群組 35"/>
          <p:cNvGrpSpPr/>
          <p:nvPr/>
        </p:nvGrpSpPr>
        <p:grpSpPr>
          <a:xfrm>
            <a:off x="3420786" y="4024504"/>
            <a:ext cx="4164715" cy="1263930"/>
            <a:chOff x="3037509" y="2029070"/>
            <a:chExt cx="4164715" cy="12639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圓角矩形 46"/>
            <p:cNvSpPr/>
            <p:nvPr/>
          </p:nvSpPr>
          <p:spPr>
            <a:xfrm>
              <a:off x="3340098" y="2146299"/>
              <a:ext cx="3862126" cy="1146701"/>
            </a:xfrm>
            <a:prstGeom prst="roundRect">
              <a:avLst/>
            </a:prstGeom>
            <a:solidFill>
              <a:srgbClr val="FFFF66"/>
            </a:solidFill>
            <a:ln w="38100" cap="flat" cmpd="sng" algn="ctr">
              <a:noFill/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8" name="群組 47"/>
            <p:cNvGrpSpPr/>
            <p:nvPr/>
          </p:nvGrpSpPr>
          <p:grpSpPr>
            <a:xfrm>
              <a:off x="3037509" y="2029070"/>
              <a:ext cx="4164715" cy="1194621"/>
              <a:chOff x="4345609" y="1355970"/>
              <a:chExt cx="4164715" cy="1194621"/>
            </a:xfrm>
          </p:grpSpPr>
          <p:sp>
            <p:nvSpPr>
              <p:cNvPr id="49" name="文字方塊 48"/>
              <p:cNvSpPr txBox="1"/>
              <p:nvPr/>
            </p:nvSpPr>
            <p:spPr>
              <a:xfrm>
                <a:off x="4808636" y="1534928"/>
                <a:ext cx="370168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3000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 use </a:t>
                </a:r>
                <a:r>
                  <a:rPr lang="en-US" sz="3000" b="1" i="1" kern="0" dirty="0">
                    <a:solidFill>
                      <a:srgbClr val="00AB4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There is </a:t>
                </a:r>
                <a:r>
                  <a:rPr lang="en-US" sz="3000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when there is </a:t>
                </a:r>
                <a:r>
                  <a:rPr lang="en-US" sz="3000" u="sng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only one</a:t>
                </a:r>
                <a:r>
                  <a:rPr lang="en-US" sz="3000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GB" sz="3000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0" name="Picture 2" descr="https://assetlibrary.pearson.com/Public/66/ThumbnailLarge/7fa46c4a-6a08-4545-8bf0-d22a74d74f9f.jpg?0_0_0_0_27_73_137_37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87697" l="0" r="100000">
                            <a14:foregroundMark x1="34483" y1="45110" x2="37304" y2="48265"/>
                            <a14:foregroundMark x1="29781" y1="54259" x2="15674" y2="64353"/>
                            <a14:foregroundMark x1="47335" y1="12934" x2="44514" y2="182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4448" b="13394"/>
              <a:stretch/>
            </p:blipFill>
            <p:spPr bwMode="auto">
              <a:xfrm>
                <a:off x="4345609" y="1355970"/>
                <a:ext cx="556591" cy="55991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1" name="文字方塊 10"/>
          <p:cNvSpPr txBox="1">
            <a:spLocks noChangeArrowheads="1"/>
          </p:cNvSpPr>
          <p:nvPr/>
        </p:nvSpPr>
        <p:spPr bwMode="auto">
          <a:xfrm>
            <a:off x="3668794" y="3499209"/>
            <a:ext cx="57592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Or: </a:t>
            </a:r>
            <a:r>
              <a:rPr lang="en-US" altLang="zh-HK" sz="3200" dirty="0">
                <a:solidFill>
                  <a:srgbClr val="00AB4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</a:t>
            </a:r>
            <a:r>
              <a:rPr lang="en-US" altLang="zh-HK" sz="3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monkey.</a:t>
            </a:r>
            <a:endParaRPr lang="zh-HK" alt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6959056" y="2664179"/>
            <a:ext cx="5075389" cy="1629210"/>
            <a:chOff x="5435056" y="2664178"/>
            <a:chExt cx="5075389" cy="1629210"/>
          </a:xfrm>
        </p:grpSpPr>
        <p:sp>
          <p:nvSpPr>
            <p:cNvPr id="52" name="文字方塊 28"/>
            <p:cNvSpPr txBox="1">
              <a:spLocks noChangeArrowheads="1"/>
            </p:cNvSpPr>
            <p:nvPr/>
          </p:nvSpPr>
          <p:spPr bwMode="auto">
            <a:xfrm>
              <a:off x="6119941" y="2908393"/>
              <a:ext cx="4390504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20000"/>
                </a:lnSpc>
                <a:buSzPct val="80000"/>
                <a:buFont typeface="Verdana" pitchFamily="34" charset="0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SzPct val="80000"/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SzPct val="80000"/>
                <a:buFont typeface="Arial" charset="0"/>
                <a:buChar char="○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SzTx/>
              </a:pPr>
              <a:r>
                <a:rPr lang="en-US" altLang="zh-HK" sz="2800" dirty="0">
                  <a:solidFill>
                    <a:srgbClr val="0000CC"/>
                  </a:solidFill>
                  <a:latin typeface="Calibri" panose="020F0502020204030204" pitchFamily="34" charset="0"/>
                </a:rPr>
                <a:t>We still use the </a:t>
              </a:r>
              <a:r>
                <a:rPr lang="en-US" altLang="zh-HK" sz="2800" b="1" u="sng" dirty="0">
                  <a:solidFill>
                    <a:srgbClr val="0000CC"/>
                  </a:solidFill>
                  <a:latin typeface="Calibri" panose="020F0502020204030204" pitchFamily="34" charset="0"/>
                </a:rPr>
                <a:t>plural</a:t>
              </a:r>
              <a:r>
                <a:rPr lang="en-US" altLang="zh-HK" sz="2800" dirty="0">
                  <a:solidFill>
                    <a:srgbClr val="0000CC"/>
                  </a:solidFill>
                  <a:latin typeface="Calibri" panose="020F0502020204030204" pitchFamily="34" charset="0"/>
                </a:rPr>
                <a:t> in the question when there is only one animal!</a:t>
              </a:r>
              <a:endParaRPr lang="zh-HK" altLang="en-US" sz="2800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" name="手繪多邊形 1"/>
            <p:cNvSpPr/>
            <p:nvPr/>
          </p:nvSpPr>
          <p:spPr>
            <a:xfrm>
              <a:off x="5435056" y="2664178"/>
              <a:ext cx="683522" cy="417689"/>
            </a:xfrm>
            <a:custGeom>
              <a:avLst/>
              <a:gdLst>
                <a:gd name="connsiteX0" fmla="*/ 683522 w 683522"/>
                <a:gd name="connsiteY0" fmla="*/ 417689 h 417689"/>
                <a:gd name="connsiteX1" fmla="*/ 85211 w 683522"/>
                <a:gd name="connsiteY1" fmla="*/ 316089 h 417689"/>
                <a:gd name="connsiteX2" fmla="*/ 17477 w 683522"/>
                <a:gd name="connsiteY2" fmla="*/ 0 h 41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3522" h="417689">
                  <a:moveTo>
                    <a:pt x="683522" y="417689"/>
                  </a:moveTo>
                  <a:cubicBezTo>
                    <a:pt x="439870" y="401696"/>
                    <a:pt x="196218" y="385704"/>
                    <a:pt x="85211" y="316089"/>
                  </a:cubicBezTo>
                  <a:cubicBezTo>
                    <a:pt x="-25796" y="246474"/>
                    <a:pt x="-4160" y="123237"/>
                    <a:pt x="17477" y="0"/>
                  </a:cubicBezTo>
                </a:path>
              </a:pathLst>
            </a:custGeom>
            <a:noFill/>
            <a:ln w="38100">
              <a:solidFill>
                <a:srgbClr val="0000CC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A221D3FD-C66F-CA5D-C88E-89DF0F7187C7}"/>
              </a:ext>
            </a:extLst>
          </p:cNvPr>
          <p:cNvSpPr txBox="1"/>
          <p:nvPr/>
        </p:nvSpPr>
        <p:spPr>
          <a:xfrm>
            <a:off x="300267" y="337468"/>
            <a:ext cx="1162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600" b="1" dirty="0">
                <a:solidFill>
                  <a:srgbClr val="246198"/>
                </a:solidFill>
                <a:effectLst>
                  <a:outerShdw blurRad="50800" dist="38100" dir="2700000" algn="tl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many …?</a:t>
            </a:r>
            <a:endParaRPr lang="zh-HK" altLang="en-US" sz="3600" b="1" i="1" dirty="0">
              <a:solidFill>
                <a:srgbClr val="246198"/>
              </a:solidFill>
              <a:effectLst>
                <a:outerShdw blurRad="50800" dist="38100" dir="2700000" algn="tl" rotWithShape="0">
                  <a:schemeClr val="accent1">
                    <a:lumMod val="60000"/>
                    <a:lumOff val="40000"/>
                    <a:alpha val="40000"/>
                  </a:schemeClr>
                </a:outerShdw>
              </a:effectLst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8" name="文字方塊 28">
            <a:extLst>
              <a:ext uri="{FF2B5EF4-FFF2-40B4-BE49-F238E27FC236}">
                <a16:creationId xmlns:a16="http://schemas.microsoft.com/office/drawing/2014/main" id="{4739EB71-4B07-11AD-595B-10CEC91A0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00" y="1007524"/>
            <a:ext cx="116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Cindy is looking at some other animals. Let’s help her count.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468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6865995" y="2263980"/>
            <a:ext cx="183071" cy="478054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文字方塊 10"/>
          <p:cNvSpPr txBox="1">
            <a:spLocks noChangeArrowheads="1"/>
          </p:cNvSpPr>
          <p:nvPr/>
        </p:nvSpPr>
        <p:spPr bwMode="auto">
          <a:xfrm>
            <a:off x="3589772" y="2263981"/>
            <a:ext cx="575926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66FF"/>
                </a:solidFill>
                <a:latin typeface="Comic Sans MS" pitchFamily="66" charset="0"/>
              </a:rPr>
              <a:t>How many </a:t>
            </a: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monkeys are there?</a:t>
            </a:r>
          </a:p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AB4E"/>
                </a:solidFill>
                <a:latin typeface="Comic Sans MS" pitchFamily="66" charset="0"/>
              </a:rPr>
              <a:t>There is </a:t>
            </a: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one monkey.</a:t>
            </a:r>
            <a:endParaRPr lang="zh-HK" altLang="en-US" sz="3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" name="文字方塊 10"/>
          <p:cNvSpPr txBox="1">
            <a:spLocks noChangeArrowheads="1"/>
          </p:cNvSpPr>
          <p:nvPr/>
        </p:nvSpPr>
        <p:spPr bwMode="auto">
          <a:xfrm>
            <a:off x="3029592" y="2263981"/>
            <a:ext cx="71963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A:</a:t>
            </a:r>
          </a:p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B: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5326142-9D78-1EEE-CFC8-CE4CB048AE89}"/>
              </a:ext>
            </a:extLst>
          </p:cNvPr>
          <p:cNvSpPr txBox="1"/>
          <p:nvPr/>
        </p:nvSpPr>
        <p:spPr>
          <a:xfrm>
            <a:off x="300267" y="337468"/>
            <a:ext cx="1162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600" b="1" dirty="0">
                <a:solidFill>
                  <a:srgbClr val="246198"/>
                </a:solidFill>
                <a:effectLst>
                  <a:outerShdw blurRad="50800" dist="38100" dir="2700000" algn="tl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many …?</a:t>
            </a:r>
            <a:endParaRPr lang="zh-HK" altLang="en-US" sz="3600" b="1" i="1" dirty="0">
              <a:solidFill>
                <a:srgbClr val="246198"/>
              </a:solidFill>
              <a:effectLst>
                <a:outerShdw blurRad="50800" dist="38100" dir="2700000" algn="tl" rotWithShape="0">
                  <a:schemeClr val="accent1">
                    <a:lumMod val="60000"/>
                    <a:lumOff val="40000"/>
                    <a:alpha val="40000"/>
                  </a:schemeClr>
                </a:outerShdw>
              </a:effectLst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6" name="文字方塊 28">
            <a:extLst>
              <a:ext uri="{FF2B5EF4-FFF2-40B4-BE49-F238E27FC236}">
                <a16:creationId xmlns:a16="http://schemas.microsoft.com/office/drawing/2014/main" id="{8C5F1C6D-DA6E-9C31-2B3D-54FAD2C3B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00" y="1007524"/>
            <a:ext cx="116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Cindy is looking at some other animals. Let’s help her count. 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7BE25F4-6AC1-9102-2F5B-D7862CF446C1}"/>
              </a:ext>
            </a:extLst>
          </p:cNvPr>
          <p:cNvGrpSpPr/>
          <p:nvPr/>
        </p:nvGrpSpPr>
        <p:grpSpPr>
          <a:xfrm>
            <a:off x="3244289" y="4163559"/>
            <a:ext cx="6104751" cy="2694441"/>
            <a:chOff x="3244289" y="4163559"/>
            <a:chExt cx="6104751" cy="2694441"/>
          </a:xfrm>
        </p:grpSpPr>
        <p:sp>
          <p:nvSpPr>
            <p:cNvPr id="21" name="文字方塊 28"/>
            <p:cNvSpPr txBox="1">
              <a:spLocks noChangeArrowheads="1"/>
            </p:cNvSpPr>
            <p:nvPr/>
          </p:nvSpPr>
          <p:spPr bwMode="auto">
            <a:xfrm>
              <a:off x="3244289" y="4163559"/>
              <a:ext cx="610475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20000"/>
                </a:lnSpc>
                <a:buSzPct val="80000"/>
                <a:buFont typeface="Verdana" pitchFamily="34" charset="0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SzPct val="80000"/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SzPct val="80000"/>
                <a:buFont typeface="Arial" charset="0"/>
                <a:buChar char="○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SzTx/>
              </a:pPr>
              <a:r>
                <a:rPr lang="en-US" altLang="zh-HK" sz="2800" b="1" dirty="0">
                  <a:solidFill>
                    <a:srgbClr val="7030A0"/>
                  </a:solidFill>
                  <a:latin typeface="Calibri" panose="020F0502020204030204" pitchFamily="34" charset="0"/>
                </a:rPr>
                <a:t>Let’s look for more animals around!</a:t>
              </a:r>
              <a:endParaRPr lang="zh-HK" altLang="en-US" sz="2800" b="1" dirty="0">
                <a:solidFill>
                  <a:srgbClr val="7030A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1548B5B5-7D16-E877-F805-023B05D77E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99" t="5698" r="23385" b="15343"/>
            <a:stretch/>
          </p:blipFill>
          <p:spPr bwMode="auto">
            <a:xfrm>
              <a:off x="5202295" y="4422896"/>
              <a:ext cx="1663700" cy="2435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文字方塊 10">
            <a:extLst>
              <a:ext uri="{FF2B5EF4-FFF2-40B4-BE49-F238E27FC236}">
                <a16:creationId xmlns:a16="http://schemas.microsoft.com/office/drawing/2014/main" id="{946C6FE7-E27A-FC46-5EC5-31F2BFC04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94" y="3499209"/>
            <a:ext cx="57592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Or: </a:t>
            </a:r>
            <a:r>
              <a:rPr lang="en-US" altLang="zh-HK" sz="3200" dirty="0">
                <a:solidFill>
                  <a:srgbClr val="00AB4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</a:t>
            </a:r>
            <a:r>
              <a:rPr lang="en-US" altLang="zh-HK" sz="3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monkey.</a:t>
            </a:r>
            <a:endParaRPr lang="zh-HK" alt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728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:\Users\utangv2\Documents\My Documents\LEAP\hi-res\1A\U5_reduced\image1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741309"/>
            <a:ext cx="9157064" cy="253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tangv2\Documents\My Documents\LEAP\1B photos\AL1221414_123rf_com.jpg">
            <a:extLst>
              <a:ext uri="{FF2B5EF4-FFF2-40B4-BE49-F238E27FC236}">
                <a16:creationId xmlns:a16="http://schemas.microsoft.com/office/drawing/2014/main" id="{CDF4F870-32B0-24B2-2250-24476C6D2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2" b="100000" l="6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799" y="2900384"/>
            <a:ext cx="2885561" cy="26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字方塊 10"/>
          <p:cNvSpPr txBox="1">
            <a:spLocks noChangeArrowheads="1"/>
          </p:cNvSpPr>
          <p:nvPr/>
        </p:nvSpPr>
        <p:spPr bwMode="auto">
          <a:xfrm>
            <a:off x="3016183" y="1122056"/>
            <a:ext cx="575926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600"/>
              </a:lnSpc>
              <a:spcAft>
                <a:spcPts val="1200"/>
              </a:spcAft>
              <a:buSzTx/>
            </a:pPr>
            <a:r>
              <a:rPr lang="en-US" altLang="zh-HK" sz="3000" dirty="0">
                <a:solidFill>
                  <a:srgbClr val="0066FF"/>
                </a:solidFill>
                <a:latin typeface="Comic Sans MS" pitchFamily="66" charset="0"/>
              </a:rPr>
              <a:t>How many </a:t>
            </a: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zebras are there?</a:t>
            </a:r>
          </a:p>
          <a:p>
            <a:pPr eaLnBrk="1" hangingPunct="1">
              <a:lnSpc>
                <a:spcPts val="3600"/>
              </a:lnSpc>
              <a:spcAft>
                <a:spcPts val="1200"/>
              </a:spcAft>
              <a:buSzTx/>
            </a:pPr>
            <a:r>
              <a:rPr lang="en-US" altLang="zh-HK" sz="3000" dirty="0">
                <a:solidFill>
                  <a:srgbClr val="00AB4E"/>
                </a:solidFill>
                <a:latin typeface="Comic Sans MS" pitchFamily="66" charset="0"/>
              </a:rPr>
              <a:t>There are </a:t>
            </a: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fifteen zebras.</a:t>
            </a:r>
          </a:p>
          <a:p>
            <a:pPr eaLnBrk="1" hangingPunct="1">
              <a:lnSpc>
                <a:spcPts val="3600"/>
              </a:lnSpc>
              <a:spcAft>
                <a:spcPts val="1200"/>
              </a:spcAft>
              <a:buSzTx/>
            </a:pPr>
            <a:r>
              <a:rPr lang="en-US" altLang="zh-HK" sz="3000" dirty="0">
                <a:solidFill>
                  <a:srgbClr val="0066FF"/>
                </a:solidFill>
                <a:latin typeface="Comic Sans MS" pitchFamily="66" charset="0"/>
              </a:rPr>
              <a:t>How many </a:t>
            </a: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elephants are there?</a:t>
            </a:r>
          </a:p>
          <a:p>
            <a:pPr eaLnBrk="1" hangingPunct="1">
              <a:lnSpc>
                <a:spcPts val="3600"/>
              </a:lnSpc>
              <a:spcAft>
                <a:spcPts val="1200"/>
              </a:spcAft>
              <a:buSzTx/>
            </a:pPr>
            <a:r>
              <a:rPr lang="en-US" altLang="zh-HK" sz="3000" dirty="0">
                <a:solidFill>
                  <a:srgbClr val="00AB4E"/>
                </a:solidFill>
                <a:latin typeface="Comic Sans MS" pitchFamily="66" charset="0"/>
              </a:rPr>
              <a:t>There is </a:t>
            </a: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an / one elephant.</a:t>
            </a:r>
            <a:endParaRPr lang="zh-HK" altLang="en-US" sz="3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4" name="文字方塊 10"/>
          <p:cNvSpPr txBox="1">
            <a:spLocks noChangeArrowheads="1"/>
          </p:cNvSpPr>
          <p:nvPr/>
        </p:nvSpPr>
        <p:spPr bwMode="auto">
          <a:xfrm>
            <a:off x="2456003" y="1122056"/>
            <a:ext cx="719637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600"/>
              </a:lnSpc>
              <a:spcAft>
                <a:spcPts val="1200"/>
              </a:spcAft>
              <a:buSzTx/>
            </a:pP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A:</a:t>
            </a:r>
          </a:p>
          <a:p>
            <a:pPr eaLnBrk="1" hangingPunct="1">
              <a:lnSpc>
                <a:spcPts val="3600"/>
              </a:lnSpc>
              <a:spcAft>
                <a:spcPts val="1200"/>
              </a:spcAft>
              <a:buSzTx/>
            </a:pP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B:</a:t>
            </a:r>
          </a:p>
          <a:p>
            <a:pPr eaLnBrk="1" hangingPunct="1">
              <a:lnSpc>
                <a:spcPts val="3600"/>
              </a:lnSpc>
              <a:spcAft>
                <a:spcPts val="1200"/>
              </a:spcAft>
              <a:buSzTx/>
            </a:pP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A:</a:t>
            </a:r>
          </a:p>
          <a:p>
            <a:pPr eaLnBrk="1" hangingPunct="1">
              <a:lnSpc>
                <a:spcPts val="3600"/>
              </a:lnSpc>
              <a:spcAft>
                <a:spcPts val="1200"/>
              </a:spcAft>
              <a:buSzTx/>
            </a:pP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B:</a:t>
            </a:r>
          </a:p>
        </p:txBody>
      </p:sp>
      <p:grpSp>
        <p:nvGrpSpPr>
          <p:cNvPr id="30" name="群組 29"/>
          <p:cNvGrpSpPr/>
          <p:nvPr/>
        </p:nvGrpSpPr>
        <p:grpSpPr>
          <a:xfrm>
            <a:off x="8653858" y="2822351"/>
            <a:ext cx="3002086" cy="698018"/>
            <a:chOff x="4768718" y="2506116"/>
            <a:chExt cx="3002086" cy="698018"/>
          </a:xfrm>
        </p:grpSpPr>
        <p:grpSp>
          <p:nvGrpSpPr>
            <p:cNvPr id="31" name="群組 30"/>
            <p:cNvGrpSpPr/>
            <p:nvPr/>
          </p:nvGrpSpPr>
          <p:grpSpPr>
            <a:xfrm>
              <a:off x="4768718" y="2506116"/>
              <a:ext cx="3002086" cy="698018"/>
              <a:chOff x="3162808" y="2029070"/>
              <a:chExt cx="3002086" cy="69801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圓角矩形 34"/>
              <p:cNvSpPr/>
              <p:nvPr/>
            </p:nvSpPr>
            <p:spPr>
              <a:xfrm>
                <a:off x="3340099" y="2146299"/>
                <a:ext cx="2664000" cy="580789"/>
              </a:xfrm>
              <a:prstGeom prst="roundRect">
                <a:avLst/>
              </a:prstGeom>
              <a:solidFill>
                <a:srgbClr val="FFFF66"/>
              </a:solidFill>
              <a:ln w="38100" cap="flat" cmpd="sng" algn="ctr">
                <a:noFill/>
                <a:prstDash val="sysDot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37" name="群組 36"/>
              <p:cNvGrpSpPr/>
              <p:nvPr/>
            </p:nvGrpSpPr>
            <p:grpSpPr>
              <a:xfrm>
                <a:off x="3162808" y="2029070"/>
                <a:ext cx="3002086" cy="682661"/>
                <a:chOff x="4470908" y="1355970"/>
                <a:chExt cx="3002086" cy="682661"/>
              </a:xfrm>
            </p:grpSpPr>
            <p:sp>
              <p:nvSpPr>
                <p:cNvPr id="39" name="文字方塊 38"/>
                <p:cNvSpPr txBox="1"/>
                <p:nvPr/>
              </p:nvSpPr>
              <p:spPr>
                <a:xfrm>
                  <a:off x="5152979" y="1484633"/>
                  <a:ext cx="2320015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3000" kern="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There </a:t>
                  </a:r>
                  <a:r>
                    <a:rPr lang="en-US" sz="3000" strike="sngStrike" kern="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has</a:t>
                  </a:r>
                  <a:r>
                    <a:rPr lang="en-US" sz="3000" kern="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…</a:t>
                  </a:r>
                  <a:endParaRPr lang="en-GB" sz="3000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40" name="Picture 2" descr="https://assetlibrary.pearson.com/Public/66/ThumbnailLarge/7fa46c4a-6a08-4545-8bf0-d22a74d74f9f.jpg?0_0_0_0_27_73_137_37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screen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87697" l="0" r="100000">
                              <a14:foregroundMark x1="34483" y1="45110" x2="37304" y2="48265"/>
                              <a14:foregroundMark x1="29781" y1="54259" x2="15674" y2="64353"/>
                              <a14:foregroundMark x1="47335" y1="12934" x2="44514" y2="182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14448" b="13394"/>
                <a:stretch/>
              </p:blipFill>
              <p:spPr bwMode="auto">
                <a:xfrm>
                  <a:off x="4470908" y="1355970"/>
                  <a:ext cx="431292" cy="433868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2" name="乘號 31"/>
            <p:cNvSpPr/>
            <p:nvPr/>
          </p:nvSpPr>
          <p:spPr>
            <a:xfrm>
              <a:off x="5118165" y="2698901"/>
              <a:ext cx="462844" cy="454730"/>
            </a:xfrm>
            <a:prstGeom prst="mathMultiply">
              <a:avLst>
                <a:gd name="adj1" fmla="val 10173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8625545" y="1622563"/>
            <a:ext cx="3106599" cy="702004"/>
            <a:chOff x="4768718" y="2506116"/>
            <a:chExt cx="3106599" cy="702004"/>
          </a:xfrm>
        </p:grpSpPr>
        <p:grpSp>
          <p:nvGrpSpPr>
            <p:cNvPr id="42" name="群組 41"/>
            <p:cNvGrpSpPr/>
            <p:nvPr/>
          </p:nvGrpSpPr>
          <p:grpSpPr>
            <a:xfrm>
              <a:off x="4768718" y="2506116"/>
              <a:ext cx="3106599" cy="702004"/>
              <a:chOff x="3162808" y="2029070"/>
              <a:chExt cx="3106599" cy="70200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圓角矩形 43"/>
              <p:cNvSpPr/>
              <p:nvPr/>
            </p:nvSpPr>
            <p:spPr>
              <a:xfrm>
                <a:off x="3340099" y="2146299"/>
                <a:ext cx="2808000" cy="584775"/>
              </a:xfrm>
              <a:prstGeom prst="roundRect">
                <a:avLst/>
              </a:prstGeom>
              <a:solidFill>
                <a:srgbClr val="FFFF66"/>
              </a:solidFill>
              <a:ln w="38100" cap="flat" cmpd="sng" algn="ctr">
                <a:noFill/>
                <a:prstDash val="sysDot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45" name="群組 44"/>
              <p:cNvGrpSpPr/>
              <p:nvPr/>
            </p:nvGrpSpPr>
            <p:grpSpPr>
              <a:xfrm>
                <a:off x="3162808" y="2029070"/>
                <a:ext cx="3106599" cy="682661"/>
                <a:chOff x="4470908" y="1355970"/>
                <a:chExt cx="3106599" cy="682661"/>
              </a:xfrm>
            </p:grpSpPr>
            <p:sp>
              <p:nvSpPr>
                <p:cNvPr id="46" name="文字方塊 45"/>
                <p:cNvSpPr txBox="1"/>
                <p:nvPr/>
              </p:nvSpPr>
              <p:spPr>
                <a:xfrm>
                  <a:off x="5105355" y="1484633"/>
                  <a:ext cx="2472152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3000" kern="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There </a:t>
                  </a:r>
                  <a:r>
                    <a:rPr lang="en-US" sz="3000" strike="sngStrike" kern="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have</a:t>
                  </a:r>
                  <a:r>
                    <a:rPr lang="en-US" sz="3000" kern="0" dirty="0">
                      <a:solidFill>
                        <a:prstClr val="black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…</a:t>
                  </a:r>
                  <a:endParaRPr lang="en-GB" sz="3000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53" name="Picture 2" descr="https://assetlibrary.pearson.com/Public/66/ThumbnailLarge/7fa46c4a-6a08-4545-8bf0-d22a74d74f9f.jpg?0_0_0_0_27_73_137_37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screen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87697" l="0" r="100000">
                              <a14:foregroundMark x1="34483" y1="45110" x2="37304" y2="48265"/>
                              <a14:foregroundMark x1="29781" y1="54259" x2="15674" y2="64353"/>
                              <a14:foregroundMark x1="47335" y1="12934" x2="44514" y2="182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14448" b="13394"/>
                <a:stretch/>
              </p:blipFill>
              <p:spPr bwMode="auto">
                <a:xfrm>
                  <a:off x="4470908" y="1355970"/>
                  <a:ext cx="431292" cy="433868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43" name="乘號 42"/>
            <p:cNvSpPr/>
            <p:nvPr/>
          </p:nvSpPr>
          <p:spPr>
            <a:xfrm>
              <a:off x="5092676" y="2708426"/>
              <a:ext cx="462844" cy="454730"/>
            </a:xfrm>
            <a:prstGeom prst="mathMultiply">
              <a:avLst>
                <a:gd name="adj1" fmla="val 10173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9220" name="Picture 4" descr="https://assetlibrary.pearson.com/Public/66/ThumbnailLarge/6d89acc9-db5e-4b4d-b92e-2c9eb64c1ea0.jpg?0_0_0_0_27_47_168_17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4226" y="4361736"/>
            <a:ext cx="980031" cy="9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s://assetlibrary.pearson.com/Public/66/ThumbnailLarge/6d89acc9-db5e-4b4d-b92e-2c9eb64c1ea0.jpg?0_0_0_0_27_47_168_170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097" y="4390189"/>
            <a:ext cx="1236319" cy="123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https://assetlibrary.pearson.com/Public/66/ThumbnailLarge/6d89acc9-db5e-4b4d-b92e-2c9eb64c1ea0.jpg?0_0_0_0_27_47_168_170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426339" y="4053959"/>
            <a:ext cx="866626" cy="86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https://assetlibrary.pearson.com/Public/66/ThumbnailLarge/6d89acc9-db5e-4b4d-b92e-2c9eb64c1ea0.jpg?0_0_0_0_27_47_168_170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100000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19191" y="4088735"/>
            <a:ext cx="1126160" cy="11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https://assetlibrary.pearson.com/Public/66/ThumbnailLarge/6d89acc9-db5e-4b4d-b92e-2c9eb64c1ea0.jpg?0_0_0_0_27_47_168_170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100000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33492" y="4876135"/>
            <a:ext cx="1126160" cy="11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https://assetlibrary.pearson.com/Public/66/ThumbnailLarge/6d89acc9-db5e-4b4d-b92e-2c9eb64c1ea0.jpg?0_0_0_0_27_47_168_170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100000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302960" y="4999262"/>
            <a:ext cx="1126160" cy="11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https://assetlibrary.pearson.com/Public/66/ThumbnailLarge/6d89acc9-db5e-4b4d-b92e-2c9eb64c1ea0.jpg?0_0_0_0_27_47_168_170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9778" y="4680831"/>
            <a:ext cx="1236319" cy="123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s://assetlibrary.pearson.com/Public/66/ThumbnailLarge/6d89acc9-db5e-4b4d-b92e-2c9eb64c1ea0.jpg?0_0_0_0_27_47_168_170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5860" y="5065223"/>
            <a:ext cx="1236319" cy="123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https://assetlibrary.pearson.com/Public/66/ThumbnailLarge/6d89acc9-db5e-4b4d-b92e-2c9eb64c1ea0.jpg?0_0_0_0_27_47_168_170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100000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6232" y="3661522"/>
            <a:ext cx="1037260" cy="10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s://assetlibrary.pearson.com/Public/66/ThumbnailLarge/6d89acc9-db5e-4b4d-b92e-2c9eb64c1ea0.jpg?0_0_0_0_27_47_168_170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100000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1139" y="4589248"/>
            <a:ext cx="1037260" cy="10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https://assetlibrary.pearson.com/Public/66/ThumbnailLarge/6d89acc9-db5e-4b4d-b92e-2c9eb64c1ea0.jpg?0_0_0_0_27_47_168_170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100000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608230" y="5257719"/>
            <a:ext cx="1017671" cy="101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s://assetlibrary.pearson.com/Public/66/ThumbnailLarge/6d89acc9-db5e-4b4d-b92e-2c9eb64c1ea0.jpg?0_0_0_0_27_47_168_170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100000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150745" y="3884699"/>
            <a:ext cx="843456" cy="84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https://assetlibrary.pearson.com/Public/66/ThumbnailLarge/6d89acc9-db5e-4b4d-b92e-2c9eb64c1ea0.jpg?0_0_0_0_27_47_168_170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100000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399875" y="5164267"/>
            <a:ext cx="1017671" cy="101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s://assetlibrary.pearson.com/Public/66/ThumbnailLarge/6d89acc9-db5e-4b4d-b92e-2c9eb64c1ea0.jpg?0_0_0_0_27_47_168_170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100000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058" y="4920585"/>
            <a:ext cx="1037260" cy="10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文字方塊 67"/>
          <p:cNvSpPr txBox="1"/>
          <p:nvPr/>
        </p:nvSpPr>
        <p:spPr>
          <a:xfrm>
            <a:off x="4765289" y="4053960"/>
            <a:ext cx="31434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15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pic>
        <p:nvPicPr>
          <p:cNvPr id="9222" name="Picture 6" descr="https://assetlibrary.pearson.com/Public/66/ThumbnailLarge/b269cc21-86cd-455d-9804-4965507086a0.jpg?0_0_0_0_27_111_235_205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560" b="98382" l="627" r="94044">
                        <a14:foregroundMark x1="67712" y1="44337" x2="77743" y2="50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321" y="4145449"/>
            <a:ext cx="1190872" cy="11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文字方塊 69"/>
          <p:cNvSpPr txBox="1"/>
          <p:nvPr/>
        </p:nvSpPr>
        <p:spPr>
          <a:xfrm>
            <a:off x="7727927" y="3950776"/>
            <a:ext cx="66356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1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pic>
        <p:nvPicPr>
          <p:cNvPr id="67" name="Picture 4" descr="https://assetlibrary.pearson.com/Public/66/ThumbnailLarge/6d89acc9-db5e-4b4d-b92e-2c9eb64c1ea0.jpg?0_0_0_0_27_47_168_170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100000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710584" y="5117672"/>
            <a:ext cx="1017671" cy="101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tangv2\Documents\My Documents\LEAP\1B photos\AL1221414_123rf_com.jpg">
            <a:extLst>
              <a:ext uri="{FF2B5EF4-FFF2-40B4-BE49-F238E27FC236}">
                <a16:creationId xmlns:a16="http://schemas.microsoft.com/office/drawing/2014/main" id="{2D2DDFA2-C811-C23D-9680-4F817D4CA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2" b="100000" l="6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4888" y="3625309"/>
            <a:ext cx="2587913" cy="237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3">
            <a:extLst>
              <a:ext uri="{FF2B5EF4-FFF2-40B4-BE49-F238E27FC236}">
                <a16:creationId xmlns:a16="http://schemas.microsoft.com/office/drawing/2014/main" id="{F2933207-A05D-2B55-2637-685DA996F82D}"/>
              </a:ext>
            </a:extLst>
          </p:cNvPr>
          <p:cNvSpPr txBox="1"/>
          <p:nvPr/>
        </p:nvSpPr>
        <p:spPr>
          <a:xfrm>
            <a:off x="300267" y="337468"/>
            <a:ext cx="1162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600" b="1" dirty="0">
                <a:solidFill>
                  <a:srgbClr val="246198"/>
                </a:solidFill>
                <a:effectLst>
                  <a:outerShdw blurRad="50800" dist="38100" dir="2700000" algn="tl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many …?</a:t>
            </a:r>
            <a:endParaRPr lang="zh-HK" altLang="en-US" sz="3600" b="1" i="1" dirty="0">
              <a:solidFill>
                <a:srgbClr val="246198"/>
              </a:solidFill>
              <a:effectLst>
                <a:outerShdw blurRad="50800" dist="38100" dir="2700000" algn="tl" rotWithShape="0">
                  <a:schemeClr val="accent1">
                    <a:lumMod val="60000"/>
                    <a:lumOff val="40000"/>
                    <a:alpha val="40000"/>
                  </a:schemeClr>
                </a:outerShdw>
              </a:effectLst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5636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68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tangv2\Documents\My Documents\LEAP\hi-res\1A\U1_reduced\image107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34" y="2305877"/>
            <a:ext cx="2666907" cy="38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10"/>
          <p:cNvSpPr txBox="1">
            <a:spLocks noChangeArrowheads="1"/>
          </p:cNvSpPr>
          <p:nvPr/>
        </p:nvSpPr>
        <p:spPr bwMode="auto">
          <a:xfrm>
            <a:off x="2381187" y="2041066"/>
            <a:ext cx="8156372" cy="142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809625" eaLnBrk="1" hangingPunct="1">
              <a:lnSpc>
                <a:spcPts val="4600"/>
              </a:lnSpc>
              <a:spcAft>
                <a:spcPts val="1200"/>
              </a:spcAft>
              <a:buSzTx/>
              <a:tabLst>
                <a:tab pos="1790700" algn="l"/>
                <a:tab pos="2057400" algn="l"/>
              </a:tabLst>
              <a:defRPr/>
            </a:pPr>
            <a:r>
              <a:rPr lang="en-US" altLang="zh-HK" sz="3200" kern="0" dirty="0">
                <a:solidFill>
                  <a:srgbClr val="000000"/>
                </a:solidFill>
                <a:latin typeface="Comic Sans MS" pitchFamily="66" charset="0"/>
                <a:ea typeface="新細明體" panose="02020500000000000000" pitchFamily="18" charset="-120"/>
              </a:rPr>
              <a:t>Miss Lam	:	How many books are there?</a:t>
            </a:r>
          </a:p>
          <a:p>
            <a:pPr defTabSz="809625" eaLnBrk="1" hangingPunct="1">
              <a:lnSpc>
                <a:spcPts val="4600"/>
              </a:lnSpc>
              <a:spcAft>
                <a:spcPts val="1200"/>
              </a:spcAft>
              <a:buSzTx/>
              <a:tabLst>
                <a:tab pos="1790700" algn="l"/>
                <a:tab pos="2057400" algn="l"/>
              </a:tabLst>
              <a:defRPr/>
            </a:pPr>
            <a:r>
              <a:rPr lang="en-US" altLang="zh-HK" sz="3200" kern="0" dirty="0">
                <a:solidFill>
                  <a:srgbClr val="000000"/>
                </a:solidFill>
                <a:latin typeface="Comic Sans MS" pitchFamily="66" charset="0"/>
                <a:ea typeface="新細明體" panose="02020500000000000000" pitchFamily="18" charset="-120"/>
              </a:rPr>
              <a:t>Student 	:	________ five books. </a:t>
            </a:r>
            <a:endParaRPr lang="zh-HK" altLang="en-US" sz="3200" kern="0" dirty="0">
              <a:solidFill>
                <a:srgbClr val="000000"/>
              </a:solidFill>
              <a:latin typeface="Comic Sans MS" pitchFamily="66" charset="0"/>
              <a:ea typeface="新細明體" panose="02020500000000000000" pitchFamily="18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494048" y="2811956"/>
            <a:ext cx="2387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There are</a:t>
            </a: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36F2D7E-1359-542E-6EBB-689D355C83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0265" y="3529442"/>
            <a:ext cx="1838430" cy="2620012"/>
          </a:xfrm>
          <a:prstGeom prst="rect">
            <a:avLst/>
          </a:prstGeom>
        </p:spPr>
      </p:pic>
      <p:pic>
        <p:nvPicPr>
          <p:cNvPr id="9" name="圖片 8" descr="一張含有 文字, 信箋, 檔案夾, 信封 的圖片&#10;&#10;自動產生的描述">
            <a:extLst>
              <a:ext uri="{FF2B5EF4-FFF2-40B4-BE49-F238E27FC236}">
                <a16:creationId xmlns:a16="http://schemas.microsoft.com/office/drawing/2014/main" id="{E7137F5D-EF10-5FAA-EBE6-7306CC17D4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052" y="3722638"/>
            <a:ext cx="3594123" cy="2406078"/>
          </a:xfrm>
          <a:prstGeom prst="rect">
            <a:avLst/>
          </a:prstGeom>
        </p:spPr>
      </p:pic>
      <p:sp>
        <p:nvSpPr>
          <p:cNvPr id="6" name="文字方塊 28">
            <a:extLst>
              <a:ext uri="{FF2B5EF4-FFF2-40B4-BE49-F238E27FC236}">
                <a16:creationId xmlns:a16="http://schemas.microsoft.com/office/drawing/2014/main" id="{54D2E054-2B99-2AD9-6F95-F79E0FC92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07" y="1068129"/>
            <a:ext cx="113477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Fill in the blank.</a:t>
            </a:r>
            <a:endParaRPr kumimoji="0" lang="zh-HK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4D81ACC-59A9-5F58-0A35-19F654DB39F1}"/>
              </a:ext>
            </a:extLst>
          </p:cNvPr>
          <p:cNvSpPr txBox="1"/>
          <p:nvPr/>
        </p:nvSpPr>
        <p:spPr>
          <a:xfrm>
            <a:off x="285750" y="118708"/>
            <a:ext cx="356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Quick check</a:t>
            </a:r>
            <a:endParaRPr kumimoji="0" lang="zh-HK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95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10"/>
          <p:cNvSpPr txBox="1">
            <a:spLocks noChangeArrowheads="1"/>
          </p:cNvSpPr>
          <p:nvPr/>
        </p:nvSpPr>
        <p:spPr bwMode="auto">
          <a:xfrm>
            <a:off x="2381187" y="2041066"/>
            <a:ext cx="8156372" cy="142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809625" eaLnBrk="1" hangingPunct="1">
              <a:lnSpc>
                <a:spcPts val="4600"/>
              </a:lnSpc>
              <a:spcAft>
                <a:spcPts val="1200"/>
              </a:spcAft>
              <a:buSzTx/>
              <a:tabLst>
                <a:tab pos="1790700" algn="l"/>
                <a:tab pos="2057400" algn="l"/>
              </a:tabLst>
              <a:defRPr/>
            </a:pPr>
            <a:r>
              <a:rPr lang="en-US" altLang="zh-HK" sz="3200" kern="0" dirty="0">
                <a:solidFill>
                  <a:srgbClr val="000000"/>
                </a:solidFill>
                <a:latin typeface="Comic Sans MS" pitchFamily="66" charset="0"/>
                <a:ea typeface="新細明體" panose="02020500000000000000" pitchFamily="18" charset="-120"/>
              </a:rPr>
              <a:t>Miss Lam	:	________ pencils are there?</a:t>
            </a:r>
          </a:p>
          <a:p>
            <a:pPr defTabSz="809625" eaLnBrk="1" hangingPunct="1">
              <a:lnSpc>
                <a:spcPts val="4600"/>
              </a:lnSpc>
              <a:spcAft>
                <a:spcPts val="1200"/>
              </a:spcAft>
              <a:buSzTx/>
              <a:tabLst>
                <a:tab pos="1790700" algn="l"/>
                <a:tab pos="2057400" algn="l"/>
              </a:tabLst>
              <a:defRPr/>
            </a:pPr>
            <a:r>
              <a:rPr lang="en-US" altLang="zh-HK" sz="3200" kern="0" dirty="0">
                <a:solidFill>
                  <a:srgbClr val="000000"/>
                </a:solidFill>
                <a:latin typeface="Comic Sans MS" pitchFamily="66" charset="0"/>
                <a:ea typeface="新細明體" panose="02020500000000000000" pitchFamily="18" charset="-120"/>
              </a:rPr>
              <a:t>Student 	:	______________ pencils. </a:t>
            </a:r>
            <a:endParaRPr lang="zh-HK" altLang="en-US" sz="3200" kern="0" dirty="0">
              <a:solidFill>
                <a:srgbClr val="000000"/>
              </a:solidFill>
              <a:latin typeface="Comic Sans MS" pitchFamily="66" charset="0"/>
              <a:ea typeface="新細明體" panose="02020500000000000000" pitchFamily="18" charset="-120"/>
            </a:endParaRPr>
          </a:p>
        </p:txBody>
      </p:sp>
      <p:pic>
        <p:nvPicPr>
          <p:cNvPr id="14339" name="Picture 3" descr="C:\Users\utangv2\Documents\My Documents\LEAP\hi-res\1A\U4_reduced\penci;s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2428" y="3751362"/>
            <a:ext cx="2102230" cy="11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utangv2\Documents\My Documents\LEAP\hi-res\1A\U4_reduced\penci;s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757525" y="4911379"/>
            <a:ext cx="2102230" cy="11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utangv2\Documents\My Documents\LEAP\hi-res\1A\U4_reduced\penci;s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218153" y="3735944"/>
            <a:ext cx="2102230" cy="11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4535037" y="2041066"/>
            <a:ext cx="2111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How many</a:t>
            </a: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523461" y="2800381"/>
            <a:ext cx="373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There are fifteen</a:t>
            </a: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878565" y="4844676"/>
            <a:ext cx="78140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effectLst>
                  <a:glow rad="114300">
                    <a:prstClr val="white"/>
                  </a:glow>
                </a:effectLst>
                <a:latin typeface="Calibri" panose="020F0502020204030204" pitchFamily="34" charset="0"/>
              </a:rPr>
              <a:t>15</a:t>
            </a:r>
            <a:endParaRPr lang="en-GB" sz="4000" b="1" dirty="0">
              <a:solidFill>
                <a:srgbClr val="0000CC"/>
              </a:solidFill>
              <a:effectLst>
                <a:glow rad="114300">
                  <a:prstClr val="white"/>
                </a:glow>
              </a:effectLst>
              <a:latin typeface="Calibri" panose="020F0502020204030204" pitchFamily="34" charset="0"/>
            </a:endParaRPr>
          </a:p>
        </p:txBody>
      </p:sp>
      <p:pic>
        <p:nvPicPr>
          <p:cNvPr id="6" name="Picture 2" descr="C:\Users\utangv2\Documents\My Documents\LEAP\hi-res\1A\U1_reduced\image107.jpg">
            <a:extLst>
              <a:ext uri="{FF2B5EF4-FFF2-40B4-BE49-F238E27FC236}">
                <a16:creationId xmlns:a16="http://schemas.microsoft.com/office/drawing/2014/main" id="{4C0C7002-A9D1-024D-FDC3-05F26E9FA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34" y="2305877"/>
            <a:ext cx="2666907" cy="38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C428890-8F63-64C6-2306-694F2138BE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634" y="3526367"/>
            <a:ext cx="1950875" cy="261752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2E0577E-1722-41E8-5900-D5BC5B10399A}"/>
              </a:ext>
            </a:extLst>
          </p:cNvPr>
          <p:cNvSpPr txBox="1"/>
          <p:nvPr/>
        </p:nvSpPr>
        <p:spPr>
          <a:xfrm>
            <a:off x="285750" y="118708"/>
            <a:ext cx="356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Quick check</a:t>
            </a:r>
            <a:endParaRPr kumimoji="0" lang="zh-HK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</a:endParaRPr>
          </a:p>
        </p:txBody>
      </p:sp>
      <p:sp>
        <p:nvSpPr>
          <p:cNvPr id="9" name="文字方塊 28">
            <a:extLst>
              <a:ext uri="{FF2B5EF4-FFF2-40B4-BE49-F238E27FC236}">
                <a16:creationId xmlns:a16="http://schemas.microsoft.com/office/drawing/2014/main" id="{2E97F95D-158E-5361-F0D8-461A00179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24" y="1068129"/>
            <a:ext cx="11336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Fill in the blanks.</a:t>
            </a:r>
            <a:endParaRPr kumimoji="0" lang="zh-HK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2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10"/>
          <p:cNvSpPr txBox="1">
            <a:spLocks noChangeArrowheads="1"/>
          </p:cNvSpPr>
          <p:nvPr/>
        </p:nvSpPr>
        <p:spPr bwMode="auto">
          <a:xfrm>
            <a:off x="2381187" y="2041066"/>
            <a:ext cx="8156372" cy="142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809625" eaLnBrk="1" hangingPunct="1">
              <a:lnSpc>
                <a:spcPts val="4600"/>
              </a:lnSpc>
              <a:spcAft>
                <a:spcPts val="1200"/>
              </a:spcAft>
              <a:buSzTx/>
              <a:tabLst>
                <a:tab pos="1790700" algn="l"/>
                <a:tab pos="2057400" algn="l"/>
              </a:tabLst>
              <a:defRPr/>
            </a:pPr>
            <a:r>
              <a:rPr lang="en-US" altLang="zh-HK" sz="3200" kern="0" dirty="0">
                <a:solidFill>
                  <a:srgbClr val="000000"/>
                </a:solidFill>
                <a:latin typeface="Comic Sans MS" pitchFamily="66" charset="0"/>
                <a:ea typeface="新細明體" panose="02020500000000000000" pitchFamily="18" charset="-120"/>
              </a:rPr>
              <a:t>Miss Lam	:	_____________ are there?</a:t>
            </a:r>
          </a:p>
          <a:p>
            <a:pPr defTabSz="809625" eaLnBrk="1" hangingPunct="1">
              <a:lnSpc>
                <a:spcPts val="4600"/>
              </a:lnSpc>
              <a:spcAft>
                <a:spcPts val="1200"/>
              </a:spcAft>
              <a:buSzTx/>
              <a:tabLst>
                <a:tab pos="1790700" algn="l"/>
                <a:tab pos="2057400" algn="l"/>
              </a:tabLst>
              <a:defRPr/>
            </a:pPr>
            <a:r>
              <a:rPr lang="en-US" altLang="zh-HK" sz="3200" kern="0" dirty="0">
                <a:solidFill>
                  <a:srgbClr val="000000"/>
                </a:solidFill>
                <a:latin typeface="Comic Sans MS" pitchFamily="66" charset="0"/>
                <a:ea typeface="新細明體" panose="02020500000000000000" pitchFamily="18" charset="-120"/>
              </a:rPr>
              <a:t>Student 	:	____________________ </a:t>
            </a:r>
            <a:endParaRPr lang="zh-HK" altLang="en-US" sz="3200" kern="0" dirty="0">
              <a:solidFill>
                <a:srgbClr val="000000"/>
              </a:solidFill>
              <a:latin typeface="Comic Sans MS" pitchFamily="66" charset="0"/>
              <a:ea typeface="新細明體" panose="02020500000000000000" pitchFamily="18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564065" y="1997524"/>
            <a:ext cx="3469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How many cats</a:t>
            </a: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574262" y="2778611"/>
            <a:ext cx="5103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There are fourteen cats.</a:t>
            </a: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4" descr="C:\Users\utangv2\Documents\My Documents\LEAP\hi-res\1B\1B4_R\image10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2642" y="3615618"/>
            <a:ext cx="3639453" cy="210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utangv2\Documents\My Documents\LEAP\hi-res\1B\1B4_R\image10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0" b="97352" l="0" r="99656">
                        <a14:foregroundMark x1="42570" y1="8723" x2="45267" y2="48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610" y="3520876"/>
            <a:ext cx="3142532" cy="23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utangv2\Documents\My Documents\LEAP\hi-res\1B\1B4_R\image111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1" b="85621" l="893" r="96376">
                        <a14:foregroundMark x1="72006" y1="19141" x2="71849" y2="25490"/>
                        <a14:foregroundMark x1="39076" y1="34080" x2="36239" y2="43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204"/>
          <a:stretch/>
        </p:blipFill>
        <p:spPr bwMode="auto">
          <a:xfrm>
            <a:off x="4962314" y="4400259"/>
            <a:ext cx="3258689" cy="157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字方塊 37"/>
          <p:cNvSpPr txBox="1"/>
          <p:nvPr/>
        </p:nvSpPr>
        <p:spPr>
          <a:xfrm>
            <a:off x="5810252" y="4057960"/>
            <a:ext cx="78140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effectLst>
                  <a:glow rad="114300">
                    <a:prstClr val="white"/>
                  </a:glow>
                </a:effectLst>
                <a:latin typeface="Calibri" panose="020F0502020204030204" pitchFamily="34" charset="0"/>
              </a:rPr>
              <a:t>14</a:t>
            </a:r>
            <a:endParaRPr lang="en-GB" sz="4000" b="1" dirty="0">
              <a:solidFill>
                <a:srgbClr val="0000CC"/>
              </a:solidFill>
              <a:effectLst>
                <a:glow rad="114300">
                  <a:prstClr val="white"/>
                </a:glow>
              </a:effectLst>
              <a:latin typeface="Calibri" panose="020F0502020204030204" pitchFamily="34" charset="0"/>
            </a:endParaRPr>
          </a:p>
        </p:txBody>
      </p:sp>
      <p:pic>
        <p:nvPicPr>
          <p:cNvPr id="6" name="Picture 2" descr="C:\Users\utangv2\Documents\My Documents\LEAP\hi-res\1A\U1_reduced\image107.jpg">
            <a:extLst>
              <a:ext uri="{FF2B5EF4-FFF2-40B4-BE49-F238E27FC236}">
                <a16:creationId xmlns:a16="http://schemas.microsoft.com/office/drawing/2014/main" id="{CA90D75C-CF33-AE37-BC43-D610A63E1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34" y="2305877"/>
            <a:ext cx="2666907" cy="38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E729B4A-0E84-F848-9520-612B177655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9123314" y="3429000"/>
            <a:ext cx="2450056" cy="27175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1CF0C4E-04F6-5B0B-4027-6401646F6A91}"/>
              </a:ext>
            </a:extLst>
          </p:cNvPr>
          <p:cNvSpPr txBox="1"/>
          <p:nvPr/>
        </p:nvSpPr>
        <p:spPr>
          <a:xfrm>
            <a:off x="285750" y="118708"/>
            <a:ext cx="356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Quick check</a:t>
            </a:r>
            <a:endParaRPr kumimoji="0" lang="zh-HK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</a:endParaRPr>
          </a:p>
        </p:txBody>
      </p:sp>
      <p:sp>
        <p:nvSpPr>
          <p:cNvPr id="8" name="文字方塊 28">
            <a:extLst>
              <a:ext uri="{FF2B5EF4-FFF2-40B4-BE49-F238E27FC236}">
                <a16:creationId xmlns:a16="http://schemas.microsoft.com/office/drawing/2014/main" id="{9C7D432A-8B88-84D0-4468-6BBD3373A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658" y="1068129"/>
            <a:ext cx="11314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Fill in the blanks.</a:t>
            </a:r>
            <a:endParaRPr kumimoji="0" lang="zh-HK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993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10"/>
          <p:cNvSpPr txBox="1">
            <a:spLocks noChangeArrowheads="1"/>
          </p:cNvSpPr>
          <p:nvPr/>
        </p:nvSpPr>
        <p:spPr bwMode="auto">
          <a:xfrm>
            <a:off x="2381187" y="2041066"/>
            <a:ext cx="8156372" cy="142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809625" eaLnBrk="1" hangingPunct="1">
              <a:lnSpc>
                <a:spcPts val="4600"/>
              </a:lnSpc>
              <a:spcAft>
                <a:spcPts val="1200"/>
              </a:spcAft>
              <a:buSzTx/>
              <a:tabLst>
                <a:tab pos="1790700" algn="l"/>
                <a:tab pos="2057400" algn="l"/>
              </a:tabLst>
              <a:defRPr/>
            </a:pPr>
            <a:r>
              <a:rPr lang="en-US" altLang="zh-HK" sz="3200" kern="0" dirty="0">
                <a:solidFill>
                  <a:srgbClr val="000000"/>
                </a:solidFill>
                <a:latin typeface="Comic Sans MS" pitchFamily="66" charset="0"/>
                <a:ea typeface="新細明體" panose="02020500000000000000" pitchFamily="18" charset="-120"/>
              </a:rPr>
              <a:t>Miss Lam	:	_____________ are there?</a:t>
            </a:r>
          </a:p>
          <a:p>
            <a:pPr defTabSz="809625" eaLnBrk="1" hangingPunct="1">
              <a:lnSpc>
                <a:spcPts val="4600"/>
              </a:lnSpc>
              <a:spcAft>
                <a:spcPts val="1200"/>
              </a:spcAft>
              <a:buSzTx/>
              <a:tabLst>
                <a:tab pos="1790700" algn="l"/>
                <a:tab pos="2057400" algn="l"/>
              </a:tabLst>
              <a:defRPr/>
            </a:pPr>
            <a:r>
              <a:rPr lang="en-US" altLang="zh-HK" sz="3200" kern="0" dirty="0">
                <a:solidFill>
                  <a:srgbClr val="000000"/>
                </a:solidFill>
                <a:latin typeface="Comic Sans MS" pitchFamily="66" charset="0"/>
                <a:ea typeface="新細明體" panose="02020500000000000000" pitchFamily="18" charset="-120"/>
              </a:rPr>
              <a:t>Student 	:	______________ </a:t>
            </a:r>
            <a:endParaRPr lang="zh-HK" altLang="en-US" sz="3200" kern="0" dirty="0">
              <a:solidFill>
                <a:srgbClr val="000000"/>
              </a:solidFill>
              <a:latin typeface="Comic Sans MS" pitchFamily="66" charset="0"/>
              <a:ea typeface="新細明體" panose="02020500000000000000" pitchFamily="18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564065" y="1997524"/>
            <a:ext cx="3469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How many dogs</a:t>
            </a: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523461" y="2727811"/>
            <a:ext cx="373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There is one dog.</a:t>
            </a: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3" name="Picture 3" descr="C:\Users\utangv2\Documents\My Documents\LEAP\hi-res\1A\U6_reduced\image10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837851" y="3140765"/>
            <a:ext cx="2541292" cy="300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字方塊 22"/>
          <p:cNvSpPr txBox="1"/>
          <p:nvPr/>
        </p:nvSpPr>
        <p:spPr>
          <a:xfrm>
            <a:off x="4564065" y="3297510"/>
            <a:ext cx="37348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Or: There is a dog.</a:t>
            </a:r>
            <a:endParaRPr lang="en-GB" sz="30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C:\Users\utangv2\Documents\My Documents\LEAP\hi-res\1A\U1_reduced\image107.jpg">
            <a:extLst>
              <a:ext uri="{FF2B5EF4-FFF2-40B4-BE49-F238E27FC236}">
                <a16:creationId xmlns:a16="http://schemas.microsoft.com/office/drawing/2014/main" id="{F5C43BDF-F207-5D34-AB71-596BD9CD6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34" y="2305877"/>
            <a:ext cx="2666907" cy="38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 descr="一張含有 狗, 褐色, 哺乳類 的圖片&#10;&#10;自動產生的描述">
            <a:extLst>
              <a:ext uri="{FF2B5EF4-FFF2-40B4-BE49-F238E27FC236}">
                <a16:creationId xmlns:a16="http://schemas.microsoft.com/office/drawing/2014/main" id="{56C1DA81-D25A-2B13-E066-0E54E5CD67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045" y="3626501"/>
            <a:ext cx="3643909" cy="242955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B915E73-B13F-985B-0859-C2BBACAD9209}"/>
              </a:ext>
            </a:extLst>
          </p:cNvPr>
          <p:cNvSpPr txBox="1"/>
          <p:nvPr/>
        </p:nvSpPr>
        <p:spPr>
          <a:xfrm>
            <a:off x="285750" y="118708"/>
            <a:ext cx="356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Quick check</a:t>
            </a:r>
            <a:endParaRPr kumimoji="0" lang="zh-HK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</a:endParaRPr>
          </a:p>
        </p:txBody>
      </p:sp>
      <p:sp>
        <p:nvSpPr>
          <p:cNvPr id="9" name="文字方塊 28">
            <a:extLst>
              <a:ext uri="{FF2B5EF4-FFF2-40B4-BE49-F238E27FC236}">
                <a16:creationId xmlns:a16="http://schemas.microsoft.com/office/drawing/2014/main" id="{C4894AB4-7760-C736-A5CE-34A4DD16E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41" y="1068129"/>
            <a:ext cx="113256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Fill in the blanks.</a:t>
            </a:r>
            <a:endParaRPr kumimoji="0" lang="zh-HK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724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10"/>
          <p:cNvSpPr txBox="1">
            <a:spLocks noChangeArrowheads="1"/>
          </p:cNvSpPr>
          <p:nvPr/>
        </p:nvSpPr>
        <p:spPr bwMode="auto">
          <a:xfrm>
            <a:off x="2381187" y="2041066"/>
            <a:ext cx="8532000" cy="142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809625" eaLnBrk="1" hangingPunct="1">
              <a:lnSpc>
                <a:spcPts val="4600"/>
              </a:lnSpc>
              <a:spcAft>
                <a:spcPts val="1200"/>
              </a:spcAft>
              <a:buSzTx/>
              <a:tabLst>
                <a:tab pos="1790700" algn="l"/>
                <a:tab pos="2057400" algn="l"/>
              </a:tabLst>
              <a:defRPr/>
            </a:pPr>
            <a:r>
              <a:rPr lang="en-US" altLang="zh-HK" sz="3200" kern="0" dirty="0">
                <a:solidFill>
                  <a:srgbClr val="000000"/>
                </a:solidFill>
                <a:latin typeface="Comic Sans MS" pitchFamily="66" charset="0"/>
                <a:ea typeface="新細明體" panose="02020500000000000000" pitchFamily="18" charset="-120"/>
              </a:rPr>
              <a:t>Miss Lam	:	____________________ ?</a:t>
            </a:r>
          </a:p>
          <a:p>
            <a:pPr defTabSz="809625" eaLnBrk="1" hangingPunct="1">
              <a:lnSpc>
                <a:spcPts val="4600"/>
              </a:lnSpc>
              <a:spcAft>
                <a:spcPts val="1200"/>
              </a:spcAft>
              <a:buSzTx/>
              <a:tabLst>
                <a:tab pos="1790700" algn="l"/>
                <a:tab pos="2057400" algn="l"/>
              </a:tabLst>
              <a:defRPr/>
            </a:pPr>
            <a:r>
              <a:rPr lang="en-US" altLang="zh-HK" sz="3200" kern="0" dirty="0">
                <a:solidFill>
                  <a:srgbClr val="000000"/>
                </a:solidFill>
                <a:latin typeface="Comic Sans MS" pitchFamily="66" charset="0"/>
                <a:ea typeface="新細明體" panose="02020500000000000000" pitchFamily="18" charset="-120"/>
              </a:rPr>
              <a:t>Student 	:	__________________ </a:t>
            </a:r>
            <a:endParaRPr lang="zh-HK" altLang="en-US" sz="3200" kern="0" dirty="0">
              <a:solidFill>
                <a:srgbClr val="000000"/>
              </a:solidFill>
              <a:latin typeface="Comic Sans MS" pitchFamily="66" charset="0"/>
              <a:ea typeface="新細明體" panose="02020500000000000000" pitchFamily="18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636635" y="2041066"/>
            <a:ext cx="6176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How many pigs are there</a:t>
            </a: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523461" y="2727811"/>
            <a:ext cx="4536000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There are two pigs.</a:t>
            </a: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C:\Users\utangv2\Documents\My Documents\LEAP\hi-res\1A\U1_reduced\image107.jpg">
            <a:extLst>
              <a:ext uri="{FF2B5EF4-FFF2-40B4-BE49-F238E27FC236}">
                <a16:creationId xmlns:a16="http://schemas.microsoft.com/office/drawing/2014/main" id="{F5C43BDF-F207-5D34-AB71-596BD9CD6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34" y="2305877"/>
            <a:ext cx="2666907" cy="38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B915E73-B13F-985B-0859-C2BBACAD9209}"/>
              </a:ext>
            </a:extLst>
          </p:cNvPr>
          <p:cNvSpPr txBox="1"/>
          <p:nvPr/>
        </p:nvSpPr>
        <p:spPr>
          <a:xfrm>
            <a:off x="285750" y="118708"/>
            <a:ext cx="356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Quick check</a:t>
            </a:r>
            <a:endParaRPr kumimoji="0" lang="zh-HK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</a:endParaRPr>
          </a:p>
        </p:txBody>
      </p:sp>
      <p:sp>
        <p:nvSpPr>
          <p:cNvPr id="9" name="文字方塊 28">
            <a:extLst>
              <a:ext uri="{FF2B5EF4-FFF2-40B4-BE49-F238E27FC236}">
                <a16:creationId xmlns:a16="http://schemas.microsoft.com/office/drawing/2014/main" id="{C4894AB4-7760-C736-A5CE-34A4DD16E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41" y="1068129"/>
            <a:ext cx="113256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what Miss Lam and the student say with ‘How many’.</a:t>
            </a:r>
            <a:endParaRPr kumimoji="0" lang="zh-HK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B9B4C5A-DDDB-3E1D-916E-2C9881BD6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6994" y="3554190"/>
            <a:ext cx="2941414" cy="185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E741505-BB1D-4AC4-2FE2-1A7E86A98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59461" y="3279057"/>
            <a:ext cx="2867444" cy="286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8982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tangv2\Documents\My Documents\LEAP\hi-res\1A\U1_reduced\image107.jpg">
            <a:extLst>
              <a:ext uri="{FF2B5EF4-FFF2-40B4-BE49-F238E27FC236}">
                <a16:creationId xmlns:a16="http://schemas.microsoft.com/office/drawing/2014/main" id="{F5C43BDF-F207-5D34-AB71-596BD9CD6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34" y="2305877"/>
            <a:ext cx="2666907" cy="38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B915E73-B13F-985B-0859-C2BBACAD9209}"/>
              </a:ext>
            </a:extLst>
          </p:cNvPr>
          <p:cNvSpPr txBox="1"/>
          <p:nvPr/>
        </p:nvSpPr>
        <p:spPr>
          <a:xfrm>
            <a:off x="285750" y="118708"/>
            <a:ext cx="356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Quick check</a:t>
            </a:r>
            <a:endParaRPr kumimoji="0" lang="zh-HK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D89D2DD-E61E-B52B-BAE1-172A1238E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51" b="97859" l="9995" r="89952">
                        <a14:foregroundMark x1="69450" y1="76162" x2="72791" y2="96323"/>
                        <a14:foregroundMark x1="72791" y1="96323" x2="72037" y2="93980"/>
                        <a14:foregroundMark x1="37904" y1="94747" x2="55900" y2="93616"/>
                        <a14:foregroundMark x1="55900" y1="93616" x2="63497" y2="93616"/>
                        <a14:foregroundMark x1="39440" y1="96687" x2="69181" y2="97859"/>
                        <a14:foregroundMark x1="67376" y1="91677" x2="68912" y2="97859"/>
                        <a14:foregroundMark x1="50000" y1="9051" x2="54391" y2="1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5056" y="3403313"/>
            <a:ext cx="4210459" cy="280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0">
            <a:extLst>
              <a:ext uri="{FF2B5EF4-FFF2-40B4-BE49-F238E27FC236}">
                <a16:creationId xmlns:a16="http://schemas.microsoft.com/office/drawing/2014/main" id="{1828C860-26F3-A3A5-5980-130D65E7B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187" y="2041066"/>
            <a:ext cx="8532000" cy="142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809625" eaLnBrk="1" hangingPunct="1">
              <a:lnSpc>
                <a:spcPts val="4600"/>
              </a:lnSpc>
              <a:spcAft>
                <a:spcPts val="1200"/>
              </a:spcAft>
              <a:buSzTx/>
              <a:tabLst>
                <a:tab pos="1790700" algn="l"/>
                <a:tab pos="2057400" algn="l"/>
              </a:tabLst>
              <a:defRPr/>
            </a:pPr>
            <a:r>
              <a:rPr lang="en-US" altLang="zh-HK" sz="3200" kern="0" dirty="0">
                <a:solidFill>
                  <a:srgbClr val="000000"/>
                </a:solidFill>
                <a:latin typeface="Comic Sans MS" pitchFamily="66" charset="0"/>
                <a:ea typeface="新細明體" panose="02020500000000000000" pitchFamily="18" charset="-120"/>
              </a:rPr>
              <a:t>Miss Lam	:	_______________________ ?</a:t>
            </a:r>
          </a:p>
          <a:p>
            <a:pPr defTabSz="809625" eaLnBrk="1" hangingPunct="1">
              <a:lnSpc>
                <a:spcPts val="4600"/>
              </a:lnSpc>
              <a:spcAft>
                <a:spcPts val="1200"/>
              </a:spcAft>
              <a:buSzTx/>
              <a:tabLst>
                <a:tab pos="1790700" algn="l"/>
                <a:tab pos="2057400" algn="l"/>
              </a:tabLst>
              <a:defRPr/>
            </a:pPr>
            <a:r>
              <a:rPr lang="en-US" altLang="zh-HK" sz="3200" kern="0" dirty="0">
                <a:solidFill>
                  <a:srgbClr val="000000"/>
                </a:solidFill>
                <a:latin typeface="Comic Sans MS" pitchFamily="66" charset="0"/>
                <a:ea typeface="新細明體" panose="02020500000000000000" pitchFamily="18" charset="-120"/>
              </a:rPr>
              <a:t>Student 	:	___________________ </a:t>
            </a:r>
            <a:endParaRPr lang="zh-HK" altLang="en-US" sz="3200" kern="0" dirty="0">
              <a:solidFill>
                <a:srgbClr val="000000"/>
              </a:solidFill>
              <a:latin typeface="Comic Sans MS" pitchFamily="66" charset="0"/>
              <a:ea typeface="新細明體" panose="02020500000000000000" pitchFamily="18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3E3EF2-0013-3D46-37F1-326100AE685A}"/>
              </a:ext>
            </a:extLst>
          </p:cNvPr>
          <p:cNvSpPr txBox="1"/>
          <p:nvPr/>
        </p:nvSpPr>
        <p:spPr>
          <a:xfrm>
            <a:off x="4636635" y="2041066"/>
            <a:ext cx="6176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How many balls are there</a:t>
            </a: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3A9FBE4-BEE5-AD65-4435-05C1775EB23B}"/>
              </a:ext>
            </a:extLst>
          </p:cNvPr>
          <p:cNvSpPr txBox="1"/>
          <p:nvPr/>
        </p:nvSpPr>
        <p:spPr>
          <a:xfrm>
            <a:off x="4523461" y="2727811"/>
            <a:ext cx="5287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There are twenty balls.</a:t>
            </a: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28">
            <a:extLst>
              <a:ext uri="{FF2B5EF4-FFF2-40B4-BE49-F238E27FC236}">
                <a16:creationId xmlns:a16="http://schemas.microsoft.com/office/drawing/2014/main" id="{05424D8A-70E5-979E-F2B0-9EE23F7E2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658" y="1068129"/>
            <a:ext cx="11314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what Miss Lam and the student say with ‘How many’.</a:t>
            </a:r>
            <a:endParaRPr kumimoji="0" lang="zh-HK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</a:endParaRP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294C97F4-123D-F221-3F3F-EDDB57B99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9318" y="3569549"/>
            <a:ext cx="2895738" cy="193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85C305D-6F67-3AAC-9F97-6D8585E383AC}"/>
              </a:ext>
            </a:extLst>
          </p:cNvPr>
          <p:cNvSpPr txBox="1"/>
          <p:nvPr/>
        </p:nvSpPr>
        <p:spPr>
          <a:xfrm>
            <a:off x="5624333" y="4806799"/>
            <a:ext cx="78140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effectLst>
                  <a:glow rad="114300">
                    <a:prstClr val="white"/>
                  </a:glow>
                </a:effectLst>
                <a:latin typeface="Calibri" panose="020F0502020204030204" pitchFamily="34" charset="0"/>
              </a:rPr>
              <a:t>20</a:t>
            </a:r>
            <a:endParaRPr lang="en-GB" sz="4000" b="1" dirty="0">
              <a:solidFill>
                <a:srgbClr val="0000CC"/>
              </a:solidFill>
              <a:effectLst>
                <a:glow rad="114300">
                  <a:prstClr val="white"/>
                </a:glow>
              </a:effectLst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669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tangv2\Documents\My Documents\LEAP\hi-res\1A\U1_reduced\image107.jpg">
            <a:extLst>
              <a:ext uri="{FF2B5EF4-FFF2-40B4-BE49-F238E27FC236}">
                <a16:creationId xmlns:a16="http://schemas.microsoft.com/office/drawing/2014/main" id="{F5C43BDF-F207-5D34-AB71-596BD9CD6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34" y="2305877"/>
            <a:ext cx="2666907" cy="38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B915E73-B13F-985B-0859-C2BBACAD9209}"/>
              </a:ext>
            </a:extLst>
          </p:cNvPr>
          <p:cNvSpPr txBox="1"/>
          <p:nvPr/>
        </p:nvSpPr>
        <p:spPr>
          <a:xfrm>
            <a:off x="285750" y="118708"/>
            <a:ext cx="356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Quick check</a:t>
            </a:r>
            <a:endParaRPr kumimoji="0" lang="zh-HK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</a:endParaRPr>
          </a:p>
        </p:txBody>
      </p:sp>
      <p:sp>
        <p:nvSpPr>
          <p:cNvPr id="2" name="文字方塊 10">
            <a:extLst>
              <a:ext uri="{FF2B5EF4-FFF2-40B4-BE49-F238E27FC236}">
                <a16:creationId xmlns:a16="http://schemas.microsoft.com/office/drawing/2014/main" id="{17178333-2E94-2E10-678F-A0442F67B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187" y="2041066"/>
            <a:ext cx="8532000" cy="142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809625" eaLnBrk="1" hangingPunct="1">
              <a:lnSpc>
                <a:spcPts val="4600"/>
              </a:lnSpc>
              <a:spcAft>
                <a:spcPts val="1200"/>
              </a:spcAft>
              <a:buSzTx/>
              <a:tabLst>
                <a:tab pos="1790700" algn="l"/>
                <a:tab pos="2057400" algn="l"/>
              </a:tabLst>
              <a:defRPr/>
            </a:pPr>
            <a:r>
              <a:rPr lang="en-US" altLang="zh-HK" sz="3200" kern="0" dirty="0">
                <a:solidFill>
                  <a:srgbClr val="000000"/>
                </a:solidFill>
                <a:latin typeface="Comic Sans MS" pitchFamily="66" charset="0"/>
                <a:ea typeface="新細明體" panose="02020500000000000000" pitchFamily="18" charset="-120"/>
              </a:rPr>
              <a:t>Miss Lam	:	______________________ ?</a:t>
            </a:r>
          </a:p>
          <a:p>
            <a:pPr defTabSz="809625" eaLnBrk="1" hangingPunct="1">
              <a:lnSpc>
                <a:spcPts val="4600"/>
              </a:lnSpc>
              <a:spcAft>
                <a:spcPts val="1200"/>
              </a:spcAft>
              <a:buSzTx/>
              <a:tabLst>
                <a:tab pos="1790700" algn="l"/>
                <a:tab pos="2057400" algn="l"/>
              </a:tabLst>
              <a:defRPr/>
            </a:pPr>
            <a:r>
              <a:rPr lang="en-US" altLang="zh-HK" sz="3200" kern="0" dirty="0">
                <a:solidFill>
                  <a:srgbClr val="000000"/>
                </a:solidFill>
                <a:latin typeface="Comic Sans MS" pitchFamily="66" charset="0"/>
                <a:ea typeface="新細明體" panose="02020500000000000000" pitchFamily="18" charset="-120"/>
              </a:rPr>
              <a:t>Student 	:	__________________ </a:t>
            </a:r>
            <a:endParaRPr lang="zh-HK" altLang="en-US" sz="3200" kern="0" dirty="0">
              <a:solidFill>
                <a:srgbClr val="000000"/>
              </a:solidFill>
              <a:latin typeface="Comic Sans MS" pitchFamily="66" charset="0"/>
              <a:ea typeface="新細明體" panose="02020500000000000000" pitchFamily="18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1CDF1E2-3CFF-5D3D-6E73-13059AE0DE31}"/>
              </a:ext>
            </a:extLst>
          </p:cNvPr>
          <p:cNvSpPr txBox="1"/>
          <p:nvPr/>
        </p:nvSpPr>
        <p:spPr>
          <a:xfrm>
            <a:off x="4636635" y="2041066"/>
            <a:ext cx="6176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How many robots are there</a:t>
            </a: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8BE3329-4CC4-6311-7FEF-A5AB25ACFC57}"/>
              </a:ext>
            </a:extLst>
          </p:cNvPr>
          <p:cNvSpPr txBox="1"/>
          <p:nvPr/>
        </p:nvSpPr>
        <p:spPr>
          <a:xfrm>
            <a:off x="4523461" y="2727811"/>
            <a:ext cx="453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There is one robot.</a:t>
            </a: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28">
            <a:extLst>
              <a:ext uri="{FF2B5EF4-FFF2-40B4-BE49-F238E27FC236}">
                <a16:creationId xmlns:a16="http://schemas.microsoft.com/office/drawing/2014/main" id="{8D63A350-02EC-FA14-60FC-EE53E341E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658" y="1068129"/>
            <a:ext cx="11314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kumimoji="0" lang="en-US" altLang="zh-H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what Miss Lam and the student say with ‘How many’.</a:t>
            </a:r>
            <a:endParaRPr kumimoji="0" lang="zh-HK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Calibri" panose="020F050202020403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526916C4-C862-3319-9C70-81ADE5594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9550" y="3767742"/>
            <a:ext cx="3562350" cy="237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D09322BD-D26F-21C9-9B01-ABDF9F75C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9"/>
          <a:stretch>
            <a:fillRect/>
          </a:stretch>
        </p:blipFill>
        <p:spPr bwMode="auto">
          <a:xfrm>
            <a:off x="5261479" y="3569067"/>
            <a:ext cx="1802772" cy="257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20354D7-2094-9208-4B95-DCBE486E4A3F}"/>
              </a:ext>
            </a:extLst>
          </p:cNvPr>
          <p:cNvSpPr txBox="1"/>
          <p:nvPr/>
        </p:nvSpPr>
        <p:spPr>
          <a:xfrm>
            <a:off x="4431203" y="3312585"/>
            <a:ext cx="37348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Or: There is a robot.</a:t>
            </a:r>
            <a:endParaRPr lang="en-GB" sz="30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706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65FAEA-DCBB-4AC9-9447-B095910BBB8D}"/>
              </a:ext>
            </a:extLst>
          </p:cNvPr>
          <p:cNvSpPr/>
          <p:nvPr/>
        </p:nvSpPr>
        <p:spPr>
          <a:xfrm>
            <a:off x="400050" y="330150"/>
            <a:ext cx="11371036" cy="3924000"/>
          </a:xfrm>
          <a:prstGeom prst="roundRect">
            <a:avLst>
              <a:gd name="adj" fmla="val 86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" name="文字方塊 4">
            <a:extLst>
              <a:ext uri="{FF2B5EF4-FFF2-40B4-BE49-F238E27FC236}">
                <a16:creationId xmlns:a16="http://schemas.microsoft.com/office/drawing/2014/main" id="{F18B00DF-160C-406A-A778-BDC5723FB79C}"/>
              </a:ext>
            </a:extLst>
          </p:cNvPr>
          <p:cNvSpPr txBox="1"/>
          <p:nvPr/>
        </p:nvSpPr>
        <p:spPr>
          <a:xfrm>
            <a:off x="704849" y="1066830"/>
            <a:ext cx="107823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this part, you will learn: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HK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ask questions about numbers.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HK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use </a:t>
            </a:r>
            <a:r>
              <a:rPr lang="en-US" altLang="zh-HK" sz="2800" dirty="0">
                <a:solidFill>
                  <a:srgbClr val="00AB4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</a:t>
            </a:r>
            <a:r>
              <a:rPr lang="en-US" altLang="zh-HK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zh-HK" sz="2800" dirty="0">
                <a:solidFill>
                  <a:srgbClr val="00AB4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US" altLang="zh-HK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talk about the number of animals.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8383739-42C7-6538-13D1-D8D4B90C1C6F}"/>
              </a:ext>
            </a:extLst>
          </p:cNvPr>
          <p:cNvSpPr txBox="1"/>
          <p:nvPr/>
        </p:nvSpPr>
        <p:spPr>
          <a:xfrm>
            <a:off x="704850" y="543610"/>
            <a:ext cx="2412000" cy="5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800" b="1" dirty="0">
                <a:solidFill>
                  <a:srgbClr val="2461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cs typeface="ADLaM Display" panose="02010000000000000000" pitchFamily="2" charset="0"/>
              </a:rPr>
              <a:t>Grammar 1</a:t>
            </a:r>
            <a:endParaRPr lang="zh-HK" altLang="en-US" sz="2800" b="1" dirty="0">
              <a:solidFill>
                <a:srgbClr val="2461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76773F9-7CAF-7CAB-3E0B-6F98773A75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6F4FE"/>
              </a:clrFrom>
              <a:clrTo>
                <a:srgbClr val="E6F4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949" y="2476501"/>
            <a:ext cx="4777121" cy="342360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33F41FD-74DB-7A2E-EEBA-75F3F4443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6" y="2514601"/>
            <a:ext cx="3790950" cy="2376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435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6680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9">
            <a:extLst>
              <a:ext uri="{FF2B5EF4-FFF2-40B4-BE49-F238E27FC236}">
                <a16:creationId xmlns:a16="http://schemas.microsoft.com/office/drawing/2014/main" id="{42708603-A6D4-F11D-53DF-4AEFA283C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73" y="453719"/>
            <a:ext cx="8108825" cy="523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SzTx/>
            </a:pPr>
            <a:r>
              <a:rPr lang="en-US" altLang="zh-HK" sz="1400" b="1" dirty="0">
                <a:latin typeface="+mn-lt"/>
              </a:rPr>
              <a:t>Acknowledgements</a:t>
            </a:r>
            <a:endParaRPr lang="zh-TW" altLang="zh-HK" sz="1400" b="1" dirty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Tx/>
            </a:pPr>
            <a:r>
              <a:rPr lang="en-US" altLang="zh-HK" sz="1400" dirty="0">
                <a:latin typeface="+mn-lt"/>
              </a:rPr>
              <a:t>We would like to thank the following </a:t>
            </a:r>
            <a:r>
              <a:rPr lang="en-US" altLang="zh-HK" sz="1400" dirty="0" err="1">
                <a:latin typeface="+mn-lt"/>
              </a:rPr>
              <a:t>organisations</a:t>
            </a:r>
            <a:r>
              <a:rPr lang="en-US" altLang="zh-HK" sz="1400" dirty="0">
                <a:latin typeface="+mn-lt"/>
              </a:rPr>
              <a:t> and people for permission to use their images:</a:t>
            </a:r>
          </a:p>
          <a:p>
            <a:endParaRPr lang="en-US" altLang="zh-HK" sz="1400" dirty="0">
              <a:latin typeface="+mn-lt"/>
            </a:endParaRP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</a:rPr>
              <a:t>Andrii_M</a:t>
            </a:r>
            <a:r>
              <a:rPr lang="en-GB" altLang="zh-HK" sz="1400" dirty="0">
                <a:latin typeface="+mn-lt"/>
              </a:rPr>
              <a:t>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</a:rPr>
              <a:t>absolutimages</a:t>
            </a:r>
            <a:r>
              <a:rPr lang="en-GB" altLang="zh-HK" sz="1400" dirty="0">
                <a:latin typeface="+mn-lt"/>
              </a:rPr>
              <a:t>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Africa Studio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Anastasia Shilova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Be Good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</a:rPr>
              <a:t>cyo</a:t>
            </a:r>
            <a:r>
              <a:rPr lang="en-GB" altLang="zh-HK" sz="1400" dirty="0">
                <a:latin typeface="+mn-lt"/>
              </a:rPr>
              <a:t> </a:t>
            </a:r>
            <a:r>
              <a:rPr lang="en-GB" altLang="zh-HK" sz="1400" dirty="0" err="1">
                <a:latin typeface="+mn-lt"/>
              </a:rPr>
              <a:t>bo</a:t>
            </a:r>
            <a:r>
              <a:rPr lang="en-GB" altLang="zh-HK" sz="1400" dirty="0">
                <a:latin typeface="+mn-lt"/>
              </a:rPr>
              <a:t>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</a:rPr>
              <a:t>deagreez</a:t>
            </a:r>
            <a:r>
              <a:rPr lang="en-GB" altLang="zh-HK" sz="1400" dirty="0">
                <a:latin typeface="+mn-lt"/>
              </a:rPr>
              <a:t>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Eric </a:t>
            </a:r>
            <a:r>
              <a:rPr lang="en-GB" altLang="zh-HK" sz="1400" dirty="0" err="1">
                <a:latin typeface="+mn-lt"/>
              </a:rPr>
              <a:t>Isselee</a:t>
            </a:r>
            <a:r>
              <a:rPr lang="en-GB" altLang="zh-HK" sz="1400" dirty="0">
                <a:latin typeface="+mn-lt"/>
              </a:rPr>
              <a:t>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</a:rPr>
              <a:t>fotomatrix</a:t>
            </a:r>
            <a:r>
              <a:rPr lang="en-GB" altLang="zh-HK" sz="1400" dirty="0">
                <a:latin typeface="+mn-lt"/>
              </a:rPr>
              <a:t>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</a:rPr>
              <a:t>GongTo</a:t>
            </a:r>
            <a:r>
              <a:rPr lang="en-GB" altLang="zh-HK" sz="1400" dirty="0">
                <a:latin typeface="+mn-lt"/>
              </a:rPr>
              <a:t>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Gonzalo Calle </a:t>
            </a:r>
            <a:r>
              <a:rPr lang="en-GB" altLang="zh-HK" sz="1400" dirty="0" err="1">
                <a:latin typeface="+mn-lt"/>
              </a:rPr>
              <a:t>Asprilla</a:t>
            </a:r>
            <a:r>
              <a:rPr lang="en-GB" altLang="zh-HK" sz="1400" dirty="0">
                <a:latin typeface="+mn-lt"/>
              </a:rPr>
              <a:t> / 123RF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</a:rPr>
              <a:t>leungchopan</a:t>
            </a:r>
            <a:r>
              <a:rPr lang="en-GB" altLang="zh-HK" sz="1400" dirty="0">
                <a:latin typeface="+mn-lt"/>
              </a:rPr>
              <a:t>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LIGHTFIELD STUDIOS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Louis-Photo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Mauro Rodrigues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peopleimages.com / stock.adobe.com</a:t>
            </a:r>
          </a:p>
          <a:p>
            <a:pPr>
              <a:tabLst>
                <a:tab pos="4127500" algn="l"/>
              </a:tabLst>
            </a:pPr>
            <a:endParaRPr lang="en-GB" altLang="zh-HK" sz="14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481B9-8046-3C46-B217-27B0654B0229}"/>
              </a:ext>
            </a:extLst>
          </p:cNvPr>
          <p:cNvSpPr txBox="1"/>
          <p:nvPr/>
        </p:nvSpPr>
        <p:spPr>
          <a:xfrm>
            <a:off x="5417806" y="1238805"/>
            <a:ext cx="609487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Picture Partners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Quang Ho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</a:rPr>
              <a:t>redlinevector</a:t>
            </a:r>
            <a:r>
              <a:rPr lang="en-GB" altLang="zh-HK" sz="1400" dirty="0">
                <a:latin typeface="+mn-lt"/>
              </a:rPr>
              <a:t> / 123RF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Richard Peterson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</a:rPr>
              <a:t>SLP_London</a:t>
            </a:r>
            <a:r>
              <a:rPr lang="en-GB" altLang="zh-HK" sz="1400" dirty="0">
                <a:latin typeface="+mn-lt"/>
              </a:rPr>
              <a:t>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Susan Schmitz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</a:rPr>
              <a:t>ventura</a:t>
            </a:r>
            <a:r>
              <a:rPr lang="en-GB" altLang="zh-HK" sz="1400" dirty="0">
                <a:latin typeface="+mn-lt"/>
              </a:rPr>
              <a:t>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voren1 / stock.adobe.com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Zack Frank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 err="1">
                <a:latin typeface="+mn-lt"/>
              </a:rPr>
              <a:t>zerbor</a:t>
            </a:r>
            <a:r>
              <a:rPr lang="en-GB" altLang="zh-HK" sz="1400" dirty="0">
                <a:latin typeface="+mn-lt"/>
              </a:rPr>
              <a:t> / 123RF</a:t>
            </a:r>
          </a:p>
          <a:p>
            <a:pPr>
              <a:tabLst>
                <a:tab pos="4127500" algn="l"/>
              </a:tabLst>
            </a:pPr>
            <a:endParaRPr lang="en-GB" altLang="zh-HK" sz="14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78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字方塊 10"/>
          <p:cNvSpPr txBox="1">
            <a:spLocks noChangeArrowheads="1"/>
          </p:cNvSpPr>
          <p:nvPr/>
        </p:nvSpPr>
        <p:spPr bwMode="auto">
          <a:xfrm>
            <a:off x="3527607" y="2286942"/>
            <a:ext cx="6408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altLang="zh-HK" sz="3200" dirty="0">
                <a:solidFill>
                  <a:srgbClr val="0066FF"/>
                </a:solidFill>
                <a:latin typeface="Comic Sans MS" pitchFamily="66" charset="0"/>
              </a:rPr>
              <a:t>How many </a:t>
            </a:r>
            <a:r>
              <a:rPr lang="en-US" altLang="zh-HK" sz="3200" dirty="0">
                <a:solidFill>
                  <a:srgbClr val="000000"/>
                </a:solidFill>
                <a:latin typeface="Comic Sans MS" pitchFamily="66" charset="0"/>
              </a:rPr>
              <a:t>elephants are there?</a:t>
            </a:r>
            <a:endParaRPr lang="zh-HK" altLang="en-US" sz="32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CBB036D-4CD2-D132-1A4B-C440BABB7984}"/>
              </a:ext>
            </a:extLst>
          </p:cNvPr>
          <p:cNvSpPr txBox="1"/>
          <p:nvPr/>
        </p:nvSpPr>
        <p:spPr>
          <a:xfrm>
            <a:off x="300267" y="337468"/>
            <a:ext cx="1162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600" b="1" dirty="0">
                <a:solidFill>
                  <a:srgbClr val="246198"/>
                </a:solidFill>
                <a:effectLst>
                  <a:outerShdw blurRad="50800" dist="38100" dir="2700000" algn="tl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many …?</a:t>
            </a:r>
            <a:endParaRPr lang="zh-HK" altLang="en-US" sz="3600" b="1" i="1" dirty="0">
              <a:solidFill>
                <a:srgbClr val="246198"/>
              </a:solidFill>
              <a:effectLst>
                <a:outerShdw blurRad="50800" dist="38100" dir="2700000" algn="tl" rotWithShape="0">
                  <a:schemeClr val="accent1">
                    <a:lumMod val="60000"/>
                    <a:lumOff val="40000"/>
                    <a:alpha val="40000"/>
                  </a:schemeClr>
                </a:outerShdw>
              </a:effectLst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" name="文字方塊 28">
            <a:extLst>
              <a:ext uri="{FF2B5EF4-FFF2-40B4-BE49-F238E27FC236}">
                <a16:creationId xmlns:a16="http://schemas.microsoft.com/office/drawing/2014/main" id="{1E914E77-469D-60E7-07E3-73F837225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00" y="1007524"/>
            <a:ext cx="11628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Cindy and her mum and dad are at the zoo. They want to know the number of elephants there. What can they say?</a:t>
            </a:r>
            <a:endParaRPr lang="zh-HK" alt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E209D92-3F5D-F0A3-F1F7-D5294AC8F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318" y="2286973"/>
            <a:ext cx="3003305" cy="22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EFC3D9AC-6285-22DB-9A4F-2E5C9B9C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8946" y="2986592"/>
            <a:ext cx="5800807" cy="387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117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235333" y="2340302"/>
            <a:ext cx="216000" cy="478054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3980507" y="2760300"/>
            <a:ext cx="5358200" cy="1176702"/>
            <a:chOff x="3037509" y="2029070"/>
            <a:chExt cx="5358200" cy="11767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圓角矩形 12"/>
            <p:cNvSpPr/>
            <p:nvPr/>
          </p:nvSpPr>
          <p:spPr>
            <a:xfrm>
              <a:off x="3340099" y="2146300"/>
              <a:ext cx="5055610" cy="1059472"/>
            </a:xfrm>
            <a:prstGeom prst="roundRect">
              <a:avLst/>
            </a:prstGeom>
            <a:solidFill>
              <a:srgbClr val="FFFF66"/>
            </a:solidFill>
            <a:ln w="38100" cap="flat" cmpd="sng" algn="ctr">
              <a:noFill/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4" name="群組 13"/>
            <p:cNvGrpSpPr/>
            <p:nvPr/>
          </p:nvGrpSpPr>
          <p:grpSpPr>
            <a:xfrm>
              <a:off x="3037509" y="2029070"/>
              <a:ext cx="5358200" cy="1152850"/>
              <a:chOff x="4345609" y="1355970"/>
              <a:chExt cx="5358200" cy="1152850"/>
            </a:xfrm>
          </p:grpSpPr>
          <p:sp>
            <p:nvSpPr>
              <p:cNvPr id="15" name="文字方塊 14"/>
              <p:cNvSpPr txBox="1"/>
              <p:nvPr/>
            </p:nvSpPr>
            <p:spPr>
              <a:xfrm>
                <a:off x="4844143" y="1493157"/>
                <a:ext cx="485966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3000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 always use the plural (+</a:t>
                </a:r>
                <a:r>
                  <a:rPr lang="en-US" sz="3000" kern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US" sz="3000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in the question.</a:t>
                </a:r>
                <a:endParaRPr lang="en-GB" sz="3000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6" name="Picture 2" descr="https://assetlibrary.pearson.com/Public/66/ThumbnailLarge/7fa46c4a-6a08-4545-8bf0-d22a74d74f9f.jpg?0_0_0_0_27_73_137_37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87697" l="0" r="100000">
                            <a14:foregroundMark x1="34483" y1="45110" x2="37304" y2="48265"/>
                            <a14:foregroundMark x1="29781" y1="54259" x2="15674" y2="64353"/>
                            <a14:foregroundMark x1="47335" y1="12934" x2="44514" y2="182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4448" b="13394"/>
              <a:stretch/>
            </p:blipFill>
            <p:spPr bwMode="auto">
              <a:xfrm>
                <a:off x="4345609" y="1355970"/>
                <a:ext cx="556591" cy="55991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9" name="文字方塊 10"/>
          <p:cNvSpPr txBox="1">
            <a:spLocks noChangeArrowheads="1"/>
          </p:cNvSpPr>
          <p:nvPr/>
        </p:nvSpPr>
        <p:spPr bwMode="auto">
          <a:xfrm>
            <a:off x="3527607" y="2286942"/>
            <a:ext cx="6264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altLang="zh-HK" sz="3200" dirty="0">
                <a:solidFill>
                  <a:srgbClr val="0066FF"/>
                </a:solidFill>
                <a:latin typeface="Comic Sans MS" pitchFamily="66" charset="0"/>
              </a:rPr>
              <a:t>How many </a:t>
            </a:r>
            <a:r>
              <a:rPr lang="en-US" altLang="zh-HK" sz="3200" dirty="0">
                <a:solidFill>
                  <a:srgbClr val="000000"/>
                </a:solidFill>
                <a:latin typeface="Comic Sans MS" pitchFamily="66" charset="0"/>
              </a:rPr>
              <a:t>elephants are there?</a:t>
            </a:r>
            <a:endParaRPr lang="zh-HK" altLang="en-US" sz="32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B8861F9-8710-4096-5CC9-C0F3508496BC}"/>
              </a:ext>
            </a:extLst>
          </p:cNvPr>
          <p:cNvSpPr txBox="1"/>
          <p:nvPr/>
        </p:nvSpPr>
        <p:spPr>
          <a:xfrm>
            <a:off x="300267" y="337468"/>
            <a:ext cx="1162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600" b="1" dirty="0">
                <a:solidFill>
                  <a:srgbClr val="246198"/>
                </a:solidFill>
                <a:effectLst>
                  <a:outerShdw blurRad="50800" dist="38100" dir="2700000" algn="tl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many …?</a:t>
            </a:r>
            <a:endParaRPr lang="zh-HK" altLang="en-US" sz="3600" b="1" i="1" dirty="0">
              <a:solidFill>
                <a:srgbClr val="246198"/>
              </a:solidFill>
              <a:effectLst>
                <a:outerShdw blurRad="50800" dist="38100" dir="2700000" algn="tl" rotWithShape="0">
                  <a:schemeClr val="accent1">
                    <a:lumMod val="60000"/>
                    <a:lumOff val="40000"/>
                    <a:alpha val="40000"/>
                  </a:schemeClr>
                </a:outerShdw>
              </a:effectLst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" name="文字方塊 28">
            <a:extLst>
              <a:ext uri="{FF2B5EF4-FFF2-40B4-BE49-F238E27FC236}">
                <a16:creationId xmlns:a16="http://schemas.microsoft.com/office/drawing/2014/main" id="{562E15F7-881C-A216-53D1-C1D250520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00" y="1007524"/>
            <a:ext cx="116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Correct! We can use </a:t>
            </a:r>
            <a:r>
              <a:rPr lang="en-US" altLang="zh-HK" sz="3200" b="1" i="1" dirty="0">
                <a:solidFill>
                  <a:srgbClr val="3366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many</a:t>
            </a: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ask about the number of things.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02202B4-19BF-B601-08B0-2C060DC0C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318" y="2286973"/>
            <a:ext cx="3003305" cy="22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9C35835-9825-6453-CBFE-EB25FB240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8946" y="2986592"/>
            <a:ext cx="5800807" cy="387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038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709CD38-1576-DE92-15F9-DC8411B7F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318" y="2286973"/>
            <a:ext cx="3003305" cy="22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CED3020-C035-60C2-77D3-73896CE4D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8946" y="2986592"/>
            <a:ext cx="5800807" cy="387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7220817" y="2340302"/>
            <a:ext cx="293046" cy="478054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文字方塊 10"/>
          <p:cNvSpPr txBox="1">
            <a:spLocks noChangeArrowheads="1"/>
          </p:cNvSpPr>
          <p:nvPr/>
        </p:nvSpPr>
        <p:spPr bwMode="auto">
          <a:xfrm>
            <a:off x="3527607" y="2286942"/>
            <a:ext cx="6372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altLang="zh-HK" sz="3200" dirty="0">
                <a:solidFill>
                  <a:srgbClr val="0066FF"/>
                </a:solidFill>
                <a:latin typeface="Comic Sans MS" pitchFamily="66" charset="0"/>
              </a:rPr>
              <a:t>How many </a:t>
            </a:r>
            <a:r>
              <a:rPr lang="en-US" altLang="zh-HK" sz="3200" dirty="0">
                <a:solidFill>
                  <a:srgbClr val="000000"/>
                </a:solidFill>
                <a:latin typeface="Comic Sans MS" pitchFamily="66" charset="0"/>
              </a:rPr>
              <a:t>elephants are there?</a:t>
            </a:r>
            <a:endParaRPr lang="zh-HK" altLang="en-US" sz="32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" name="文字方塊 10"/>
          <p:cNvSpPr txBox="1">
            <a:spLocks noChangeArrowheads="1"/>
          </p:cNvSpPr>
          <p:nvPr/>
        </p:nvSpPr>
        <p:spPr bwMode="auto">
          <a:xfrm>
            <a:off x="3527608" y="3323838"/>
            <a:ext cx="1387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altLang="zh-HK" sz="3200" dirty="0">
                <a:solidFill>
                  <a:srgbClr val="00AB4E"/>
                </a:solidFill>
                <a:latin typeface="Comic Sans MS" pitchFamily="66" charset="0"/>
              </a:rPr>
              <a:t>There</a:t>
            </a:r>
            <a:endParaRPr lang="zh-HK" altLang="en-US" sz="3200" dirty="0">
              <a:solidFill>
                <a:srgbClr val="00AB4E"/>
              </a:solidFill>
              <a:latin typeface="Comic Sans MS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545613" y="2322124"/>
            <a:ext cx="6794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are</a:t>
            </a:r>
            <a:endParaRPr lang="en-GB" sz="3200" dirty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8301265" y="2330778"/>
            <a:ext cx="110616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there</a:t>
            </a:r>
            <a:endParaRPr lang="en-GB" sz="3200" dirty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32" name="文字方塊 10"/>
          <p:cNvSpPr txBox="1">
            <a:spLocks noChangeArrowheads="1"/>
          </p:cNvSpPr>
          <p:nvPr/>
        </p:nvSpPr>
        <p:spPr bwMode="auto">
          <a:xfrm>
            <a:off x="4817077" y="3323837"/>
            <a:ext cx="8502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altLang="zh-HK" sz="3200" dirty="0">
                <a:solidFill>
                  <a:srgbClr val="00AB4E"/>
                </a:solidFill>
                <a:latin typeface="Comic Sans MS" pitchFamily="66" charset="0"/>
              </a:rPr>
              <a:t>are</a:t>
            </a:r>
            <a:endParaRPr lang="zh-HK" altLang="en-US" sz="3200" dirty="0">
              <a:solidFill>
                <a:srgbClr val="00AB4E"/>
              </a:solidFill>
              <a:latin typeface="Comic Sans MS" pitchFamily="66" charset="0"/>
            </a:endParaRPr>
          </a:p>
        </p:txBody>
      </p:sp>
      <p:sp>
        <p:nvSpPr>
          <p:cNvPr id="35" name="文字方塊 10"/>
          <p:cNvSpPr txBox="1">
            <a:spLocks noChangeArrowheads="1"/>
          </p:cNvSpPr>
          <p:nvPr/>
        </p:nvSpPr>
        <p:spPr bwMode="auto">
          <a:xfrm>
            <a:off x="5547235" y="3321599"/>
            <a:ext cx="3528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altLang="zh-HK" sz="3200" dirty="0">
                <a:solidFill>
                  <a:srgbClr val="000000"/>
                </a:solidFill>
                <a:latin typeface="Comic Sans MS" pitchFamily="66" charset="0"/>
              </a:rPr>
              <a:t>three elephants.</a:t>
            </a:r>
            <a:endParaRPr lang="zh-HK" altLang="en-US" sz="32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 flipH="1">
            <a:off x="4317167" y="2767554"/>
            <a:ext cx="4392493" cy="661446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>
            <a:cxnSpLocks/>
            <a:stCxn id="5" idx="2"/>
          </p:cNvCxnSpPr>
          <p:nvPr/>
        </p:nvCxnSpPr>
        <p:spPr>
          <a:xfrm flipH="1">
            <a:off x="5396459" y="2814567"/>
            <a:ext cx="2488880" cy="614433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477021" y="2756233"/>
            <a:ext cx="505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1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331207" y="2348141"/>
            <a:ext cx="505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2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342803" y="2250200"/>
            <a:ext cx="505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3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2925374-1513-B75F-7491-74C0BCA12B33}"/>
              </a:ext>
            </a:extLst>
          </p:cNvPr>
          <p:cNvSpPr txBox="1"/>
          <p:nvPr/>
        </p:nvSpPr>
        <p:spPr>
          <a:xfrm>
            <a:off x="300267" y="337468"/>
            <a:ext cx="1162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600" b="1" dirty="0">
                <a:solidFill>
                  <a:srgbClr val="246198"/>
                </a:solidFill>
                <a:effectLst>
                  <a:outerShdw blurRad="50800" dist="38100" dir="2700000" algn="tl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many …?</a:t>
            </a:r>
            <a:endParaRPr lang="zh-HK" altLang="en-US" sz="3600" b="1" i="1" dirty="0">
              <a:solidFill>
                <a:srgbClr val="246198"/>
              </a:solidFill>
              <a:effectLst>
                <a:outerShdw blurRad="50800" dist="38100" dir="2700000" algn="tl" rotWithShape="0">
                  <a:schemeClr val="accent1">
                    <a:lumMod val="60000"/>
                    <a:lumOff val="40000"/>
                    <a:alpha val="40000"/>
                  </a:schemeClr>
                </a:outerShdw>
              </a:effectLst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9" name="文字方塊 28">
            <a:extLst>
              <a:ext uri="{FF2B5EF4-FFF2-40B4-BE49-F238E27FC236}">
                <a16:creationId xmlns:a16="http://schemas.microsoft.com/office/drawing/2014/main" id="{486D1C85-90CF-C5A3-61FB-0651098EC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00" y="1007524"/>
            <a:ext cx="116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how many elephants are there? Let’s count!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995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37344 0.14885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74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21679 0.15324 " pathEditMode="relative" rAng="0" ptsTypes="AA">
                                      <p:cBhvr>
                                        <p:cTn id="3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76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" grpId="0"/>
      <p:bldP spid="5" grpId="1"/>
      <p:bldP spid="5" grpId="2"/>
      <p:bldP spid="31" grpId="0"/>
      <p:bldP spid="31" grpId="1"/>
      <p:bldP spid="31" grpId="2"/>
      <p:bldP spid="32" grpId="0"/>
      <p:bldP spid="35" grpId="0"/>
      <p:bldP spid="21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/>
          <p:nvPr/>
        </p:nvSpPr>
        <p:spPr>
          <a:xfrm>
            <a:off x="6834950" y="2263980"/>
            <a:ext cx="183071" cy="478054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8086100" y="2999554"/>
            <a:ext cx="170957" cy="478054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文字方塊 10"/>
          <p:cNvSpPr txBox="1">
            <a:spLocks noChangeArrowheads="1"/>
          </p:cNvSpPr>
          <p:nvPr/>
        </p:nvSpPr>
        <p:spPr bwMode="auto">
          <a:xfrm>
            <a:off x="3589772" y="2263981"/>
            <a:ext cx="575926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66FF"/>
                </a:solidFill>
                <a:latin typeface="Comic Sans MS" pitchFamily="66" charset="0"/>
              </a:rPr>
              <a:t>How many </a:t>
            </a: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giraffes are there?</a:t>
            </a:r>
          </a:p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AB4E"/>
                </a:solidFill>
                <a:latin typeface="Comic Sans MS" pitchFamily="66" charset="0"/>
              </a:rPr>
              <a:t>There are </a:t>
            </a: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eleven giraffes.</a:t>
            </a:r>
            <a:endParaRPr lang="zh-HK" altLang="en-US" sz="3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2" name="文字方塊 10"/>
          <p:cNvSpPr txBox="1">
            <a:spLocks noChangeArrowheads="1"/>
          </p:cNvSpPr>
          <p:nvPr/>
        </p:nvSpPr>
        <p:spPr bwMode="auto">
          <a:xfrm>
            <a:off x="3029592" y="2263981"/>
            <a:ext cx="71963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A:</a:t>
            </a:r>
          </a:p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B:</a:t>
            </a:r>
          </a:p>
        </p:txBody>
      </p:sp>
      <p:pic>
        <p:nvPicPr>
          <p:cNvPr id="24" name="Picture 3" descr="C:\Users\utangv2\Documents\My Documents\LEAP\hi-res\1A\U5_reduced\image1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741309"/>
            <a:ext cx="9157064" cy="253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ssetlibrary.pearson.com/Public/66/ThumbnailLarge/1011e27b-4a62-4803-8af2-720b6c512b03.jpg?0_0_0_0_27_76_184_8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3" b="100000" l="97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101" y="4523789"/>
            <a:ext cx="1719601" cy="16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assetlibrary.pearson.com/Public/66/ThumbnailLarge/6e3aefb3-fce9-4732-8b3f-03969a191bd7.jpg?0_0_0_0_26_235_102_9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18" b="96552" l="98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875" y="3875731"/>
            <a:ext cx="1562916" cy="234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assetlibrary.pearson.com/Public/66/ThumbnailLarge/a2c1545d-182c-471c-87a1-9b77e34bdf0b.jpg?0_0_0_0_26_248_10_5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18" b="99373" l="10000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034" y="3813113"/>
            <a:ext cx="1465566" cy="16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assetlibrary.pearson.com/Public/66/ThumbnailLarge/a2c1545d-182c-471c-87a1-9b77e34bdf0b.jpg?0_0_0_0_26_248_10_5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18" b="99373" l="10000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681" y="3700415"/>
            <a:ext cx="1465566" cy="16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assetlibrary.pearson.com/Public/66/ThumbnailLarge/a2c1545d-182c-471c-87a1-9b77e34bdf0b.jpg?0_0_0_0_26_248_10_5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18" b="99373" l="10000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35315" y="4173499"/>
            <a:ext cx="1465566" cy="16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https://assetlibrary.pearson.com/Public/66/ThumbnailLarge/6e3aefb3-fce9-4732-8b3f-03969a191bd7.jpg?0_0_0_0_26_235_102_9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18" b="96552" l="98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1855" y="3502491"/>
            <a:ext cx="1562916" cy="234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s://assetlibrary.pearson.com/Public/66/ThumbnailLarge/a2c1545d-182c-471c-87a1-9b77e34bdf0b.jpg?0_0_0_0_26_248_10_5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18" b="99373" l="10000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315216" y="4630542"/>
            <a:ext cx="1465566" cy="16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ttps://assetlibrary.pearson.com/Public/66/ThumbnailLarge/6e3aefb3-fce9-4732-8b3f-03969a191bd7.jpg?0_0_0_0_26_235_102_9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18" b="96552" l="98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857" y="3477608"/>
            <a:ext cx="1562916" cy="234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s://assetlibrary.pearson.com/Public/66/ThumbnailLarge/a2c1545d-182c-471c-87a1-9b77e34bdf0b.jpg?0_0_0_0_26_248_10_5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18" b="99373" l="10000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6069" y="3875732"/>
            <a:ext cx="1465566" cy="16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s://assetlibrary.pearson.com/Public/66/ThumbnailLarge/1011e27b-4a62-4803-8af2-720b6c512b03.jpg?0_0_0_0_27_76_184_8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3" b="100000" l="97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510909" y="4768021"/>
            <a:ext cx="1496915" cy="147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s://assetlibrary.pearson.com/Public/66/ThumbnailLarge/1011e27b-4a62-4803-8af2-720b6c512b03.jpg?0_0_0_0_27_76_184_8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3" b="100000" l="97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684100" y="4672844"/>
            <a:ext cx="1496915" cy="147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文字方塊 46"/>
          <p:cNvSpPr txBox="1"/>
          <p:nvPr/>
        </p:nvSpPr>
        <p:spPr>
          <a:xfrm>
            <a:off x="1935828" y="4460245"/>
            <a:ext cx="505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1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4289956" y="3938563"/>
            <a:ext cx="505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3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3036047" y="4095028"/>
            <a:ext cx="505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2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5248853" y="4057292"/>
            <a:ext cx="505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4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6675252" y="3862276"/>
            <a:ext cx="505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6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6169489" y="4758900"/>
            <a:ext cx="505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7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3784193" y="4929878"/>
            <a:ext cx="505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5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7315217" y="4427319"/>
            <a:ext cx="505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8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7751294" y="5194246"/>
            <a:ext cx="505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9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8781112" y="4523295"/>
            <a:ext cx="7203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10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9348005" y="5465391"/>
            <a:ext cx="7203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11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pic>
        <p:nvPicPr>
          <p:cNvPr id="60" name="Picture 3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9227" y="4963440"/>
            <a:ext cx="1082408" cy="12070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52F0758-EB56-573B-B44F-658F063F86E6}"/>
              </a:ext>
            </a:extLst>
          </p:cNvPr>
          <p:cNvSpPr txBox="1"/>
          <p:nvPr/>
        </p:nvSpPr>
        <p:spPr>
          <a:xfrm>
            <a:off x="300267" y="337468"/>
            <a:ext cx="1162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600" b="1" dirty="0">
                <a:solidFill>
                  <a:srgbClr val="246198"/>
                </a:solidFill>
                <a:effectLst>
                  <a:outerShdw blurRad="50800" dist="38100" dir="2700000" algn="tl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many …?</a:t>
            </a:r>
            <a:endParaRPr lang="zh-HK" altLang="en-US" sz="3600" b="1" i="1" dirty="0">
              <a:solidFill>
                <a:srgbClr val="246198"/>
              </a:solidFill>
              <a:effectLst>
                <a:outerShdw blurRad="50800" dist="38100" dir="2700000" algn="tl" rotWithShape="0">
                  <a:schemeClr val="accent1">
                    <a:lumMod val="60000"/>
                    <a:lumOff val="40000"/>
                    <a:alpha val="40000"/>
                  </a:schemeClr>
                </a:outerShdw>
              </a:effectLst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8" name="文字方塊 28">
            <a:extLst>
              <a:ext uri="{FF2B5EF4-FFF2-40B4-BE49-F238E27FC236}">
                <a16:creationId xmlns:a16="http://schemas.microsoft.com/office/drawing/2014/main" id="{8416421D-EC13-31A5-D7A6-CD5064CBE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00" y="1007524"/>
            <a:ext cx="116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Cindy is looking at some other animals. Let’s help her count.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536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20" grpId="0" uiExpand="1" build="p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:\Users\utangv2\Documents\My Documents\LEAP\hi-res\1A\U5_reduced\image1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741309"/>
            <a:ext cx="9157064" cy="253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ssetlibrary.pearson.com/Public/66/ThumbnailLarge/1011e27b-4a62-4803-8af2-720b6c512b03.jpg?0_0_0_0_27_76_184_8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3" b="100000" l="97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101" y="4523789"/>
            <a:ext cx="1719601" cy="16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assetlibrary.pearson.com/Public/66/ThumbnailLarge/6e3aefb3-fce9-4732-8b3f-03969a191bd7.jpg?0_0_0_0_26_235_102_9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18" b="96552" l="98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875" y="3875731"/>
            <a:ext cx="1562916" cy="234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assetlibrary.pearson.com/Public/66/ThumbnailLarge/a2c1545d-182c-471c-87a1-9b77e34bdf0b.jpg?0_0_0_0_26_248_10_5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18" b="99373" l="10000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034" y="3813113"/>
            <a:ext cx="1465566" cy="16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assetlibrary.pearson.com/Public/66/ThumbnailLarge/a2c1545d-182c-471c-87a1-9b77e34bdf0b.jpg?0_0_0_0_26_248_10_5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18" b="99373" l="10000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681" y="3700415"/>
            <a:ext cx="1465566" cy="16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assetlibrary.pearson.com/Public/66/ThumbnailLarge/a2c1545d-182c-471c-87a1-9b77e34bdf0b.jpg?0_0_0_0_26_248_10_5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18" b="99373" l="10000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35315" y="4173499"/>
            <a:ext cx="1465566" cy="16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https://assetlibrary.pearson.com/Public/66/ThumbnailLarge/6e3aefb3-fce9-4732-8b3f-03969a191bd7.jpg?0_0_0_0_26_235_102_9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18" b="96552" l="98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1855" y="3502491"/>
            <a:ext cx="1562916" cy="234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s://assetlibrary.pearson.com/Public/66/ThumbnailLarge/a2c1545d-182c-471c-87a1-9b77e34bdf0b.jpg?0_0_0_0_26_248_10_5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18" b="99373" l="10000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315216" y="4630542"/>
            <a:ext cx="1465566" cy="16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ttps://assetlibrary.pearson.com/Public/66/ThumbnailLarge/6e3aefb3-fce9-4732-8b3f-03969a191bd7.jpg?0_0_0_0_26_235_102_9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18" b="96552" l="98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857" y="3477608"/>
            <a:ext cx="1562916" cy="234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s://assetlibrary.pearson.com/Public/66/ThumbnailLarge/a2c1545d-182c-471c-87a1-9b77e34bdf0b.jpg?0_0_0_0_26_248_10_5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18" b="99373" l="10000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6069" y="3875732"/>
            <a:ext cx="1465566" cy="16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s://assetlibrary.pearson.com/Public/66/ThumbnailLarge/1011e27b-4a62-4803-8af2-720b6c512b03.jpg?0_0_0_0_27_76_184_8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3" b="100000" l="97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510909" y="4768021"/>
            <a:ext cx="1496915" cy="147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s://assetlibrary.pearson.com/Public/66/ThumbnailLarge/1011e27b-4a62-4803-8af2-720b6c512b03.jpg?0_0_0_0_27_76_184_8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3" b="100000" l="97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684100" y="4672844"/>
            <a:ext cx="1496915" cy="147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9227" y="4963440"/>
            <a:ext cx="1082408" cy="12070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AE6739E-FF3A-B06D-EE85-0B35F9D08498}"/>
              </a:ext>
            </a:extLst>
          </p:cNvPr>
          <p:cNvSpPr txBox="1"/>
          <p:nvPr/>
        </p:nvSpPr>
        <p:spPr>
          <a:xfrm>
            <a:off x="300267" y="337468"/>
            <a:ext cx="1162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600" b="1" dirty="0">
                <a:solidFill>
                  <a:srgbClr val="246198"/>
                </a:solidFill>
                <a:effectLst>
                  <a:outerShdw blurRad="50800" dist="38100" dir="2700000" algn="tl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many …?</a:t>
            </a:r>
            <a:endParaRPr lang="zh-HK" altLang="en-US" sz="3600" b="1" i="1" dirty="0">
              <a:solidFill>
                <a:srgbClr val="246198"/>
              </a:solidFill>
              <a:effectLst>
                <a:outerShdw blurRad="50800" dist="38100" dir="2700000" algn="tl" rotWithShape="0">
                  <a:schemeClr val="accent1">
                    <a:lumMod val="60000"/>
                    <a:lumOff val="40000"/>
                    <a:alpha val="40000"/>
                  </a:schemeClr>
                </a:outerShdw>
              </a:effectLst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6" name="文字方塊 28">
            <a:extLst>
              <a:ext uri="{FF2B5EF4-FFF2-40B4-BE49-F238E27FC236}">
                <a16:creationId xmlns:a16="http://schemas.microsoft.com/office/drawing/2014/main" id="{3B61E465-306E-2D4D-F0F8-66329B730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00" y="1007524"/>
            <a:ext cx="116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Cindy is looking at some other animals. Let’s help her count. 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5223BE83-DB6A-A770-616D-5567952D0734}"/>
              </a:ext>
            </a:extLst>
          </p:cNvPr>
          <p:cNvGrpSpPr/>
          <p:nvPr/>
        </p:nvGrpSpPr>
        <p:grpSpPr>
          <a:xfrm>
            <a:off x="2771923" y="1592299"/>
            <a:ext cx="7476275" cy="2101648"/>
            <a:chOff x="393070" y="2337091"/>
            <a:chExt cx="7476275" cy="2101648"/>
          </a:xfrm>
        </p:grpSpPr>
        <p:grpSp>
          <p:nvGrpSpPr>
            <p:cNvPr id="45" name="群組 44"/>
            <p:cNvGrpSpPr/>
            <p:nvPr/>
          </p:nvGrpSpPr>
          <p:grpSpPr>
            <a:xfrm>
              <a:off x="1581433" y="2519806"/>
              <a:ext cx="6287912" cy="523220"/>
              <a:chOff x="1580444" y="2298260"/>
              <a:chExt cx="6287912" cy="523220"/>
            </a:xfrm>
          </p:grpSpPr>
          <p:sp>
            <p:nvSpPr>
              <p:cNvPr id="61" name="文字方塊 28"/>
              <p:cNvSpPr txBox="1">
                <a:spLocks noChangeArrowheads="1"/>
              </p:cNvSpPr>
              <p:nvPr/>
            </p:nvSpPr>
            <p:spPr bwMode="auto">
              <a:xfrm>
                <a:off x="1960157" y="2298260"/>
                <a:ext cx="590819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lnSpc>
                    <a:spcPct val="120000"/>
                  </a:lnSpc>
                  <a:buSzPct val="80000"/>
                  <a:buFont typeface="Verdana" pitchFamily="34" charset="0"/>
                  <a:defRPr sz="2000"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lnSpc>
                    <a:spcPct val="120000"/>
                  </a:lnSpc>
                  <a:buSzPct val="80000"/>
                  <a:buFont typeface="Verdana" pitchFamily="34" charset="0"/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lnSpc>
                    <a:spcPct val="120000"/>
                  </a:lnSpc>
                  <a:buSzPct val="80000"/>
                  <a:buFont typeface="Verdana" pitchFamily="34" charset="0"/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lnSpc>
                    <a:spcPct val="120000"/>
                  </a:lnSpc>
                  <a:buSzPct val="80000"/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lnSpc>
                    <a:spcPct val="120000"/>
                  </a:lnSpc>
                  <a:buSzPct val="80000"/>
                  <a:buFont typeface="Arial" charset="0"/>
                  <a:buChar char="○"/>
                  <a:defRPr sz="2000"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SzPct val="80000"/>
                  <a:buFont typeface="Arial" charset="0"/>
                  <a:buChar char="○"/>
                  <a:defRPr sz="2000"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SzPct val="80000"/>
                  <a:buFont typeface="Arial" charset="0"/>
                  <a:buChar char="○"/>
                  <a:defRPr sz="2000"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SzPct val="80000"/>
                  <a:buFont typeface="Arial" charset="0"/>
                  <a:buChar char="○"/>
                  <a:defRPr sz="2000"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SzPct val="80000"/>
                  <a:buFont typeface="Arial" charset="0"/>
                  <a:buChar char="○"/>
                  <a:defRPr sz="2000"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SzTx/>
                </a:pPr>
                <a:r>
                  <a:rPr lang="en-US" altLang="zh-HK" sz="28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What about the number of monkeys?</a:t>
                </a:r>
                <a:endParaRPr lang="zh-HK" altLang="en-US" sz="2800" dirty="0">
                  <a:solidFill>
                    <a:srgbClr val="0000CC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2" name="手繪多邊形 61"/>
              <p:cNvSpPr/>
              <p:nvPr/>
            </p:nvSpPr>
            <p:spPr>
              <a:xfrm>
                <a:off x="1580444" y="2336751"/>
                <a:ext cx="383823" cy="112938"/>
              </a:xfrm>
              <a:custGeom>
                <a:avLst/>
                <a:gdLst>
                  <a:gd name="connsiteX0" fmla="*/ 0 w 383823"/>
                  <a:gd name="connsiteY0" fmla="*/ 112938 h 112938"/>
                  <a:gd name="connsiteX1" fmla="*/ 158045 w 383823"/>
                  <a:gd name="connsiteY1" fmla="*/ 49 h 112938"/>
                  <a:gd name="connsiteX2" fmla="*/ 383823 w 383823"/>
                  <a:gd name="connsiteY2" fmla="*/ 101649 h 112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3823" h="112938">
                    <a:moveTo>
                      <a:pt x="0" y="112938"/>
                    </a:moveTo>
                    <a:cubicBezTo>
                      <a:pt x="47037" y="57434"/>
                      <a:pt x="94075" y="1930"/>
                      <a:pt x="158045" y="49"/>
                    </a:cubicBezTo>
                    <a:cubicBezTo>
                      <a:pt x="222015" y="-1832"/>
                      <a:pt x="302919" y="49908"/>
                      <a:pt x="383823" y="101649"/>
                    </a:cubicBezTo>
                  </a:path>
                </a:pathLst>
              </a:custGeom>
              <a:noFill/>
              <a:ln w="28575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22BCCF57-F955-0000-9972-AFF9BCD7A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56014" y1="58286" x2="56014" y2="58286"/>
                          <a14:foregroundMark x1="54423" y1="71423" x2="54423" y2="71423"/>
                          <a14:foregroundMark x1="55609" y1="81002" x2="55609" y2="81002"/>
                          <a14:foregroundMark x1="47654" y1="78618" x2="47654" y2="78618"/>
                          <a14:foregroundMark x1="62406" y1="80396" x2="62406" y2="80396"/>
                          <a14:foregroundMark x1="56419" y1="57114" x2="56419" y2="57114"/>
                          <a14:foregroundMark x1="57228" y1="49313" x2="57228" y2="49313"/>
                          <a14:foregroundMark x1="58414" y1="61439" x2="58414" y2="61439"/>
                          <a14:foregroundMark x1="59304" y1="54042" x2="59304" y2="54042"/>
                          <a14:foregroundMark x1="53020" y1="49111" x2="53020" y2="49111"/>
                          <a14:foregroundMark x1="52589" y1="63905" x2="52589" y2="63905"/>
                          <a14:foregroundMark x1="47789" y1="83832" x2="47789" y2="83832"/>
                          <a14:foregroundMark x1="62163" y1="83387" x2="62163" y2="83387"/>
                          <a14:foregroundMark x1="55583" y1="66370" x2="55583" y2="66370"/>
                          <a14:foregroundMark x1="54234" y1="46200" x2="54234" y2="46200"/>
                          <a14:foregroundMark x1="47950" y1="81811" x2="47950" y2="81811"/>
                          <a14:foregroundMark x1="60949" y1="82700" x2="60949" y2="82700"/>
                          <a14:foregroundMark x1="60221" y1="74859" x2="60221" y2="74859"/>
                          <a14:foregroundMark x1="13107" y1="34317" x2="13107" y2="34317"/>
                          <a14:backgroundMark x1="38835" y1="36095" x2="38835" y2="36095"/>
                          <a14:backgroundMark x1="41828" y1="55174" x2="41828" y2="55174"/>
                          <a14:backgroundMark x1="25971" y1="70857" x2="25971" y2="70857"/>
                          <a14:backgroundMark x1="19984" y1="80477" x2="19984" y2="80477"/>
                          <a14:backgroundMark x1="40480" y1="80234" x2="40480" y2="80234"/>
                          <a14:backgroundMark x1="47492" y1="69038" x2="47492" y2="69038"/>
                          <a14:backgroundMark x1="43015" y1="67462" x2="43015" y2="67462"/>
                          <a14:backgroundMark x1="19229" y1="65481" x2="19229" y2="65481"/>
                          <a14:backgroundMark x1="22816" y1="70614" x2="22816" y2="70614"/>
                          <a14:backgroundMark x1="30313" y1="75303" x2="30313" y2="75303"/>
                          <a14:backgroundMark x1="39428" y1="62571" x2="39428" y2="62571"/>
                          <a14:backgroundMark x1="43474" y1="51132" x2="43474" y2="51132"/>
                          <a14:backgroundMark x1="29099" y1="48868" x2="29099" y2="48868"/>
                          <a14:backgroundMark x1="36138" y1="47777" x2="36138" y2="47777"/>
                          <a14:backgroundMark x1="37028" y1="56265" x2="37028" y2="56265"/>
                          <a14:backgroundMark x1="32389" y1="62571" x2="32389" y2="62571"/>
                          <a14:backgroundMark x1="38376" y1="40582" x2="38376" y2="40582"/>
                          <a14:backgroundMark x1="38242" y1="35893" x2="38242" y2="35893"/>
                          <a14:backgroundMark x1="37487" y1="34559" x2="37487" y2="34559"/>
                          <a14:backgroundMark x1="38080" y1="33872" x2="38080" y2="33872"/>
                          <a14:backgroundMark x1="40318" y1="35449" x2="40318" y2="35449"/>
                          <a14:backgroundMark x1="43150" y1="56063" x2="43150" y2="56063"/>
                          <a14:backgroundMark x1="42422" y1="47777" x2="42422" y2="47777"/>
                          <a14:backgroundMark x1="42718" y1="59620" x2="42718" y2="59620"/>
                          <a14:backgroundMark x1="45847" y1="69038" x2="45847" y2="69038"/>
                          <a14:backgroundMark x1="43608" y1="67017" x2="43608" y2="67017"/>
                          <a14:backgroundMark x1="29396" y1="59863" x2="29396" y2="59863"/>
                          <a14:backgroundMark x1="28209" y1="56508" x2="28209" y2="56508"/>
                          <a14:backgroundMark x1="29558" y1="50243" x2="29558" y2="50243"/>
                          <a14:backgroundMark x1="42125" y1="45069" x2="42125" y2="45069"/>
                          <a14:backgroundMark x1="43608" y1="49111" x2="43608" y2="49111"/>
                          <a14:backgroundMark x1="42260" y1="60307" x2="42260" y2="60307"/>
                          <a14:backgroundMark x1="43015" y1="68593" x2="43015" y2="68593"/>
                          <a14:backgroundMark x1="45550" y1="69483" x2="45550" y2="69483"/>
                          <a14:backgroundMark x1="41828" y1="54042" x2="41828" y2="54042"/>
                          <a14:backgroundMark x1="40318" y1="44422" x2="40318" y2="44422"/>
                          <a14:backgroundMark x1="40777" y1="47777" x2="40777" y2="47777"/>
                          <a14:backgroundMark x1="41667" y1="54042" x2="41667" y2="54042"/>
                          <a14:backgroundMark x1="39860" y1="52264" x2="39860" y2="52264"/>
                          <a14:backgroundMark x1="45119" y1="66370" x2="45119" y2="66370"/>
                          <a14:backgroundMark x1="42557" y1="71948" x2="42557" y2="71948"/>
                          <a14:backgroundMark x1="39860" y1="72393" x2="39860" y2="72393"/>
                          <a14:backgroundMark x1="39725" y1="77122" x2="39725" y2="77122"/>
                          <a14:backgroundMark x1="40615" y1="69038" x2="40615" y2="69038"/>
                          <a14:backgroundMark x1="39860" y1="66370" x2="39860" y2="66370"/>
                          <a14:backgroundMark x1="39725" y1="59175" x2="39725" y2="59175"/>
                          <a14:backgroundMark x1="39266" y1="49111" x2="39266" y2="49111"/>
                          <a14:backgroundMark x1="39563" y1="47979" x2="39563" y2="47979"/>
                          <a14:backgroundMark x1="40480" y1="79790" x2="40480" y2="79790"/>
                          <a14:backgroundMark x1="39860" y1="80477" x2="39860" y2="80477"/>
                          <a14:backgroundMark x1="40183" y1="82053" x2="40183" y2="82053"/>
                          <a14:backgroundMark x1="40022" y1="55821" x2="40022" y2="55821"/>
                          <a14:backgroundMark x1="39563" y1="55174" x2="39563" y2="55174"/>
                          <a14:backgroundMark x1="39563" y1="51334" x2="39563" y2="513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75" t="32789" r="34010" b="11011"/>
            <a:stretch/>
          </p:blipFill>
          <p:spPr>
            <a:xfrm>
              <a:off x="393070" y="2337091"/>
              <a:ext cx="1496915" cy="210164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994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524001" y="3477608"/>
            <a:ext cx="9325791" cy="2822632"/>
            <a:chOff x="0" y="3477608"/>
            <a:chExt cx="9325791" cy="2822632"/>
          </a:xfrm>
        </p:grpSpPr>
        <p:pic>
          <p:nvPicPr>
            <p:cNvPr id="24" name="Picture 3" descr="C:\Users\utangv2\Documents\My Documents\LEAP\hi-res\1A\U5_reduced\image13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41308"/>
              <a:ext cx="9157064" cy="2534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s://assetlibrary.pearson.com/Public/66/ThumbnailLarge/1011e27b-4a62-4803-8af2-720b6c512b03.jpg?0_0_0_0_27_76_184_8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73" b="100000" l="971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00" y="4523789"/>
              <a:ext cx="1719601" cy="169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s://assetlibrary.pearson.com/Public/66/ThumbnailLarge/6e3aefb3-fce9-4732-8b3f-03969a191bd7.jpg?0_0_0_0_26_235_102_9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18" b="96552" l="98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2875" y="3875731"/>
              <a:ext cx="1562916" cy="2340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https://assetlibrary.pearson.com/Public/66/ThumbnailLarge/a2c1545d-182c-471c-87a1-9b77e34bdf0b.jpg?0_0_0_0_26_248_10_5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18" b="99373" l="10000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034" y="3813112"/>
              <a:ext cx="1465566" cy="1669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https://assetlibrary.pearson.com/Public/66/ThumbnailLarge/a2c1545d-182c-471c-87a1-9b77e34bdf0b.jpg?0_0_0_0_26_248_10_5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18" b="99373" l="10000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9681" y="3700414"/>
              <a:ext cx="1465566" cy="1669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https://assetlibrary.pearson.com/Public/66/ThumbnailLarge/a2c1545d-182c-471c-87a1-9b77e34bdf0b.jpg?0_0_0_0_26_248_10_5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18" b="99373" l="10000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311315" y="4173498"/>
              <a:ext cx="1465566" cy="1669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 descr="https://assetlibrary.pearson.com/Public/66/ThumbnailLarge/6e3aefb3-fce9-4732-8b3f-03969a191bd7.jpg?0_0_0_0_26_235_102_9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18" b="96552" l="98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7855" y="3502491"/>
              <a:ext cx="1562916" cy="2340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https://assetlibrary.pearson.com/Public/66/ThumbnailLarge/a2c1545d-182c-471c-87a1-9b77e34bdf0b.jpg?0_0_0_0_26_248_10_5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18" b="99373" l="10000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91216" y="4630541"/>
              <a:ext cx="1465566" cy="1669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8" descr="https://assetlibrary.pearson.com/Public/66/ThumbnailLarge/6e3aefb3-fce9-4732-8b3f-03969a191bd7.jpg?0_0_0_0_26_235_102_9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18" b="96552" l="98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9857" y="3477608"/>
              <a:ext cx="1562916" cy="2340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https://assetlibrary.pearson.com/Public/66/ThumbnailLarge/a2c1545d-182c-471c-87a1-9b77e34bdf0b.jpg?0_0_0_0_26_248_10_5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18" b="99373" l="10000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069" y="3875731"/>
              <a:ext cx="1465566" cy="1669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https://assetlibrary.pearson.com/Public/66/ThumbnailLarge/1011e27b-4a62-4803-8af2-720b6c512b03.jpg?0_0_0_0_27_76_184_8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73" b="100000" l="971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6908" y="4768021"/>
              <a:ext cx="1496915" cy="1473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https://assetlibrary.pearson.com/Public/66/ThumbnailLarge/1011e27b-4a62-4803-8af2-720b6c512b03.jpg?0_0_0_0_27_76_184_8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73" b="100000" l="971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160099" y="4672844"/>
              <a:ext cx="1496915" cy="1473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矩形 24"/>
          <p:cNvSpPr/>
          <p:nvPr/>
        </p:nvSpPr>
        <p:spPr>
          <a:xfrm>
            <a:off x="6865995" y="2263980"/>
            <a:ext cx="183071" cy="478054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文字方塊 10"/>
          <p:cNvSpPr txBox="1">
            <a:spLocks noChangeArrowheads="1"/>
          </p:cNvSpPr>
          <p:nvPr/>
        </p:nvSpPr>
        <p:spPr bwMode="auto">
          <a:xfrm>
            <a:off x="3589772" y="2263981"/>
            <a:ext cx="575926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66FF"/>
                </a:solidFill>
                <a:latin typeface="Comic Sans MS" pitchFamily="66" charset="0"/>
              </a:rPr>
              <a:t>How many </a:t>
            </a: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monkeys are there?</a:t>
            </a:r>
          </a:p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AB4E"/>
                </a:solidFill>
                <a:latin typeface="Comic Sans MS" pitchFamily="66" charset="0"/>
              </a:rPr>
              <a:t>There is </a:t>
            </a: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one monkey.</a:t>
            </a:r>
            <a:endParaRPr lang="zh-HK" altLang="en-US" sz="3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" name="文字方塊 10"/>
          <p:cNvSpPr txBox="1">
            <a:spLocks noChangeArrowheads="1"/>
          </p:cNvSpPr>
          <p:nvPr/>
        </p:nvSpPr>
        <p:spPr bwMode="auto">
          <a:xfrm>
            <a:off x="3029592" y="2263981"/>
            <a:ext cx="71963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A:</a:t>
            </a:r>
          </a:p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B: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4530822" y="4523741"/>
            <a:ext cx="31434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Just one!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9227" y="4963440"/>
            <a:ext cx="1082408" cy="12070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DC2BE17-5B92-3A93-57BD-F6DD66506E41}"/>
              </a:ext>
            </a:extLst>
          </p:cNvPr>
          <p:cNvSpPr txBox="1"/>
          <p:nvPr/>
        </p:nvSpPr>
        <p:spPr>
          <a:xfrm>
            <a:off x="300267" y="337468"/>
            <a:ext cx="1162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600" b="1" dirty="0">
                <a:solidFill>
                  <a:srgbClr val="246198"/>
                </a:solidFill>
                <a:effectLst>
                  <a:outerShdw blurRad="50800" dist="38100" dir="2700000" algn="tl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many …?</a:t>
            </a:r>
            <a:endParaRPr lang="zh-HK" altLang="en-US" sz="3600" b="1" i="1" dirty="0">
              <a:solidFill>
                <a:srgbClr val="246198"/>
              </a:solidFill>
              <a:effectLst>
                <a:outerShdw blurRad="50800" dist="38100" dir="2700000" algn="tl" rotWithShape="0">
                  <a:schemeClr val="accent1">
                    <a:lumMod val="60000"/>
                    <a:lumOff val="40000"/>
                    <a:alpha val="40000"/>
                  </a:schemeClr>
                </a:outerShdw>
              </a:effectLst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文字方塊 28">
            <a:extLst>
              <a:ext uri="{FF2B5EF4-FFF2-40B4-BE49-F238E27FC236}">
                <a16:creationId xmlns:a16="http://schemas.microsoft.com/office/drawing/2014/main" id="{5248D6A8-8433-3C70-9289-FC41F3E80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00" y="1007524"/>
            <a:ext cx="116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Cindy is looking at some other animals. Let’s help her count.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920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animBg="1"/>
      <p:bldP spid="26" grpId="0" uiExpand="1" build="p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6865995" y="2263980"/>
            <a:ext cx="183071" cy="478054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文字方塊 10"/>
          <p:cNvSpPr txBox="1">
            <a:spLocks noChangeArrowheads="1"/>
          </p:cNvSpPr>
          <p:nvPr/>
        </p:nvSpPr>
        <p:spPr bwMode="auto">
          <a:xfrm>
            <a:off x="3589772" y="2263981"/>
            <a:ext cx="575926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66FF"/>
                </a:solidFill>
                <a:latin typeface="Comic Sans MS" pitchFamily="66" charset="0"/>
              </a:rPr>
              <a:t>How many </a:t>
            </a: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monkeys are there?</a:t>
            </a:r>
          </a:p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AB4E"/>
                </a:solidFill>
                <a:latin typeface="Comic Sans MS" pitchFamily="66" charset="0"/>
              </a:rPr>
              <a:t>There is </a:t>
            </a: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one monkey.</a:t>
            </a:r>
            <a:endParaRPr lang="zh-HK" altLang="en-US" sz="3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" name="文字方塊 10"/>
          <p:cNvSpPr txBox="1">
            <a:spLocks noChangeArrowheads="1"/>
          </p:cNvSpPr>
          <p:nvPr/>
        </p:nvSpPr>
        <p:spPr bwMode="auto">
          <a:xfrm>
            <a:off x="3029592" y="2263981"/>
            <a:ext cx="71963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A:</a:t>
            </a:r>
          </a:p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000" dirty="0">
                <a:solidFill>
                  <a:srgbClr val="000000"/>
                </a:solidFill>
                <a:latin typeface="Comic Sans MS" pitchFamily="66" charset="0"/>
              </a:rPr>
              <a:t>B: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4530822" y="4523741"/>
            <a:ext cx="31434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114300">
                    <a:srgbClr val="FFFFFF"/>
                  </a:glow>
                </a:effectLst>
                <a:latin typeface="Calibri" panose="020F0502020204030204" pitchFamily="34" charset="0"/>
              </a:rPr>
              <a:t>Just one!</a:t>
            </a:r>
            <a:endParaRPr lang="en-GB" sz="4000" b="1" dirty="0">
              <a:solidFill>
                <a:srgbClr val="FF0000"/>
              </a:solidFill>
              <a:effectLst>
                <a:glow rad="114300">
                  <a:srgbClr val="FFFFFF"/>
                </a:glow>
              </a:effectLst>
              <a:latin typeface="Calibri" panose="020F0502020204030204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9227" y="4963440"/>
            <a:ext cx="1082408" cy="12070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02CBC7F-E16C-4BDE-EF04-D9F4F8BBB9EB}"/>
              </a:ext>
            </a:extLst>
          </p:cNvPr>
          <p:cNvSpPr txBox="1"/>
          <p:nvPr/>
        </p:nvSpPr>
        <p:spPr>
          <a:xfrm>
            <a:off x="300267" y="337468"/>
            <a:ext cx="1162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600" b="1" dirty="0">
                <a:solidFill>
                  <a:srgbClr val="246198"/>
                </a:solidFill>
                <a:effectLst>
                  <a:outerShdw blurRad="50800" dist="38100" dir="2700000" algn="tl" rotWithShape="0">
                    <a:schemeClr val="accent1">
                      <a:lumMod val="60000"/>
                      <a:lumOff val="40000"/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many …?</a:t>
            </a:r>
            <a:endParaRPr lang="zh-HK" altLang="en-US" sz="3600" b="1" i="1" dirty="0">
              <a:solidFill>
                <a:srgbClr val="246198"/>
              </a:solidFill>
              <a:effectLst>
                <a:outerShdw blurRad="50800" dist="38100" dir="2700000" algn="tl" rotWithShape="0">
                  <a:schemeClr val="accent1">
                    <a:lumMod val="60000"/>
                    <a:lumOff val="40000"/>
                    <a:alpha val="40000"/>
                  </a:schemeClr>
                </a:outerShdw>
              </a:effectLst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6" name="文字方塊 28">
            <a:extLst>
              <a:ext uri="{FF2B5EF4-FFF2-40B4-BE49-F238E27FC236}">
                <a16:creationId xmlns:a16="http://schemas.microsoft.com/office/drawing/2014/main" id="{760177D1-4D36-8CE8-2377-9944D3F10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00" y="1007524"/>
            <a:ext cx="116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Cindy is looking at some other animals. Let’s help her count. </a:t>
            </a:r>
          </a:p>
        </p:txBody>
      </p:sp>
      <p:sp>
        <p:nvSpPr>
          <p:cNvPr id="2" name="文字方塊 10">
            <a:extLst>
              <a:ext uri="{FF2B5EF4-FFF2-40B4-BE49-F238E27FC236}">
                <a16:creationId xmlns:a16="http://schemas.microsoft.com/office/drawing/2014/main" id="{762B3A47-657F-000C-B0ED-07787823D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94" y="3499209"/>
            <a:ext cx="57592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600"/>
              </a:lnSpc>
              <a:spcAft>
                <a:spcPts val="1800"/>
              </a:spcAft>
              <a:buSzTx/>
            </a:pP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Or: </a:t>
            </a:r>
            <a:r>
              <a:rPr lang="en-US" altLang="zh-HK" sz="3200" dirty="0">
                <a:solidFill>
                  <a:srgbClr val="00AB4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</a:t>
            </a:r>
            <a:r>
              <a:rPr lang="en-US" altLang="zh-HK" sz="3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zh-HK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monkey.</a:t>
            </a:r>
            <a:endParaRPr lang="zh-HK" alt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8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-SUITE_ISPRING_CURRENT_PLAYER_ID" val="universal"/>
  <p:tag name="ISPRING_PRESENTATION_COURSE_TITLE" val="ple3e_1b_c4_p34_g"/>
  <p:tag name="ISPRING_LMS_API_VERSION" val="SCORM 2004 (4th edition)"/>
  <p:tag name="ISPRING_ULTRA_SCORM_COURCE_TITLE" val="PLE3E 1B Chapter 4 Grammar 1 PPT"/>
  <p:tag name="ISPRING_ULTRA_SCORM_COURSE_ID" val="F0F0B36B-8397-493B-BD4D-845965B43110"/>
  <p:tag name="ISPRING_CMI5_LAUNCH_METHOD" val="any window"/>
  <p:tag name="ISPRINGCLOUDFOLDERID" val="1"/>
  <p:tag name="ISPRINGONLINEFOLDERID" val="1"/>
  <p:tag name="ISPRING_OUTPUT_FOLDER" val="[[&quot;\uFFFD#\uFFFD\u0000{1BB5593B-751D-49A6-B6B3-FD998CCA9F0F}&quot;,&quot;C:\\Users\\HK1-UCatherineLeung\\OneDrive - Pearson PLC\\Digital\\PLE3E\\ePub\\1B\\01_SB\\03_Tagged resource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invertReadingOrder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,&quot;uploadSources&quot;:true}}"/>
  <p:tag name="ISPRING_SCORM_RATE_SLIDES" val="0"/>
  <p:tag name="ISPRING_SCORM_PASSING_SCORE" val="0.000000"/>
  <p:tag name="ISPRING_PRESENTATION_TITLE" val="PLE3E 1B Chapter 4 Grammar 1 PPT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CDE8DE-3B47-4811-BB0F-8B486DC18D92}:40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C3AEA5-6F55-493A-95DC-65ECEF6141ED}:40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43832C-6ACF-4F6B-B221-DAB02CDD3D28}:40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4BD94E-848F-49DC-967B-6DA46C0C3F2F}:40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769419-0D3A-4924-BF3E-1E52F6EFEEEF}:26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B03EAD-60E4-4457-842E-5860282C9E15}:40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B737FE-6D37-4A54-B541-49F937309DF2}:4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695E8D-3158-4F9E-B3E3-A4A7FD5A6C0B}:4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CCE3BC-1AE8-4037-80AD-1B481225F769}:46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D6046F-C196-4C1F-BC9C-64773A36A688}:4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A5C8EA-813A-4DE8-B276-65FCE40EBD58}:2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2E9412-F3A5-4059-9863-9E2A1356C49B}:46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E86CE9-F18F-497C-B7CE-7343DB54B79B}:4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F5014D-EBE7-46E8-99F6-274D993EE038}:46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D2A8A1-39D1-4C0C-8884-8AB9FE73EBC4}:40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7F1979-42E1-4C69-8837-F26D370D343B}:4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802D23-1BF0-4DCF-B4A0-B6164D436006}:4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CEA8CC-ABCE-4A41-BB67-139E57D434DD}:4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481F37-F995-46D9-9326-656E1E20892E}:4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A60D65-23DF-4389-9C22-FDEB45B7F3C2}:4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573CFF-8CF6-41F3-8985-B31822D3B9DA}:40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77d846f48fa6d3914ffde1cefecd4c50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29a37b74a8c481784ee7ca4e0b0e2957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719dc3-2774-4bb3-bd51-e2fea1f33844">
      <Terms xmlns="http://schemas.microsoft.com/office/infopath/2007/PartnerControls"/>
    </lcf76f155ced4ddcb4097134ff3c332f>
    <TaxCatchAll xmlns="ea194019-af41-4f5f-90aa-3f3df5d17659" xsi:nil="true"/>
  </documentManagement>
</p:properties>
</file>

<file path=customXml/itemProps1.xml><?xml version="1.0" encoding="utf-8"?>
<ds:datastoreItem xmlns:ds="http://schemas.openxmlformats.org/officeDocument/2006/customXml" ds:itemID="{740C83CF-25EB-4F63-90EF-6D3F4820BA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936E0C-83BF-497E-BE27-E995CEC90F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E92D7F-FA6C-4985-A59F-C3DA3A2CA036}">
  <ds:schemaRefs>
    <ds:schemaRef ds:uri="http://schemas.microsoft.com/office/2006/documentManagement/types"/>
    <ds:schemaRef ds:uri="http://schemas.microsoft.com/office/infopath/2007/PartnerControls"/>
    <ds:schemaRef ds:uri="6a719dc3-2774-4bb3-bd51-e2fea1f33844"/>
    <ds:schemaRef ds:uri="ea194019-af41-4f5f-90aa-3f3df5d17659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8cc434d7-97d0-47d3-b5c5-14fe0e33e34b}" enabled="0" method="" siteId="{8cc434d7-97d0-47d3-b5c5-14fe0e33e34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860</Words>
  <Application>Microsoft Office PowerPoint</Application>
  <PresentationFormat>Widescreen</PresentationFormat>
  <Paragraphs>185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ADLaM Display</vt:lpstr>
      <vt:lpstr>Aptos</vt:lpstr>
      <vt:lpstr>Aptos Display</vt:lpstr>
      <vt:lpstr>Arial</vt:lpstr>
      <vt:lpstr>Calibri</vt:lpstr>
      <vt:lpstr>Calibri Light</vt:lpstr>
      <vt:lpstr>Comic Sans MS</vt:lpstr>
      <vt:lpstr>Open Sans ExtraBold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1B Chapter 4 Grammar 1 PPT</dc:title>
  <dc:creator>Catherine Leung</dc:creator>
  <cp:lastModifiedBy>Catherine Leung</cp:lastModifiedBy>
  <cp:revision>20</cp:revision>
  <dcterms:created xsi:type="dcterms:W3CDTF">2025-02-12T03:48:57Z</dcterms:created>
  <dcterms:modified xsi:type="dcterms:W3CDTF">2025-09-09T05:22:14Z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0x010100C3A44B0A76C4084CA3186D7728ADCBD0</vt:lpwstr>
  </property>
  <property fmtid="{D5CDD505-2E9C-101B-9397-08002B2CF9AE}" pid="3" name="MediaServiceImageTags">
    <vt:lpwstr/>
  </property>
</Properties>
</file>