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648" r:id="rId5"/>
  </p:sldMasterIdLst>
  <p:notesMasterIdLst>
    <p:notesMasterId r:id="rId16"/>
  </p:notesMasterIdLst>
  <p:sldIdLst>
    <p:sldId id="264" r:id="rId6"/>
    <p:sldId id="265" r:id="rId7"/>
    <p:sldId id="266" r:id="rId8"/>
    <p:sldId id="268" r:id="rId9"/>
    <p:sldId id="417" r:id="rId10"/>
    <p:sldId id="271" r:id="rId11"/>
    <p:sldId id="272" r:id="rId12"/>
    <p:sldId id="273" r:id="rId13"/>
    <p:sldId id="263" r:id="rId14"/>
    <p:sldId id="41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3D82760-C951-1BFF-29C2-9DED795D81D5}" name="Vivian Tang" initials="VT" userId="S::vivian.tang@pearson.com::c38f7cfe-078d-4502-85d2-92bb7fe749ff" providerId="AD"/>
  <p188:author id="{12E99990-BEC7-DA54-B3D6-81D78385100F}" name="Catherine Leung" initials="CL" userId="S::Catherine.Leung@Pearson.com::dabd965c-b78d-4221-bc96-18215785a5a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FF"/>
    <a:srgbClr val="7961AA"/>
    <a:srgbClr val="4663A7"/>
    <a:srgbClr val="B1A3CF"/>
    <a:srgbClr val="90CE9C"/>
    <a:srgbClr val="95BFE5"/>
    <a:srgbClr val="0091D0"/>
    <a:srgbClr val="00AB4E"/>
    <a:srgbClr val="DDA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77" autoAdjust="0"/>
    <p:restoredTop sz="94660"/>
  </p:normalViewPr>
  <p:slideViewPr>
    <p:cSldViewPr snapToGrid="0" showGuides="1">
      <p:cViewPr varScale="1">
        <p:scale>
          <a:sx n="147" d="100"/>
          <a:sy n="147" d="100"/>
        </p:scale>
        <p:origin x="942" y="34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62A60-88CD-4A35-8C12-A01C461AE523}" type="datetimeFigureOut">
              <a:rPr lang="en-HK" smtClean="0"/>
              <a:t>10/11/2025</a:t>
            </a:fld>
            <a:endParaRPr lang="en-H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C34F9-1FE4-41D8-A353-82EC979B0EF4}" type="slidenum">
              <a:rPr lang="en-HK" smtClean="0"/>
              <a:t>‹#›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379805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1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684423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10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377768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2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36760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3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827407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4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020926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5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27464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6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464128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7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1037345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8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2838451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CC34F9-1FE4-41D8-A353-82EC979B0EF4}" type="slidenum">
              <a:rPr lang="en-HK" smtClean="0"/>
              <a:t>9</a:t>
            </a:fld>
            <a:endParaRPr lang="en-HK" dirty="0"/>
          </a:p>
        </p:txBody>
      </p:sp>
    </p:spTree>
    <p:extLst>
      <p:ext uri="{BB962C8B-B14F-4D97-AF65-F5344CB8AC3E}">
        <p14:creationId xmlns:p14="http://schemas.microsoft.com/office/powerpoint/2010/main" val="3940771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75E920-A7B3-0811-D894-25E5A97873C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2990BBD-07D0-C979-269C-1E1282DADA6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A9FE42F-3C8B-D843-6313-B547513406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8C724713-7ED5-2BB7-A72C-D61BA95AE1D6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9AEF4B-8D98-DD98-C6E6-4B0C7B6FF906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DA5CF39-30FE-EF63-F917-8F5C64CE07C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6223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CC9ED40-6757-20D6-04CB-DC6FFA0B29A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F859D27-6215-B497-93F5-BDD51B11EFDA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10195938-6BEB-C74F-FD7D-68F3756855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F526721-7D5E-E29C-5E5A-9933357D2A3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36B01DB-AE07-6AA0-7969-35678F171DE0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79AA7A-2EAC-42F6-1315-032AD3FDE0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9964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424967-489D-83F1-E3AF-25D46E77DF7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B23AFB9-4D46-671A-EB1D-C62A6156FE90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A538D65C-7351-191B-66D5-3B5DC09C8B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5FB964B-E763-3959-4155-B40B8093C49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E5F2A25-DA8D-6BA1-7912-A71E5A7139B5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2C9DBC-7AE6-0F83-22DC-F2985B7B1B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1769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98129632-29B0-F780-62D8-8934DBB71C39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F7C0F"/>
          </a:solidFill>
          <a:ln w="228600" cmpd="sng">
            <a:solidFill>
              <a:srgbClr val="F59D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logo for a book&#10;&#10;Description automatically generated with medium confidence">
            <a:extLst>
              <a:ext uri="{FF2B5EF4-FFF2-40B4-BE49-F238E27FC236}">
                <a16:creationId xmlns:a16="http://schemas.microsoft.com/office/drawing/2014/main" id="{9E7C6D21-C9C8-9A29-48DC-8A9D1F9ED6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4" y="100047"/>
            <a:ext cx="3312000" cy="15538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4151866-5995-7A8A-47AB-891B6B7E7B57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F7C0F"/>
          </a:solidFill>
          <a:ln w="69850" cmpd="sng">
            <a:solidFill>
              <a:srgbClr val="F59D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 descr="A white letters on a black background&#10;&#10;Description automatically generated">
            <a:extLst>
              <a:ext uri="{FF2B5EF4-FFF2-40B4-BE49-F238E27FC236}">
                <a16:creationId xmlns:a16="http://schemas.microsoft.com/office/drawing/2014/main" id="{23BC972C-68CB-DB51-1FF2-1E8CE84084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888" y="5765848"/>
            <a:ext cx="914402" cy="69189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75D0408-7806-C224-AD32-A8A42E10A1EC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4028D11-D60A-AC1A-893C-46EA8A024BA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B62127E-F859-E814-9A2F-50780AB01F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CF8D194-F807-D95B-B960-EF1C3D4A61D4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744B65-0F93-234B-4EDC-421C5364042B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ECB51D-92DC-B7BF-6E6F-5A6EB379E3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6183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3CB0F65-96B8-DC6D-5131-06BA9B7528A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95F7595-A6DF-7122-8127-E055815224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549C00F0-1AD4-0881-3E15-8ED5F205BB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8447FE1-0A7E-1224-F7E6-00116D1447B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91D63D4-F256-AE16-EBD9-F1D8C8D03FF8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ED7AF1-786F-520A-E48D-BB20AE97017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29050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0E5D6A61-A584-EFF2-AEBC-43DE0DE016EB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A74B97"/>
          </a:solidFill>
          <a:ln w="228600" cmpd="sng">
            <a:solidFill>
              <a:srgbClr val="B773A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0E9B25D-E7E1-639E-5E66-7CADCDA8EF8B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A74B97"/>
          </a:solidFill>
          <a:ln w="69850" cmpd="sng">
            <a:solidFill>
              <a:srgbClr val="B773A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722266-B6A4-33DC-7436-4F11F62782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5214" y="57790"/>
            <a:ext cx="3369439" cy="16356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4F0C48-2447-0E2B-A840-A98A91C8A0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6999" y="5671190"/>
            <a:ext cx="952409" cy="77283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F92318B6-379D-7928-44B5-E01CAB4674A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66677B8-E3E6-92FB-CA9C-06F402D555D5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1C563CDE-0EB1-A6EF-21C5-9D5D84B6F3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20B807B-7338-7691-4B80-7D4442FB3A6A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2F35618-1E5C-8BB6-BDF3-3DD3E564A54D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FA13150-7CE9-9875-ECF0-1C4F7C64D7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18662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B7ED97-77CE-1FD2-BE9C-A659A9286A50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3A8BA88-7FB3-AD32-7F62-DE1D53B4673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D58DFD25-29DB-C0C8-C4A2-EC3A09CF14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DDD3F1E-7F1D-FEED-1ED8-C3CF48C4B918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5BFE44-429A-E3F1-6F1E-3842FD7AF2EB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516AD3-FDA8-6082-1CBB-E4B2DFF050D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118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6C4696"/>
          </a:solidFill>
          <a:ln w="228600" cmpd="sng">
            <a:solidFill>
              <a:srgbClr val="8A6C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8D7499-6D4C-79F1-1C34-8F5AA5BDC3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33" y="96103"/>
            <a:ext cx="3256823" cy="1584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6C4696"/>
          </a:solidFill>
          <a:ln w="69850" cmpd="sng">
            <a:solidFill>
              <a:srgbClr val="8A6CA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3E286C-E3B9-7B64-5746-FA434289FF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3780" y="5719423"/>
            <a:ext cx="864588" cy="692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E22434-0114-7828-7860-5714BCB7549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3ABEADA-8D70-CB4F-99EB-15DBFBE64C22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4478A9CD-0884-0B4B-1A33-3D23A4B82B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F8EEB23-957F-4213-6DB1-0FDB244BA301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B4050E6-3A37-8A05-1FE7-8AA7D424502E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E22AC40-87D8-4AE5-712E-5CC9DB4586A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8143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B92E9F4-DBF3-161F-5F26-E782D6306BE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B3555FF-8102-335C-EBE4-83B881C7A6D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2D15BE3-4F38-8759-B88C-CD6E902E35A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09DBB8C-7CF4-A44A-BE4D-6976D9FECF62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0AE420-D146-870E-B435-990A33F21C2A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5CD3C2-30E2-79B9-FE1B-2F10FE30EF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7887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3803A"/>
          </a:solidFill>
          <a:ln w="228600" cmpd="sng">
            <a:solidFill>
              <a:srgbClr val="5C97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3803A"/>
          </a:solidFill>
          <a:ln w="69850" cmpd="sng">
            <a:solidFill>
              <a:srgbClr val="5C975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94C609-C9DC-EA86-12FC-2F9CC0C3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6" y="-48051"/>
            <a:ext cx="3348000" cy="1745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2C21E4-DC0E-B721-7510-59BA8A9BE7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7850" y="5703961"/>
            <a:ext cx="886331" cy="76188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BA198D-329D-EFD9-5B6B-7F482602E1A5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3476B15-DE04-3834-8636-6D9CCA4DCEB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56DC35A-8395-2B4D-5CB8-3F9904139A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9D28642-0EC6-74A0-BABB-F05CC5C83F92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95BCD2-FDA2-6F04-85F1-156C2D5AABDD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89FE46-06B4-D39A-2878-67F60A1B7B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47611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2D2B6F3-4A97-71DA-E539-8519BC20BEF7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E514878-E8CD-5C46-EC83-17FA08EA2584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5FE86251-FBCD-96F6-7F2C-C4402B504F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309F43E-B351-A038-72AA-F272D8FECE4F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99D316-650E-2402-2314-BC35A7EB8B41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E41AA78-9920-D7EC-1E80-DACECD745C4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7118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Document 11">
            <a:extLst>
              <a:ext uri="{FF2B5EF4-FFF2-40B4-BE49-F238E27FC236}">
                <a16:creationId xmlns:a16="http://schemas.microsoft.com/office/drawing/2014/main" id="{F77F0444-471A-1A9E-0717-041AE324145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18A74B"/>
          </a:solidFill>
          <a:ln w="228600" cmpd="sng">
            <a:solidFill>
              <a:srgbClr val="66B8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09FFC-B512-DF25-93FF-301F7F2CF98D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906055" y="5543550"/>
            <a:ext cx="1082620" cy="1082702"/>
            <a:chOff x="9525000" y="4057649"/>
            <a:chExt cx="2016000" cy="2016154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F73319E-6389-22F9-F5E6-CCBE20F14B94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9525000" y="4057649"/>
              <a:ext cx="2016000" cy="2016154"/>
            </a:xfrm>
            <a:prstGeom prst="ellipse">
              <a:avLst/>
            </a:prstGeom>
            <a:solidFill>
              <a:srgbClr val="18A74B"/>
            </a:solidFill>
            <a:ln w="69850" cmpd="sng">
              <a:solidFill>
                <a:srgbClr val="66B86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ACF04B7-0031-44C1-F0C2-9C01AF89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645168" y="4227526"/>
              <a:ext cx="1775662" cy="1676401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8EE47CD-A209-4B0C-0ADD-440B5D21AF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676" y="129113"/>
            <a:ext cx="3240000" cy="155647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003F7A8-CAE3-9EF7-6699-006290E0524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D5670A2-801C-C344-59F2-078C667726F7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ABD0778B-B0B0-A4B3-8557-3FCAB1122E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94600BDA-5A53-0825-2929-9083129448BF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C3E6DB-143F-6248-0274-F46195E9E36E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96AA738-BDA3-C9E1-F3DE-919FD974B95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6929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C6282C"/>
          </a:solidFill>
          <a:ln w="228600" cmpd="sng">
            <a:solidFill>
              <a:srgbClr val="D45E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C6282C"/>
          </a:solidFill>
          <a:ln w="69850" cmpd="sng">
            <a:solidFill>
              <a:srgbClr val="D45E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621D62-C245-F7AE-60B6-1E1F7B020F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309" y="115153"/>
            <a:ext cx="3230092" cy="149259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8EF687-D824-FFEB-80E8-2CE76D718E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43593" y="5699708"/>
            <a:ext cx="980247" cy="75673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F5DB99-6AE4-BCEA-8D8E-094EF425E56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90F3362-DBCF-1544-F53F-86CE4513D3C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303E694D-6866-9421-F20A-7CB3D99A3F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A1B3EB4D-097C-7530-F1F1-E76F22D34274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CD509DC-D597-BA95-8504-6B1950672FAB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058C063-7B45-6025-E5F2-4602E85D94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4590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3400A2A-3D29-4FEE-3CD4-AF36960A3E7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783A0F0E-06A6-649F-95EC-8612BE1732F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0DDAD996-54DD-337C-34A5-EDB37A958F3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A53208D-C6B6-26D6-0D4C-AD3FEEE1DEAC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7FC455-4BE0-D6B8-90A3-BBB2DB9B673A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C0B0E03-5BA1-178A-7BB2-58B1AC5AF4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72576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DAAF3636-5C72-AEB8-964F-416BF9F34348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E94C11"/>
          </a:solidFill>
          <a:ln w="228600" cmpd="sng">
            <a:solidFill>
              <a:srgbClr val="EF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E61EB0-996B-B8FC-A23C-41A7FA1C4C62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E94C11"/>
          </a:solidFill>
          <a:ln w="69850" cmpd="sng">
            <a:solidFill>
              <a:srgbClr val="EF7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4220AC-F224-AC2D-EB7D-5C818D5273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081" y="99700"/>
            <a:ext cx="3223857" cy="14866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822117-AED8-2274-7DAA-C7EF8ECA92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52982" y="5718687"/>
            <a:ext cx="958285" cy="7629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FB67AF-5426-CAB4-1BFD-DFE4CB5F44EA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A042E60-5CDC-448B-D7F5-2A7B3691527A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CAE22828-5FE7-0C14-A09E-A3F22BFDD1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5738B80-A250-0242-9265-20B4FC16DFD2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EE742FB-CF3F-6EC7-C99C-ACB42B9D5801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0916950-8165-43B2-0250-D7712AA8DB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6731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6126C5C-0EB7-B314-803B-E54CD4A739F2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E391E51E-3E26-188F-A848-2761EDF45A53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E3C81C0-3965-5FC2-DB83-EE2CA28758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643AA8E-76C9-4FB7-7C17-5A852D508221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2A5D6F8-CC2A-1881-9A21-E18EF4BE383A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E0918C-3949-6FA1-7082-6F910D8257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6141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C1EB46A7-4BDE-D9FD-EA0E-982AB9B242DE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7D83"/>
          </a:solidFill>
          <a:ln w="228600" cmpd="sng">
            <a:solidFill>
              <a:srgbClr val="2A97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80DD9DC-620E-8F3D-6D20-FBB1163F02A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7D83"/>
          </a:solidFill>
          <a:ln w="69850" cmpd="sng">
            <a:solidFill>
              <a:srgbClr val="2A979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9654C-A662-CA61-BADA-DD6C75C2D6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1147" y="108803"/>
            <a:ext cx="3193078" cy="14929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67BA76-79E9-2894-921C-D3618BA7D4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92444" y="5710867"/>
            <a:ext cx="923490" cy="72077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072F39E-3BFC-7F67-6DF4-9938A4419B38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ED31271-22A1-3C0A-D7F1-13060683CD78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148B315-3D3A-3989-E065-BB371074FC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981F1C36-AB9C-3F69-C2F7-558B71AB6967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A0450BC-7A79-4B35-1894-7D0A7EB9C1BC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B418D47-DE9E-3723-24CF-B8D14BE119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02978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C4F48B5-310B-3DB4-CAD5-5F7F75F0AF59}"/>
              </a:ext>
            </a:extLst>
          </p:cNvPr>
          <p:cNvGrpSpPr/>
          <p:nvPr userDrawn="1"/>
        </p:nvGrpSpPr>
        <p:grpSpPr>
          <a:xfrm>
            <a:off x="4892842" y="3041560"/>
            <a:ext cx="2406316" cy="774881"/>
            <a:chOff x="4892842" y="3041560"/>
            <a:chExt cx="2406316" cy="77488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CAE510-8CD3-51A6-91D3-1F39E5A79D8F}"/>
                </a:ext>
              </a:extLst>
            </p:cNvPr>
            <p:cNvSpPr/>
            <p:nvPr userDrawn="1"/>
          </p:nvSpPr>
          <p:spPr>
            <a:xfrm>
              <a:off x="4892842" y="3041560"/>
              <a:ext cx="2406316" cy="774881"/>
            </a:xfrm>
            <a:custGeom>
              <a:avLst/>
              <a:gdLst>
                <a:gd name="connsiteX0" fmla="*/ 0 w 2406316"/>
                <a:gd name="connsiteY0" fmla="*/ 0 h 774881"/>
                <a:gd name="connsiteX1" fmla="*/ 409074 w 2406316"/>
                <a:gd name="connsiteY1" fmla="*/ 0 h 774881"/>
                <a:gd name="connsiteX2" fmla="*/ 890337 w 2406316"/>
                <a:gd name="connsiteY2" fmla="*/ 0 h 774881"/>
                <a:gd name="connsiteX3" fmla="*/ 1419726 w 2406316"/>
                <a:gd name="connsiteY3" fmla="*/ 0 h 774881"/>
                <a:gd name="connsiteX4" fmla="*/ 1828800 w 2406316"/>
                <a:gd name="connsiteY4" fmla="*/ 0 h 774881"/>
                <a:gd name="connsiteX5" fmla="*/ 2406316 w 2406316"/>
                <a:gd name="connsiteY5" fmla="*/ 0 h 774881"/>
                <a:gd name="connsiteX6" fmla="*/ 2406316 w 2406316"/>
                <a:gd name="connsiteY6" fmla="*/ 379692 h 774881"/>
                <a:gd name="connsiteX7" fmla="*/ 2406316 w 2406316"/>
                <a:gd name="connsiteY7" fmla="*/ 774881 h 774881"/>
                <a:gd name="connsiteX8" fmla="*/ 1949116 w 2406316"/>
                <a:gd name="connsiteY8" fmla="*/ 774881 h 774881"/>
                <a:gd name="connsiteX9" fmla="*/ 1515979 w 2406316"/>
                <a:gd name="connsiteY9" fmla="*/ 774881 h 774881"/>
                <a:gd name="connsiteX10" fmla="*/ 1034716 w 2406316"/>
                <a:gd name="connsiteY10" fmla="*/ 774881 h 774881"/>
                <a:gd name="connsiteX11" fmla="*/ 553453 w 2406316"/>
                <a:gd name="connsiteY11" fmla="*/ 774881 h 774881"/>
                <a:gd name="connsiteX12" fmla="*/ 0 w 2406316"/>
                <a:gd name="connsiteY12" fmla="*/ 774881 h 774881"/>
                <a:gd name="connsiteX13" fmla="*/ 0 w 2406316"/>
                <a:gd name="connsiteY13" fmla="*/ 387441 h 774881"/>
                <a:gd name="connsiteX14" fmla="*/ 0 w 2406316"/>
                <a:gd name="connsiteY14" fmla="*/ 0 h 774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06316" h="774881" fill="none" extrusionOk="0">
                  <a:moveTo>
                    <a:pt x="0" y="0"/>
                  </a:moveTo>
                  <a:cubicBezTo>
                    <a:pt x="194364" y="-31830"/>
                    <a:pt x="235146" y="11035"/>
                    <a:pt x="409074" y="0"/>
                  </a:cubicBezTo>
                  <a:cubicBezTo>
                    <a:pt x="583002" y="-11035"/>
                    <a:pt x="711054" y="37081"/>
                    <a:pt x="890337" y="0"/>
                  </a:cubicBezTo>
                  <a:cubicBezTo>
                    <a:pt x="1069620" y="-37081"/>
                    <a:pt x="1214472" y="30236"/>
                    <a:pt x="1419726" y="0"/>
                  </a:cubicBezTo>
                  <a:cubicBezTo>
                    <a:pt x="1624980" y="-30236"/>
                    <a:pt x="1666413" y="41479"/>
                    <a:pt x="1828800" y="0"/>
                  </a:cubicBezTo>
                  <a:cubicBezTo>
                    <a:pt x="1991187" y="-41479"/>
                    <a:pt x="2230636" y="10614"/>
                    <a:pt x="2406316" y="0"/>
                  </a:cubicBezTo>
                  <a:cubicBezTo>
                    <a:pt x="2448559" y="160476"/>
                    <a:pt x="2378624" y="265187"/>
                    <a:pt x="2406316" y="379692"/>
                  </a:cubicBezTo>
                  <a:cubicBezTo>
                    <a:pt x="2434008" y="494197"/>
                    <a:pt x="2387776" y="682639"/>
                    <a:pt x="2406316" y="774881"/>
                  </a:cubicBezTo>
                  <a:cubicBezTo>
                    <a:pt x="2286220" y="797293"/>
                    <a:pt x="2166484" y="721591"/>
                    <a:pt x="1949116" y="774881"/>
                  </a:cubicBezTo>
                  <a:cubicBezTo>
                    <a:pt x="1731748" y="828171"/>
                    <a:pt x="1705358" y="759543"/>
                    <a:pt x="1515979" y="774881"/>
                  </a:cubicBezTo>
                  <a:cubicBezTo>
                    <a:pt x="1326600" y="790219"/>
                    <a:pt x="1257841" y="737081"/>
                    <a:pt x="1034716" y="774881"/>
                  </a:cubicBezTo>
                  <a:cubicBezTo>
                    <a:pt x="811591" y="812681"/>
                    <a:pt x="687099" y="757171"/>
                    <a:pt x="553453" y="774881"/>
                  </a:cubicBezTo>
                  <a:cubicBezTo>
                    <a:pt x="419807" y="792591"/>
                    <a:pt x="189956" y="735547"/>
                    <a:pt x="0" y="774881"/>
                  </a:cubicBezTo>
                  <a:cubicBezTo>
                    <a:pt x="-22423" y="665689"/>
                    <a:pt x="7745" y="542671"/>
                    <a:pt x="0" y="387441"/>
                  </a:cubicBezTo>
                  <a:cubicBezTo>
                    <a:pt x="-7745" y="232211"/>
                    <a:pt x="29851" y="175436"/>
                    <a:pt x="0" y="0"/>
                  </a:cubicBezTo>
                  <a:close/>
                </a:path>
                <a:path w="2406316" h="774881" stroke="0" extrusionOk="0">
                  <a:moveTo>
                    <a:pt x="0" y="0"/>
                  </a:moveTo>
                  <a:cubicBezTo>
                    <a:pt x="139917" y="-47797"/>
                    <a:pt x="303419" y="19270"/>
                    <a:pt x="457200" y="0"/>
                  </a:cubicBezTo>
                  <a:cubicBezTo>
                    <a:pt x="610981" y="-19270"/>
                    <a:pt x="803116" y="40661"/>
                    <a:pt x="962526" y="0"/>
                  </a:cubicBezTo>
                  <a:cubicBezTo>
                    <a:pt x="1121936" y="-40661"/>
                    <a:pt x="1350156" y="39439"/>
                    <a:pt x="1491916" y="0"/>
                  </a:cubicBezTo>
                  <a:cubicBezTo>
                    <a:pt x="1633676" y="-39439"/>
                    <a:pt x="1791891" y="39116"/>
                    <a:pt x="1925053" y="0"/>
                  </a:cubicBezTo>
                  <a:cubicBezTo>
                    <a:pt x="2058215" y="-39116"/>
                    <a:pt x="2250274" y="12969"/>
                    <a:pt x="2406316" y="0"/>
                  </a:cubicBezTo>
                  <a:cubicBezTo>
                    <a:pt x="2443061" y="167834"/>
                    <a:pt x="2362605" y="254878"/>
                    <a:pt x="2406316" y="371943"/>
                  </a:cubicBezTo>
                  <a:cubicBezTo>
                    <a:pt x="2450027" y="489008"/>
                    <a:pt x="2359769" y="590224"/>
                    <a:pt x="2406316" y="774881"/>
                  </a:cubicBezTo>
                  <a:cubicBezTo>
                    <a:pt x="2186138" y="794119"/>
                    <a:pt x="2028354" y="765699"/>
                    <a:pt x="1925053" y="774881"/>
                  </a:cubicBezTo>
                  <a:cubicBezTo>
                    <a:pt x="1821752" y="784063"/>
                    <a:pt x="1582984" y="741213"/>
                    <a:pt x="1419726" y="774881"/>
                  </a:cubicBezTo>
                  <a:cubicBezTo>
                    <a:pt x="1256468" y="808549"/>
                    <a:pt x="1154252" y="759292"/>
                    <a:pt x="938463" y="774881"/>
                  </a:cubicBezTo>
                  <a:cubicBezTo>
                    <a:pt x="722674" y="790470"/>
                    <a:pt x="642077" y="761377"/>
                    <a:pt x="505326" y="774881"/>
                  </a:cubicBezTo>
                  <a:cubicBezTo>
                    <a:pt x="368575" y="788385"/>
                    <a:pt x="247347" y="764956"/>
                    <a:pt x="0" y="774881"/>
                  </a:cubicBezTo>
                  <a:cubicBezTo>
                    <a:pt x="-24975" y="586873"/>
                    <a:pt x="38624" y="543173"/>
                    <a:pt x="0" y="395189"/>
                  </a:cubicBezTo>
                  <a:cubicBezTo>
                    <a:pt x="-38624" y="247205"/>
                    <a:pt x="38623" y="185221"/>
                    <a:pt x="0" y="0"/>
                  </a:cubicBezTo>
                  <a:close/>
                </a:path>
              </a:pathLst>
            </a:custGeom>
            <a:solidFill>
              <a:srgbClr val="0D88D3"/>
            </a:solidFill>
            <a:ln w="41275" cmpd="sng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sd="2523563196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A84233-421D-D694-CF48-E019FB3E9468}"/>
                </a:ext>
              </a:extLst>
            </p:cNvPr>
            <p:cNvSpPr txBox="1"/>
            <p:nvPr userDrawn="1"/>
          </p:nvSpPr>
          <p:spPr>
            <a:xfrm>
              <a:off x="5044966" y="3105835"/>
              <a:ext cx="21020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The 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74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32BE9-BD2D-41D3-8D8A-DB8C6A9E0E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6477-EA2B-4745-B52F-89304238E5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A9951-8907-41BD-88FA-3B1CC64EA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2D534-ECC8-4048-BCA7-330D6D00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F66-9E69-418F-9F46-DAE1B4530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609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8EB81-985C-4A2B-A1B4-179C4B4E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B42C5-3EDC-4E63-82E6-872AC0883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0CD03-83CD-4661-9CFB-1F46F761D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8064F9-6B1A-48E7-8256-5A15F9829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33E61-702D-4331-B84C-9ACEAB54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992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EF1DB-98C9-45AE-8D54-B27CF5C2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A411B1-7765-44A7-B5AB-96A26A473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F0690-79D0-4827-9D9C-9C6C9BD6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959B5C-ECF1-4397-9FE3-F9CE82415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8F725-BC65-4505-9639-FEF092E48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8145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E09FD-A0DD-43AE-9B88-EB2990541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76C76-6356-4A7E-BFBD-5CF61D021C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052BD5-EF2C-4A96-A9E3-7387DD9C8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7E4F51-BFF5-4A2E-9ABD-E67B7E2B3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1AF48-0648-4388-A125-19A03C3A3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A88B52-7CAB-4EFA-9C7A-ECF75C357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06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31A1401-C3DB-88D6-F4A1-45DCCBBC2633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289569-C716-03AB-FC43-379F16413E6E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35AC4-6B4E-1901-0B23-BD0F18E27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E5ED5-3E8B-0DF7-1AD9-7E0FF36F9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EE5B83C6-6A3F-B296-5A8C-667B15ACD90D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593E08-582E-6548-1440-CE959ABCA87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0E34692F-CA22-C928-5B87-4F7D8D6AE1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79A67CF4-8F4A-3D07-FB71-BF3C5112899A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91029F3-01F3-B818-FD90-3716B5A4C50F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16D5409-4D35-2B85-5A05-AA6E22331A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08338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1C5A7-0B9F-4E50-933F-2C7290496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0B8DD-F9EB-4793-8CDC-385ED0D318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6B37D0-ADBD-4F4E-A6D2-5964F6AE48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E5372B-C717-4B8C-A902-67D2C5B440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BA83D6-FC4E-4F87-AD77-A0BE67364C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E00E8-4E74-4151-A70C-CBCB656B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4ED956-351C-418C-9008-D95FC0453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859782-C301-464F-9421-EAD31C7B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2606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B6CA06DF-E678-01B5-1502-B65C47625751}"/>
              </a:ext>
            </a:extLst>
          </p:cNvPr>
          <p:cNvSpPr/>
          <p:nvPr userDrawn="1"/>
        </p:nvSpPr>
        <p:spPr>
          <a:xfrm>
            <a:off x="0" y="0"/>
            <a:ext cx="12192000" cy="1133719"/>
          </a:xfrm>
          <a:prstGeom prst="rect">
            <a:avLst/>
          </a:prstGeom>
          <a:solidFill>
            <a:srgbClr val="0066B3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06732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4726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87409-D74B-4B71-80EA-C73AEF383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B4651-E3BE-4AD6-A49A-19D9C3F3A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A7E9BB-1B03-40BC-9C02-F92B73346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152DD-9E67-4484-9963-0DB61ED4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AA88C-D291-4FDF-8918-8822CCF46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0FB18A-D7D9-4013-90CF-0545BBCB2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1652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A9AD9-AD14-441E-B793-D3FEB3867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9248CD-D0DC-4559-B9A8-ED0C0A6FB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3A126-7D81-4CFA-B209-B3C693B4C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791539-D4F8-4E3F-8E66-50580D61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63805-4DAF-4D02-BE16-F2D51B32C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D941F-FD6D-4748-BB82-B473E2EE3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4577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96A9-0C02-4B72-9EC5-25D647950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274733-74DE-4CAD-9D40-C3B544CEB9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E2404-8FBB-4B93-87A8-0B8F4D2B7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675F76-D458-4881-8A21-2C351B858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4175D6-0A8F-4650-AC1D-3AB235CE1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147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1487B7-43BF-4B6D-B9DA-88CC4CEB3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3BFB80-4916-43EA-A9F4-6A6A00F7B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C0E5E-2A5C-4BCE-927B-0E73A9EDE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9781E-6D51-44B8-82E0-71BE11B15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E53B7A-9C62-425D-92C2-DDEE5F003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832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noFill/>
          <a:ln w="38100">
            <a:solidFill>
              <a:srgbClr val="00B3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B3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09935F-60EE-E134-26BE-882E4ECE9559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[Chapter name]</a:t>
            </a:r>
          </a:p>
        </p:txBody>
      </p:sp>
    </p:spTree>
    <p:extLst>
      <p:ext uri="{BB962C8B-B14F-4D97-AF65-F5344CB8AC3E}">
        <p14:creationId xmlns:p14="http://schemas.microsoft.com/office/powerpoint/2010/main" val="319621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7ED3F7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2" name="object 81">
            <a:extLst>
              <a:ext uri="{FF2B5EF4-FFF2-40B4-BE49-F238E27FC236}">
                <a16:creationId xmlns:a16="http://schemas.microsoft.com/office/drawing/2014/main" id="{7646C061-C2B9-F518-0308-528FF06DB10A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5729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Post-reading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A7D7B-5E56-F8EB-6AC0-5BD7510891B2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[Chapter name]</a:t>
            </a:r>
          </a:p>
        </p:txBody>
      </p:sp>
    </p:spTree>
    <p:extLst>
      <p:ext uri="{BB962C8B-B14F-4D97-AF65-F5344CB8AC3E}">
        <p14:creationId xmlns:p14="http://schemas.microsoft.com/office/powerpoint/2010/main" val="3576921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B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F31A1401-C3DB-88D6-F4A1-45DCCBBC2633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3163AA"/>
          </a:solidFill>
          <a:ln w="228600" cmpd="sng">
            <a:solidFill>
              <a:srgbClr val="607F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5289569-C716-03AB-FC43-379F16413E6E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3163AA"/>
          </a:solidFill>
          <a:ln w="69850" cmpd="sng">
            <a:solidFill>
              <a:srgbClr val="607F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C35AC4-6B4E-1901-0B23-BD0F18E27F7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995" y="153518"/>
            <a:ext cx="3222599" cy="14886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1E5ED5-3E8B-0DF7-1AD9-7E0FF36F9A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63489" y="5769768"/>
            <a:ext cx="804000" cy="612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BCBE2E5-65D8-D88D-3270-973A2709EDD3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D4593E08-582E-6548-1440-CE959ABCA87B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4239F58-66DF-4DDD-AA21-7C05F2633E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37FAE35-9E1B-ABC5-58AE-33D01F4BC24A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5FE35D-1380-FB29-FBEB-AFF32C4056A0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9EC5F6-C931-D56D-8F69-CDB1251084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5077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265271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AAD69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76">
            <a:extLst>
              <a:ext uri="{FF2B5EF4-FFF2-40B4-BE49-F238E27FC236}">
                <a16:creationId xmlns:a16="http://schemas.microsoft.com/office/drawing/2014/main" id="{46C04CE8-6441-CDC9-5AD6-080997525099}"/>
              </a:ext>
            </a:extLst>
          </p:cNvPr>
          <p:cNvSpPr/>
          <p:nvPr userDrawn="1"/>
        </p:nvSpPr>
        <p:spPr>
          <a:xfrm>
            <a:off x="-28105" y="-1559176"/>
            <a:ext cx="4271083" cy="2310672"/>
          </a:xfrm>
          <a:custGeom>
            <a:avLst/>
            <a:gdLst/>
            <a:ahLst/>
            <a:cxnLst/>
            <a:rect l="l" t="t" r="r" b="b"/>
            <a:pathLst>
              <a:path w="2686050" h="630555">
                <a:moveTo>
                  <a:pt x="2685713" y="0"/>
                </a:moveTo>
                <a:lnTo>
                  <a:pt x="0" y="0"/>
                </a:lnTo>
                <a:lnTo>
                  <a:pt x="0" y="605552"/>
                </a:lnTo>
                <a:lnTo>
                  <a:pt x="32231" y="622219"/>
                </a:lnTo>
                <a:lnTo>
                  <a:pt x="80399" y="629996"/>
                </a:lnTo>
                <a:lnTo>
                  <a:pt x="2410799" y="629996"/>
                </a:lnTo>
                <a:lnTo>
                  <a:pt x="2460534" y="622377"/>
                </a:lnTo>
                <a:lnTo>
                  <a:pt x="2506719" y="601184"/>
                </a:lnTo>
                <a:lnTo>
                  <a:pt x="2546341" y="568867"/>
                </a:lnTo>
                <a:lnTo>
                  <a:pt x="2576387" y="527886"/>
                </a:lnTo>
                <a:lnTo>
                  <a:pt x="2593844" y="480700"/>
                </a:lnTo>
                <a:lnTo>
                  <a:pt x="2684039" y="41280"/>
                </a:lnTo>
                <a:lnTo>
                  <a:pt x="2685713" y="0"/>
                </a:lnTo>
                <a:close/>
              </a:path>
            </a:pathLst>
          </a:custGeom>
          <a:solidFill>
            <a:srgbClr val="50B848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8" name="object 81">
            <a:extLst>
              <a:ext uri="{FF2B5EF4-FFF2-40B4-BE49-F238E27FC236}">
                <a16:creationId xmlns:a16="http://schemas.microsoft.com/office/drawing/2014/main" id="{EE56C48F-AEF9-64B7-01B1-2EFB0534C8EC}"/>
              </a:ext>
            </a:extLst>
          </p:cNvPr>
          <p:cNvSpPr txBox="1"/>
          <p:nvPr userDrawn="1"/>
        </p:nvSpPr>
        <p:spPr>
          <a:xfrm>
            <a:off x="681816" y="54364"/>
            <a:ext cx="2684823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sz="3600" b="1" spc="73" dirty="0">
                <a:solidFill>
                  <a:srgbClr val="FFFFFF"/>
                </a:solidFill>
                <a:latin typeface="Calibri" panose="020F0502020204030204" pitchFamily="34" charset="0"/>
                <a:cs typeface="Calibri"/>
              </a:rPr>
              <a:t>Post-</a:t>
            </a:r>
            <a:r>
              <a:rPr sz="3600" b="1" spc="64" dirty="0">
                <a:solidFill>
                  <a:srgbClr val="FFFFFF"/>
                </a:solidFill>
                <a:latin typeface="Calibri" panose="020F0502020204030204" pitchFamily="34" charset="0"/>
                <a:cs typeface="Calibri"/>
              </a:rPr>
              <a:t>reading</a:t>
            </a:r>
            <a:endParaRPr sz="3600" dirty="0"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483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50B8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Reading skill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53F50A-A1F3-2584-FA53-5C321BB27AB2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[Targeted Reading skill]</a:t>
            </a:r>
          </a:p>
        </p:txBody>
      </p:sp>
    </p:spTree>
    <p:extLst>
      <p:ext uri="{BB962C8B-B14F-4D97-AF65-F5344CB8AC3E}">
        <p14:creationId xmlns:p14="http://schemas.microsoft.com/office/powerpoint/2010/main" val="3103649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9EFD7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96FC76D4-4454-D6CC-1335-F1D2462BDA1A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3873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7D7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F37D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Values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A1FB92-1CCD-3192-144D-3078C4AD0C0E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[Topic]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[Sub-topic]</a:t>
            </a:r>
          </a:p>
        </p:txBody>
      </p:sp>
    </p:spTree>
    <p:extLst>
      <p:ext uri="{BB962C8B-B14F-4D97-AF65-F5344CB8AC3E}">
        <p14:creationId xmlns:p14="http://schemas.microsoft.com/office/powerpoint/2010/main" val="16388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FDE3D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150DA446-6527-0CCF-A84D-95BAD6396EB1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149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657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C657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Key words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1502A7-AC47-4D29-133B-860491A6D147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[Topic]</a:t>
            </a:r>
          </a:p>
        </p:txBody>
      </p:sp>
    </p:spTree>
    <p:extLst>
      <p:ext uri="{BB962C8B-B14F-4D97-AF65-F5344CB8AC3E}">
        <p14:creationId xmlns:p14="http://schemas.microsoft.com/office/powerpoint/2010/main" val="1754348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DDA6C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8408E2C2-42FC-79FA-44C4-94F572F491BB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5314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 booster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E4D634-187C-63E3-6E5F-9619942492E9}"/>
              </a:ext>
            </a:extLst>
          </p:cNvPr>
          <p:cNvSpPr txBox="1"/>
          <p:nvPr userDrawn="1"/>
        </p:nvSpPr>
        <p:spPr>
          <a:xfrm>
            <a:off x="3048000" y="3664147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[Topic]</a:t>
            </a:r>
          </a:p>
        </p:txBody>
      </p:sp>
    </p:spTree>
    <p:extLst>
      <p:ext uri="{BB962C8B-B14F-4D97-AF65-F5344CB8AC3E}">
        <p14:creationId xmlns:p14="http://schemas.microsoft.com/office/powerpoint/2010/main" val="40199984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BFBA66-BDB9-79FA-7C71-89E4C203D2E6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[Grammar Point]</a:t>
            </a:r>
          </a:p>
        </p:txBody>
      </p:sp>
    </p:spTree>
    <p:extLst>
      <p:ext uri="{BB962C8B-B14F-4D97-AF65-F5344CB8AC3E}">
        <p14:creationId xmlns:p14="http://schemas.microsoft.com/office/powerpoint/2010/main" val="89002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48764887-1BE1-B594-F6BD-1FA05DD3015D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4136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1F630D1-E421-BC9D-CB5C-B1EBA6F9BC4D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BA65B0FD-E634-DE06-5CBE-2CCBA09337D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6A0E1AC4-2EF2-201E-0AF2-31F3F0DDB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BE34C61-E3DC-AA7F-60F5-CF4233F565D9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0BE82C-1968-CEAA-625D-2DB27FD59EAC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FB395E-8FAF-42AC-E71D-2E4C5247FF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08689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1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94290-C80E-FBC2-3ED3-63FBE670B3A9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key</a:t>
            </a:r>
          </a:p>
        </p:txBody>
      </p:sp>
    </p:spTree>
    <p:extLst>
      <p:ext uri="{BB962C8B-B14F-4D97-AF65-F5344CB8AC3E}">
        <p14:creationId xmlns:p14="http://schemas.microsoft.com/office/powerpoint/2010/main" val="38930750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CCECF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6052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7BED7F-44DE-447D-2D73-D25E6E4F42CC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[Grammar Point]</a:t>
            </a:r>
          </a:p>
        </p:txBody>
      </p:sp>
    </p:spTree>
    <p:extLst>
      <p:ext uri="{BB962C8B-B14F-4D97-AF65-F5344CB8AC3E}">
        <p14:creationId xmlns:p14="http://schemas.microsoft.com/office/powerpoint/2010/main" val="3010501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B5271243-78E5-6505-A559-4D14FEA39DDB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8145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66B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66B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Grammar 2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9716B7-F6D0-0E74-4304-A918AF97E84E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Answer key</a:t>
            </a:r>
          </a:p>
        </p:txBody>
      </p:sp>
    </p:spTree>
    <p:extLst>
      <p:ext uri="{BB962C8B-B14F-4D97-AF65-F5344CB8AC3E}">
        <p14:creationId xmlns:p14="http://schemas.microsoft.com/office/powerpoint/2010/main" val="2280371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80A0D3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3462A0CC-D690-CFFC-354D-C7F6967C0181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191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91D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91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Speaking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562416-919B-B059-4B64-1ACDE17DFFBE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[Skill]</a:t>
            </a:r>
          </a:p>
        </p:txBody>
      </p:sp>
    </p:spTree>
    <p:extLst>
      <p:ext uri="{BB962C8B-B14F-4D97-AF65-F5344CB8AC3E}">
        <p14:creationId xmlns:p14="http://schemas.microsoft.com/office/powerpoint/2010/main" val="23930430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5BFE5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F8186229-D4DE-E7CB-7230-93D931A578F5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96301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Science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A0B08C-3D8E-7D89-DC69-DB2ED69C603D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819154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Culture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9C4731-0DC2-7B98-BF6A-99C556993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C06CAFF-9153-5CCB-D6A8-C3E9D5F06BD7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437674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CEA460FC-17B2-BBAE-2ECA-57BE38EB5B45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DA4179"/>
          </a:solidFill>
          <a:ln w="228600" cmpd="sng">
            <a:solidFill>
              <a:srgbClr val="E272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F6CCB79-F9C9-6996-302F-9B25506048A1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DA4179"/>
          </a:solidFill>
          <a:ln w="69850" cmpd="sng">
            <a:solidFill>
              <a:srgbClr val="E2729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6AB933-822D-5431-2062-5DF02470E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51" y="110495"/>
            <a:ext cx="3213334" cy="1547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7C4394-FDE0-D97D-D601-F74F4CDE5F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64161" y="5720139"/>
            <a:ext cx="956883" cy="72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50E000E-485A-DA00-E23C-9D766BA06AE9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F8D21B-65B5-532E-27BA-5DE3DC90F3F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0D2FE40D-BB9C-63E2-ABAF-A066A53809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65FAE93-7C4D-5233-7F37-26770C7A6DA7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6ADCEA6-08B7-376B-D79D-94E50E570EF4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C86543-30FD-C41B-9985-BC41F9B4FF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856398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56631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Technology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60A7B-3F6D-0517-0414-6891E6955E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059871E-D549-3109-9EBE-AB310664E5CF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2872079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AB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00A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Text type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BFEE2D-A74E-204A-D4D8-F1077DF626BC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[Text type]</a:t>
            </a:r>
          </a:p>
        </p:txBody>
      </p:sp>
    </p:spTree>
    <p:extLst>
      <p:ext uri="{BB962C8B-B14F-4D97-AF65-F5344CB8AC3E}">
        <p14:creationId xmlns:p14="http://schemas.microsoft.com/office/powerpoint/2010/main" val="1056643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90CE9C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761F5C16-3851-2A3B-98E8-E83D47135E9B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5893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961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sp>
        <p:nvSpPr>
          <p:cNvPr id="7" name="Flowchart: Terminator 20">
            <a:extLst>
              <a:ext uri="{FF2B5EF4-FFF2-40B4-BE49-F238E27FC236}">
                <a16:creationId xmlns:a16="http://schemas.microsoft.com/office/drawing/2014/main" id="{6E9E4FE4-1DEF-BF6A-40C3-72374DC5C41D}"/>
              </a:ext>
            </a:extLst>
          </p:cNvPr>
          <p:cNvSpPr/>
          <p:nvPr userDrawn="1"/>
        </p:nvSpPr>
        <p:spPr>
          <a:xfrm>
            <a:off x="4534413" y="2404277"/>
            <a:ext cx="3077502" cy="986623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2385 w 20510"/>
              <a:gd name="connsiteY0" fmla="*/ 0 h 21600"/>
              <a:gd name="connsiteX1" fmla="*/ 17035 w 20510"/>
              <a:gd name="connsiteY1" fmla="*/ 0 h 21600"/>
              <a:gd name="connsiteX2" fmla="*/ 20510 w 20510"/>
              <a:gd name="connsiteY2" fmla="*/ 10800 h 21600"/>
              <a:gd name="connsiteX3" fmla="*/ 17035 w 20510"/>
              <a:gd name="connsiteY3" fmla="*/ 21600 h 21600"/>
              <a:gd name="connsiteX4" fmla="*/ 2385 w 20510"/>
              <a:gd name="connsiteY4" fmla="*/ 21600 h 21600"/>
              <a:gd name="connsiteX5" fmla="*/ 0 w 20510"/>
              <a:gd name="connsiteY5" fmla="*/ 10300 h 21600"/>
              <a:gd name="connsiteX6" fmla="*/ 2385 w 20510"/>
              <a:gd name="connsiteY6" fmla="*/ 0 h 21600"/>
              <a:gd name="connsiteX0" fmla="*/ 2385 w 19136"/>
              <a:gd name="connsiteY0" fmla="*/ 0 h 21600"/>
              <a:gd name="connsiteX1" fmla="*/ 17035 w 19136"/>
              <a:gd name="connsiteY1" fmla="*/ 0 h 21600"/>
              <a:gd name="connsiteX2" fmla="*/ 19136 w 19136"/>
              <a:gd name="connsiteY2" fmla="*/ 10800 h 21600"/>
              <a:gd name="connsiteX3" fmla="*/ 17035 w 19136"/>
              <a:gd name="connsiteY3" fmla="*/ 21600 h 21600"/>
              <a:gd name="connsiteX4" fmla="*/ 2385 w 19136"/>
              <a:gd name="connsiteY4" fmla="*/ 21600 h 21600"/>
              <a:gd name="connsiteX5" fmla="*/ 0 w 19136"/>
              <a:gd name="connsiteY5" fmla="*/ 10300 h 21600"/>
              <a:gd name="connsiteX6" fmla="*/ 2385 w 19136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136" h="21600">
                <a:moveTo>
                  <a:pt x="2385" y="0"/>
                </a:moveTo>
                <a:lnTo>
                  <a:pt x="17035" y="0"/>
                </a:lnTo>
                <a:cubicBezTo>
                  <a:pt x="18954" y="0"/>
                  <a:pt x="19136" y="4835"/>
                  <a:pt x="19136" y="10800"/>
                </a:cubicBezTo>
                <a:cubicBezTo>
                  <a:pt x="19136" y="16765"/>
                  <a:pt x="18954" y="21600"/>
                  <a:pt x="17035" y="21600"/>
                </a:cubicBezTo>
                <a:lnTo>
                  <a:pt x="2385" y="21600"/>
                </a:lnTo>
                <a:cubicBezTo>
                  <a:pt x="466" y="21600"/>
                  <a:pt x="0" y="16265"/>
                  <a:pt x="0" y="10300"/>
                </a:cubicBezTo>
                <a:cubicBezTo>
                  <a:pt x="0" y="4335"/>
                  <a:pt x="466" y="0"/>
                  <a:pt x="2385" y="0"/>
                </a:cubicBezTo>
                <a:close/>
              </a:path>
            </a:pathLst>
          </a:custGeom>
          <a:solidFill>
            <a:srgbClr val="7961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</a:t>
            </a:r>
            <a:endParaRPr lang="en-HK" sz="3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76DB0A-BC53-5A78-BA4D-134D8DD5E8F6}"/>
              </a:ext>
            </a:extLst>
          </p:cNvPr>
          <p:cNvSpPr txBox="1"/>
          <p:nvPr userDrawn="1"/>
        </p:nvSpPr>
        <p:spPr>
          <a:xfrm>
            <a:off x="3048000" y="3696804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Chapter [xx]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[Task name]</a:t>
            </a:r>
          </a:p>
        </p:txBody>
      </p:sp>
    </p:spTree>
    <p:extLst>
      <p:ext uri="{BB962C8B-B14F-4D97-AF65-F5344CB8AC3E}">
        <p14:creationId xmlns:p14="http://schemas.microsoft.com/office/powerpoint/2010/main" val="3902371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rgbClr val="B1A3CF"/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17240816-31FC-CC31-511E-3782F808236E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6355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432965B-3D8D-13F5-0287-777110EC89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09" b="96450" l="3129" r="99249">
                        <a14:foregroundMark x1="26909" y1="21893" x2="26789" y2="81817"/>
                        <a14:foregroundMark x1="37547" y1="25444" x2="38298" y2="77515"/>
                        <a14:foregroundMark x1="47309" y1="20710" x2="48185" y2="76923"/>
                        <a14:foregroundMark x1="60826" y1="15385" x2="59700" y2="71006"/>
                        <a14:foregroundMark x1="59700" y1="71006" x2="59950" y2="72781"/>
                        <a14:foregroundMark x1="46683" y1="16568" x2="85732" y2="42604"/>
                        <a14:foregroundMark x1="85732" y1="42604" x2="76721" y2="70414"/>
                        <a14:foregroundMark x1="22653" y1="29586" x2="85482" y2="29586"/>
                        <a14:foregroundMark x1="77722" y1="68639" x2="89688" y2="67696"/>
                        <a14:foregroundMark x1="90139" y1="59990" x2="73841" y2="80971"/>
                        <a14:foregroundMark x1="5506" y1="65175" x2="3390" y2="60969"/>
                        <a14:foregroundMark x1="13994" y1="82047" x2="9630" y2="73373"/>
                        <a14:foregroundMark x1="9763" y1="58580" x2="23905" y2="58580"/>
                        <a14:foregroundMark x1="88998" y1="45562" x2="91008" y2="45160"/>
                        <a14:foregroundMark x1="23905" y1="58580" x2="88998" y2="45562"/>
                        <a14:foregroundMark x1="15269" y1="27811" x2="15269" y2="27811"/>
                        <a14:foregroundMark x1="35169" y1="18935" x2="35169" y2="18935"/>
                        <a14:foregroundMark x1="34793" y1="61538" x2="34793" y2="61538"/>
                        <a14:foregroundMark x1="36045" y1="19527" x2="36045" y2="19527"/>
                        <a14:foregroundMark x1="35419" y1="65680" x2="35419" y2="65680"/>
                        <a14:foregroundMark x1="34043" y1="74556" x2="34043" y2="74556"/>
                        <a14:foregroundMark x1="35044" y1="44970" x2="35044" y2="44970"/>
                        <a14:backgroundMark x1="98498" y1="1775" x2="98498" y2="1775"/>
                        <a14:backgroundMark x1="97747" y1="91124" x2="97747" y2="91124"/>
                        <a14:backgroundMark x1="99124" y1="8876" x2="99124" y2="8876"/>
                        <a14:backgroundMark x1="2128" y1="94675" x2="2128" y2="94675"/>
                        <a14:backgroundMark x1="8010" y1="97633" x2="8010" y2="97633"/>
                        <a14:backgroundMark x1="5006" y1="95858" x2="11389" y2="95858"/>
                        <a14:backgroundMark x1="88022" y1="98026" x2="95745" y2="97633"/>
                        <a14:backgroundMark x1="84105" y1="98225" x2="86293" y2="98114"/>
                        <a14:backgroundMark x1="95745" y1="97633" x2="97121" y2="90533"/>
                        <a14:backgroundMark x1="97247" y1="8284" x2="99249" y2="6509"/>
                        <a14:backgroundMark x1="86717" y1="94700" x2="86233" y2="95266"/>
                        <a14:backgroundMark x1="98373" y1="81065" x2="95177" y2="84804"/>
                        <a14:backgroundMark x1="86233" y1="95266" x2="82478" y2="94675"/>
                        <a14:backgroundMark x1="99249" y1="90533" x2="98748" y2="93491"/>
                        <a14:backgroundMark x1="98498" y1="93491" x2="98498" y2="93491"/>
                        <a14:backgroundMark x1="93492" y1="1775" x2="93492" y2="1775"/>
                        <a14:backgroundMark x1="92491" y1="1183" x2="92491" y2="1183"/>
                        <a14:backgroundMark x1="6758" y1="20118" x2="6758" y2="20118"/>
                        <a14:backgroundMark x1="94869" y1="4734" x2="2628" y2="4142"/>
                        <a14:backgroundMark x1="2628" y1="4142" x2="501" y2="91716"/>
                        <a14:backgroundMark x1="93367" y1="33728" x2="93367" y2="33728"/>
                        <a14:backgroundMark x1="94994" y1="14793" x2="91114" y2="81065"/>
                        <a14:backgroundMark x1="91114" y1="81065" x2="80851" y2="89349"/>
                        <a14:backgroundMark x1="80851" y1="89349" x2="15019" y2="90533"/>
                        <a14:backgroundMark x1="15019" y1="90533" x2="14768" y2="89941"/>
                        <a14:backgroundMark x1="91239" y1="15976" x2="93867" y2="21893"/>
                        <a14:backgroundMark x1="91489" y1="13609" x2="91489" y2="13609"/>
                        <a14:backgroundMark x1="96746" y1="41420" x2="93367" y2="89941"/>
                        <a14:backgroundMark x1="93367" y1="89941" x2="94243" y2="83432"/>
                        <a14:backgroundMark x1="91114" y1="11243" x2="93742" y2="25444"/>
                        <a14:backgroundMark x1="90989" y1="45562" x2="90989" y2="45562"/>
                        <a14:backgroundMark x1="31039" y1="32544" x2="31039" y2="32544"/>
                        <a14:backgroundMark x1="7635" y1="53254" x2="7635" y2="733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9044" y="2099917"/>
            <a:ext cx="5073911" cy="10732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668786-283B-CF64-8DD2-F14A0D72CE48}"/>
              </a:ext>
            </a:extLst>
          </p:cNvPr>
          <p:cNvSpPr txBox="1"/>
          <p:nvPr userDrawn="1"/>
        </p:nvSpPr>
        <p:spPr>
          <a:xfrm>
            <a:off x="3048000" y="39689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01585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84115FB1-2F83-B2F4-A08A-12679BEEFEEE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3133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3B26C7F-D522-3A45-D495-2300DF83B9FA}"/>
              </a:ext>
            </a:extLst>
          </p:cNvPr>
          <p:cNvSpPr/>
          <p:nvPr userDrawn="1"/>
        </p:nvSpPr>
        <p:spPr>
          <a:xfrm>
            <a:off x="3431655" y="3101340"/>
            <a:ext cx="5359400" cy="2209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4663A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4AA910-617F-BAB9-F75A-0ABCE53625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" b="5526"/>
          <a:stretch/>
        </p:blipFill>
        <p:spPr>
          <a:xfrm>
            <a:off x="0" y="0"/>
            <a:ext cx="5578710" cy="31013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245B17-5BAB-EEBF-9D92-33CB634B15F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63864" y="2176734"/>
            <a:ext cx="4311872" cy="9017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8221DCC-4860-F63E-3D19-058EA51C16E5}"/>
              </a:ext>
            </a:extLst>
          </p:cNvPr>
          <p:cNvSpPr txBox="1"/>
          <p:nvPr userDrawn="1"/>
        </p:nvSpPr>
        <p:spPr>
          <a:xfrm>
            <a:off x="3048000" y="396895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40949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73">
            <a:extLst>
              <a:ext uri="{FF2B5EF4-FFF2-40B4-BE49-F238E27FC236}">
                <a16:creationId xmlns:a16="http://schemas.microsoft.com/office/drawing/2014/main" id="{E36DD887-FA72-4604-3CB0-B5734C005CB1}"/>
              </a:ext>
            </a:extLst>
          </p:cNvPr>
          <p:cNvSpPr/>
          <p:nvPr userDrawn="1"/>
        </p:nvSpPr>
        <p:spPr>
          <a:xfrm>
            <a:off x="-1281" y="-5215"/>
            <a:ext cx="12193281" cy="1188720"/>
          </a:xfrm>
          <a:custGeom>
            <a:avLst/>
            <a:gdLst/>
            <a:ahLst/>
            <a:cxnLst/>
            <a:rect l="l" t="t" r="r" b="b"/>
            <a:pathLst>
              <a:path w="7668259" h="72390">
                <a:moveTo>
                  <a:pt x="7668006" y="0"/>
                </a:moveTo>
                <a:lnTo>
                  <a:pt x="0" y="0"/>
                </a:lnTo>
                <a:lnTo>
                  <a:pt x="0" y="71996"/>
                </a:lnTo>
                <a:lnTo>
                  <a:pt x="7668006" y="71996"/>
                </a:lnTo>
                <a:lnTo>
                  <a:pt x="7668006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txBody>
          <a:bodyPr wrap="square" lIns="0" tIns="0" rIns="0" bIns="0" rtlCol="0"/>
          <a:lstStyle/>
          <a:p>
            <a:endParaRPr sz="1093" dirty="0">
              <a:latin typeface="Calibri" panose="020F0502020204030204" pitchFamily="34" charset="0"/>
            </a:endParaRPr>
          </a:p>
        </p:txBody>
      </p:sp>
      <p:sp>
        <p:nvSpPr>
          <p:cNvPr id="4" name="object 81">
            <a:extLst>
              <a:ext uri="{FF2B5EF4-FFF2-40B4-BE49-F238E27FC236}">
                <a16:creationId xmlns:a16="http://schemas.microsoft.com/office/drawing/2014/main" id="{406F5779-78A8-FF8D-C343-1F25C2A421E2}"/>
              </a:ext>
            </a:extLst>
          </p:cNvPr>
          <p:cNvSpPr txBox="1"/>
          <p:nvPr userDrawn="1"/>
        </p:nvSpPr>
        <p:spPr>
          <a:xfrm>
            <a:off x="4486888" y="348958"/>
            <a:ext cx="3430292" cy="561787"/>
          </a:xfrm>
          <a:prstGeom prst="rect">
            <a:avLst/>
          </a:prstGeom>
        </p:spPr>
        <p:txBody>
          <a:bodyPr vert="horz" wrap="square" lIns="0" tIns="7714" rIns="0" bIns="0" rtlCol="0">
            <a:spAutoFit/>
          </a:bodyPr>
          <a:lstStyle/>
          <a:p>
            <a:pPr marL="7714">
              <a:spcBef>
                <a:spcPts val="61"/>
              </a:spcBef>
            </a:pPr>
            <a:r>
              <a:rPr lang="en-US" sz="3600" b="1" spc="73" dirty="0">
                <a:solidFill>
                  <a:schemeClr val="tx1"/>
                </a:solidFill>
                <a:latin typeface="Calibri" panose="020F0502020204030204" pitchFamily="34" charset="0"/>
                <a:cs typeface="Calibri"/>
              </a:rPr>
              <a:t>Teacher’s talk</a:t>
            </a:r>
            <a:endParaRPr sz="3600" dirty="0">
              <a:solidFill>
                <a:schemeClr val="tx1"/>
              </a:solidFill>
              <a:latin typeface="Calibri" panose="020F0502020204030204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91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ata 9">
            <a:extLst>
              <a:ext uri="{FF2B5EF4-FFF2-40B4-BE49-F238E27FC236}">
                <a16:creationId xmlns:a16="http://schemas.microsoft.com/office/drawing/2014/main" id="{8A80BF77-BDCF-D46C-B6AD-91F60F122C50}"/>
              </a:ext>
            </a:extLst>
          </p:cNvPr>
          <p:cNvSpPr/>
          <p:nvPr userDrawn="1"/>
        </p:nvSpPr>
        <p:spPr>
          <a:xfrm>
            <a:off x="4495874" y="2854460"/>
            <a:ext cx="3200252" cy="917440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" fmla="*/ 0 w 8479"/>
              <a:gd name="connsiteY0" fmla="*/ 9627 h 10000"/>
              <a:gd name="connsiteX1" fmla="*/ 479 w 8479"/>
              <a:gd name="connsiteY1" fmla="*/ 0 h 10000"/>
              <a:gd name="connsiteX2" fmla="*/ 8479 w 8479"/>
              <a:gd name="connsiteY2" fmla="*/ 0 h 10000"/>
              <a:gd name="connsiteX3" fmla="*/ 6479 w 8479"/>
              <a:gd name="connsiteY3" fmla="*/ 10000 h 10000"/>
              <a:gd name="connsiteX4" fmla="*/ 0 w 8479"/>
              <a:gd name="connsiteY4" fmla="*/ 9627 h 10000"/>
              <a:gd name="connsiteX0" fmla="*/ 0 w 8599"/>
              <a:gd name="connsiteY0" fmla="*/ 9751 h 10124"/>
              <a:gd name="connsiteX1" fmla="*/ 565 w 8599"/>
              <a:gd name="connsiteY1" fmla="*/ 124 h 10124"/>
              <a:gd name="connsiteX2" fmla="*/ 8599 w 8599"/>
              <a:gd name="connsiteY2" fmla="*/ 0 h 10124"/>
              <a:gd name="connsiteX3" fmla="*/ 7641 w 8599"/>
              <a:gd name="connsiteY3" fmla="*/ 10124 h 10124"/>
              <a:gd name="connsiteX4" fmla="*/ 0 w 8599"/>
              <a:gd name="connsiteY4" fmla="*/ 9751 h 10124"/>
              <a:gd name="connsiteX0" fmla="*/ 0 w 9943"/>
              <a:gd name="connsiteY0" fmla="*/ 9510 h 9878"/>
              <a:gd name="connsiteX1" fmla="*/ 657 w 9943"/>
              <a:gd name="connsiteY1" fmla="*/ 0 h 9878"/>
              <a:gd name="connsiteX2" fmla="*/ 9943 w 9943"/>
              <a:gd name="connsiteY2" fmla="*/ 369 h 9878"/>
              <a:gd name="connsiteX3" fmla="*/ 8886 w 9943"/>
              <a:gd name="connsiteY3" fmla="*/ 9878 h 9878"/>
              <a:gd name="connsiteX4" fmla="*/ 0 w 9943"/>
              <a:gd name="connsiteY4" fmla="*/ 9510 h 9878"/>
              <a:gd name="connsiteX0" fmla="*/ 0 w 10057"/>
              <a:gd name="connsiteY0" fmla="*/ 9627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9627 h 10000"/>
              <a:gd name="connsiteX0" fmla="*/ 0 w 10057"/>
              <a:gd name="connsiteY0" fmla="*/ 10000 h 10000"/>
              <a:gd name="connsiteX1" fmla="*/ 661 w 10057"/>
              <a:gd name="connsiteY1" fmla="*/ 0 h 10000"/>
              <a:gd name="connsiteX2" fmla="*/ 10057 w 10057"/>
              <a:gd name="connsiteY2" fmla="*/ 125 h 10000"/>
              <a:gd name="connsiteX3" fmla="*/ 8937 w 10057"/>
              <a:gd name="connsiteY3" fmla="*/ 10000 h 10000"/>
              <a:gd name="connsiteX4" fmla="*/ 0 w 10057"/>
              <a:gd name="connsiteY4" fmla="*/ 10000 h 10000"/>
              <a:gd name="connsiteX0" fmla="*/ 0 w 10057"/>
              <a:gd name="connsiteY0" fmla="*/ 9875 h 9875"/>
              <a:gd name="connsiteX1" fmla="*/ 747 w 10057"/>
              <a:gd name="connsiteY1" fmla="*/ 124 h 9875"/>
              <a:gd name="connsiteX2" fmla="*/ 10057 w 10057"/>
              <a:gd name="connsiteY2" fmla="*/ 0 h 9875"/>
              <a:gd name="connsiteX3" fmla="*/ 8937 w 10057"/>
              <a:gd name="connsiteY3" fmla="*/ 9875 h 9875"/>
              <a:gd name="connsiteX4" fmla="*/ 0 w 10057"/>
              <a:gd name="connsiteY4" fmla="*/ 9875 h 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57" h="9875">
                <a:moveTo>
                  <a:pt x="0" y="9875"/>
                </a:moveTo>
                <a:cubicBezTo>
                  <a:pt x="221" y="6666"/>
                  <a:pt x="526" y="3333"/>
                  <a:pt x="747" y="124"/>
                </a:cubicBezTo>
                <a:lnTo>
                  <a:pt x="10057" y="0"/>
                </a:lnTo>
                <a:lnTo>
                  <a:pt x="8937" y="9875"/>
                </a:lnTo>
                <a:lnTo>
                  <a:pt x="0" y="9875"/>
                </a:lnTo>
                <a:close/>
              </a:path>
            </a:pathLst>
          </a:custGeom>
          <a:solidFill>
            <a:srgbClr val="4663A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end</a:t>
            </a:r>
            <a:endParaRPr lang="en-HK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7596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4A179C8-90DD-8110-B287-32C25B600F5F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52D9862-610B-1476-0660-8344F74AB76F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B21012C9-7BD9-1459-82E2-1AFBEC7B12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CDB1F39-4BBA-F31E-2FB2-A566ED91A2AB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4C6F9BE-26E7-3CC9-DD60-1AFFCD56638C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313ABED-AA4D-5419-1653-2EB57625A5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677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 Cover 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F5CF3120-0952-5EAB-D072-A68D38DF0D20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AB96"/>
          </a:solidFill>
          <a:ln w="228600" cmpd="sng">
            <a:solidFill>
              <a:srgbClr val="69C1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01ECC0-FBB7-1F33-6BBF-59CEA6B90973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AB96"/>
          </a:solidFill>
          <a:ln w="69850" cmpd="sng">
            <a:solidFill>
              <a:srgbClr val="69C1B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E04491-19A9-0414-C211-2AF63EBD3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61779" y="5638800"/>
            <a:ext cx="972000" cy="820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54B7CA-EE07-4B4E-90A8-409C943DC1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936" y="53238"/>
            <a:ext cx="3240000" cy="159415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2B73AF3-681E-7FF0-C8C5-B4D056329B8E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10B4DBD-4390-C8C0-2D5C-BF0C414315DE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2304FCC7-9751-6ABE-B3E8-CCEC89C8262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C56C1AF-FDE5-F43B-A43F-0C6334A6C5EF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276931A-9CBB-E4A3-2681-FDFB91325909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04935B3-C4A8-2632-A379-5E9B3F27A7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541620" y="2674133"/>
              <a:ext cx="2448648" cy="489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3465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 Cover G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C1C6B37-500A-AAE3-0C49-C73CCC356EDA}"/>
              </a:ext>
            </a:extLst>
          </p:cNvPr>
          <p:cNvSpPr/>
          <p:nvPr userDrawn="1"/>
        </p:nvSpPr>
        <p:spPr>
          <a:xfrm>
            <a:off x="-404652" y="-452674"/>
            <a:ext cx="13001297" cy="2110547"/>
          </a:xfrm>
          <a:prstGeom prst="flowChartDocument">
            <a:avLst/>
          </a:prstGeom>
          <a:solidFill>
            <a:srgbClr val="009CD8"/>
          </a:solidFill>
          <a:ln w="228600" cmpd="sng">
            <a:solidFill>
              <a:srgbClr val="4FB1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7941964-D428-9BD1-9C6F-882033EDD3F0}"/>
              </a:ext>
            </a:extLst>
          </p:cNvPr>
          <p:cNvSpPr>
            <a:spLocks noChangeAspect="1"/>
          </p:cNvSpPr>
          <p:nvPr userDrawn="1"/>
        </p:nvSpPr>
        <p:spPr>
          <a:xfrm>
            <a:off x="10906055" y="5543550"/>
            <a:ext cx="1082620" cy="1082702"/>
          </a:xfrm>
          <a:prstGeom prst="ellipse">
            <a:avLst/>
          </a:prstGeom>
          <a:solidFill>
            <a:srgbClr val="009CD8"/>
          </a:solidFill>
          <a:ln w="69850" cmpd="sng">
            <a:solidFill>
              <a:srgbClr val="4FB1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FBC636-0C1F-3A17-7F46-17CBB1F5FF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211" y="80015"/>
            <a:ext cx="3312000" cy="160062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9031C3-8B0C-8C14-2C7A-FEB5BDF2D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76626" y="5694103"/>
            <a:ext cx="909103" cy="792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56D2775-D4B1-4B98-29AC-377B395CB856}"/>
              </a:ext>
            </a:extLst>
          </p:cNvPr>
          <p:cNvGrpSpPr/>
          <p:nvPr userDrawn="1"/>
        </p:nvGrpSpPr>
        <p:grpSpPr>
          <a:xfrm>
            <a:off x="3158571" y="2651574"/>
            <a:ext cx="5874858" cy="2665600"/>
            <a:chOff x="3158571" y="2651574"/>
            <a:chExt cx="5874858" cy="2665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6B4DC73-9474-023C-8389-AD3444A0BF0C}"/>
                </a:ext>
              </a:extLst>
            </p:cNvPr>
            <p:cNvSpPr/>
            <p:nvPr userDrawn="1"/>
          </p:nvSpPr>
          <p:spPr>
            <a:xfrm>
              <a:off x="3158571" y="2651574"/>
              <a:ext cx="5874858" cy="2665600"/>
            </a:xfrm>
            <a:prstGeom prst="roundRect">
              <a:avLst>
                <a:gd name="adj" fmla="val 8699"/>
              </a:avLst>
            </a:prstGeom>
            <a:gradFill>
              <a:gsLst>
                <a:gs pos="0">
                  <a:schemeClr val="accent6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DF30CAF-169E-977B-6ED7-AC3B35CD9F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39152" y="2651574"/>
              <a:ext cx="2375542" cy="584234"/>
            </a:xfrm>
            <a:prstGeom prst="rect">
              <a:avLst/>
            </a:prstGeom>
            <a:effectLst/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F8FB199-0405-487F-D471-27B65D8A79DC}"/>
                </a:ext>
              </a:extLst>
            </p:cNvPr>
            <p:cNvSpPr/>
            <p:nvPr userDrawn="1"/>
          </p:nvSpPr>
          <p:spPr>
            <a:xfrm>
              <a:off x="3158571" y="2651574"/>
              <a:ext cx="1554496" cy="582655"/>
            </a:xfrm>
            <a:prstGeom prst="roundRect">
              <a:avLst>
                <a:gd name="adj" fmla="val 37869"/>
              </a:avLst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EC39DE7-B50C-D9B6-0411-FBA76BFE7D57}"/>
                </a:ext>
              </a:extLst>
            </p:cNvPr>
            <p:cNvSpPr/>
            <p:nvPr userDrawn="1"/>
          </p:nvSpPr>
          <p:spPr>
            <a:xfrm>
              <a:off x="3158571" y="2927126"/>
              <a:ext cx="968934" cy="308682"/>
            </a:xfrm>
            <a:prstGeom prst="rect">
              <a:avLst/>
            </a:prstGeom>
            <a:solidFill>
              <a:srgbClr val="0066B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88617FF-99D5-AA1A-C9D0-09FC884F4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rcRect t="10719"/>
            <a:stretch/>
          </p:blipFill>
          <p:spPr>
            <a:xfrm>
              <a:off x="3505807" y="2712719"/>
              <a:ext cx="2376000" cy="4850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861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Relationship Id="rId35" Type="http://schemas.openxmlformats.org/officeDocument/2006/relationships/image" Target="../media/image1.png"/><Relationship Id="rId8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F267-330C-4E82-9850-3AC3CB091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AB4268-E043-49F1-890F-68810CA16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A9E34-66CC-4BDC-A374-DAB4617B29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C6E9-61C6-4137-B436-54E404246A35}" type="datetimeFigureOut">
              <a:rPr lang="en-US" smtClean="0"/>
              <a:t>11/10/2025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D6B1A-973B-40F8-AE99-B478D66D6C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A01C9-8564-4B1E-B525-8204BC565E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05E12-D5CE-428E-A160-E60AB14776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D69193D-F3F3-B077-4A28-12906C1AD9EC}"/>
              </a:ext>
            </a:extLst>
          </p:cNvPr>
          <p:cNvPicPr>
            <a:picLocks noChangeAspect="1"/>
          </p:cNvPicPr>
          <p:nvPr userDrawn="1"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0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  <p:sldLayoutId id="2147483726" r:id="rId27"/>
    <p:sldLayoutId id="2147483727" r:id="rId28"/>
    <p:sldLayoutId id="2147483728" r:id="rId29"/>
    <p:sldLayoutId id="2147483729" r:id="rId30"/>
    <p:sldLayoutId id="2147483730" r:id="rId31"/>
    <p:sldLayoutId id="2147483731" r:id="rId32"/>
    <p:sldLayoutId id="2147483732" r:id="rId33"/>
    <p:sldLayoutId id="2147483733" r:id="rId34"/>
    <p:sldLayoutId id="2147483734" r:id="rId35"/>
    <p:sldLayoutId id="2147483735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5EABDA-AD1C-4DB8-D131-EB1A5636B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K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A5CFD-65EC-CA2B-E07F-BC261A6EA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HK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543B0-16B6-855C-6A89-9775277A4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578CC24D-91B2-4E65-A086-1353CF621295}" type="datetimeFigureOut">
              <a:rPr lang="en-HK" smtClean="0"/>
              <a:pPr/>
              <a:t>10/11/2025</a:t>
            </a:fld>
            <a:endParaRPr lang="en-HK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F0A90E-23E3-0B6F-2C3D-3AD93E100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en-HK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28962-FA93-A1D1-0E03-16334ADB5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4FC7ED19-E071-422C-B089-65AD9DBFCD4D}" type="slidenum">
              <a:rPr lang="en-HK" smtClean="0"/>
              <a:pPr/>
              <a:t>‹#›</a:t>
            </a:fld>
            <a:endParaRPr lang="en-HK" dirty="0"/>
          </a:p>
        </p:txBody>
      </p:sp>
      <p:pic>
        <p:nvPicPr>
          <p:cNvPr id="7" name="New Pearson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BDD7B095-36F9-7C62-55E2-DABD16F8C59D}"/>
              </a:ext>
            </a:extLst>
          </p:cNvPr>
          <p:cNvPicPr>
            <a:picLocks noChangeAspect="1"/>
          </p:cNvPicPr>
          <p:nvPr userDrawn="1"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2" y="6161490"/>
            <a:ext cx="1596876" cy="59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4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55" r:id="rId3"/>
    <p:sldLayoutId id="2147483661" r:id="rId4"/>
    <p:sldLayoutId id="2147483668" r:id="rId5"/>
    <p:sldLayoutId id="2147483666" r:id="rId6"/>
    <p:sldLayoutId id="2147483670" r:id="rId7"/>
    <p:sldLayoutId id="2147483671" r:id="rId8"/>
    <p:sldLayoutId id="2147483678" r:id="rId9"/>
    <p:sldLayoutId id="2147483679" r:id="rId10"/>
    <p:sldLayoutId id="2147483696" r:id="rId11"/>
    <p:sldLayoutId id="2147483672" r:id="rId12"/>
    <p:sldLayoutId id="2147483673" r:id="rId13"/>
    <p:sldLayoutId id="2147483680" r:id="rId14"/>
    <p:sldLayoutId id="2147483681" r:id="rId15"/>
    <p:sldLayoutId id="2147483674" r:id="rId16"/>
    <p:sldLayoutId id="2147483675" r:id="rId17"/>
    <p:sldLayoutId id="2147483682" r:id="rId18"/>
    <p:sldLayoutId id="2147483683" r:id="rId19"/>
    <p:sldLayoutId id="2147483676" r:id="rId20"/>
    <p:sldLayoutId id="2147483686" r:id="rId21"/>
    <p:sldLayoutId id="2147483684" r:id="rId22"/>
    <p:sldLayoutId id="2147483697" r:id="rId23"/>
    <p:sldLayoutId id="2147483698" r:id="rId24"/>
    <p:sldLayoutId id="2147483685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4" r:id="rId31"/>
    <p:sldLayoutId id="2147483695" r:id="rId32"/>
    <p:sldLayoutId id="2147483662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3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7.png"/><Relationship Id="rId5" Type="http://schemas.openxmlformats.org/officeDocument/2006/relationships/audio" Target="../media/media2.mp3"/><Relationship Id="rId10" Type="http://schemas.openxmlformats.org/officeDocument/2006/relationships/image" Target="../media/image36.svg"/><Relationship Id="rId4" Type="http://schemas.microsoft.com/office/2007/relationships/media" Target="../media/media2.mp3"/><Relationship Id="rId9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51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5" Type="http://schemas.openxmlformats.org/officeDocument/2006/relationships/slide" Target="slide6.xml"/><Relationship Id="rId10" Type="http://schemas.openxmlformats.org/officeDocument/2006/relationships/slide" Target="slide5.xml"/><Relationship Id="rId4" Type="http://schemas.openxmlformats.org/officeDocument/2006/relationships/image" Target="../media/image33.png"/><Relationship Id="rId9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8.png"/><Relationship Id="rId2" Type="http://schemas.microsoft.com/office/2007/relationships/media" Target="../media/media1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37.png"/><Relationship Id="rId5" Type="http://schemas.openxmlformats.org/officeDocument/2006/relationships/audio" Target="../media/media2.mp3"/><Relationship Id="rId10" Type="http://schemas.openxmlformats.org/officeDocument/2006/relationships/image" Target="../media/image36.svg"/><Relationship Id="rId4" Type="http://schemas.microsoft.com/office/2007/relationships/media" Target="../media/media2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audio" Target="../media/media3.mp3"/><Relationship Id="rId7" Type="http://schemas.openxmlformats.org/officeDocument/2006/relationships/notesSlide" Target="../notesSlides/notesSlide6.xml"/><Relationship Id="rId12" Type="http://schemas.openxmlformats.org/officeDocument/2006/relationships/slide" Target="slide4.xml"/><Relationship Id="rId2" Type="http://schemas.microsoft.com/office/2007/relationships/media" Target="../media/media3.mp3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1.png"/><Relationship Id="rId5" Type="http://schemas.openxmlformats.org/officeDocument/2006/relationships/audio" Target="../media/media4.mp3"/><Relationship Id="rId10" Type="http://schemas.openxmlformats.org/officeDocument/2006/relationships/image" Target="../media/image37.png"/><Relationship Id="rId4" Type="http://schemas.microsoft.com/office/2007/relationships/media" Target="../media/media4.mp3"/><Relationship Id="rId9" Type="http://schemas.openxmlformats.org/officeDocument/2006/relationships/image" Target="../media/image36.sv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audio" Target="../media/media5.mp3"/><Relationship Id="rId7" Type="http://schemas.openxmlformats.org/officeDocument/2006/relationships/notesSlide" Target="../notesSlides/notesSlide7.xml"/><Relationship Id="rId12" Type="http://schemas.openxmlformats.org/officeDocument/2006/relationships/slide" Target="slide4.xml"/><Relationship Id="rId2" Type="http://schemas.microsoft.com/office/2007/relationships/media" Target="../media/media5.mp3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3.png"/><Relationship Id="rId5" Type="http://schemas.openxmlformats.org/officeDocument/2006/relationships/audio" Target="../media/media6.mp3"/><Relationship Id="rId10" Type="http://schemas.openxmlformats.org/officeDocument/2006/relationships/image" Target="../media/image37.png"/><Relationship Id="rId4" Type="http://schemas.microsoft.com/office/2007/relationships/media" Target="../media/media6.mp3"/><Relationship Id="rId9" Type="http://schemas.openxmlformats.org/officeDocument/2006/relationships/image" Target="../media/image36.svg"/><Relationship Id="rId1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2.png"/><Relationship Id="rId3" Type="http://schemas.openxmlformats.org/officeDocument/2006/relationships/audio" Target="../media/media7.mp3"/><Relationship Id="rId7" Type="http://schemas.openxmlformats.org/officeDocument/2006/relationships/notesSlide" Target="../notesSlides/notesSlide8.xml"/><Relationship Id="rId12" Type="http://schemas.openxmlformats.org/officeDocument/2006/relationships/slide" Target="slide4.xml"/><Relationship Id="rId2" Type="http://schemas.microsoft.com/office/2007/relationships/media" Target="../media/media7.mp3"/><Relationship Id="rId1" Type="http://schemas.openxmlformats.org/officeDocument/2006/relationships/tags" Target="../tags/tag9.xml"/><Relationship Id="rId6" Type="http://schemas.openxmlformats.org/officeDocument/2006/relationships/slideLayout" Target="../slideLayouts/slideLayout51.xml"/><Relationship Id="rId11" Type="http://schemas.openxmlformats.org/officeDocument/2006/relationships/image" Target="../media/image44.png"/><Relationship Id="rId5" Type="http://schemas.openxmlformats.org/officeDocument/2006/relationships/audio" Target="../media/media8.mp3"/><Relationship Id="rId10" Type="http://schemas.openxmlformats.org/officeDocument/2006/relationships/image" Target="../media/image37.png"/><Relationship Id="rId4" Type="http://schemas.microsoft.com/office/2007/relationships/media" Target="../media/media8.mp3"/><Relationship Id="rId9" Type="http://schemas.openxmlformats.org/officeDocument/2006/relationships/image" Target="../media/image36.sv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01FA15F-9671-0AC0-DF1B-B372D8BA4A91}"/>
              </a:ext>
            </a:extLst>
          </p:cNvPr>
          <p:cNvSpPr txBox="1"/>
          <p:nvPr/>
        </p:nvSpPr>
        <p:spPr>
          <a:xfrm>
            <a:off x="9144000" y="469072"/>
            <a:ext cx="3448050" cy="6837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4600"/>
              </a:lnSpc>
            </a:pPr>
            <a:r>
              <a:rPr lang="en-US" sz="4400" b="1" dirty="0">
                <a:solidFill>
                  <a:schemeClr val="bg1"/>
                </a:solidFill>
              </a:rPr>
              <a:t>Chapter 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0ECC6-8594-9044-3919-770AA3E6894F}"/>
              </a:ext>
            </a:extLst>
          </p:cNvPr>
          <p:cNvSpPr txBox="1"/>
          <p:nvPr/>
        </p:nvSpPr>
        <p:spPr>
          <a:xfrm>
            <a:off x="4069515" y="3782730"/>
            <a:ext cx="40529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Practice Answer Key</a:t>
            </a:r>
            <a:endParaRPr lang="en-HK" sz="36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92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9">
            <a:extLst>
              <a:ext uri="{FF2B5EF4-FFF2-40B4-BE49-F238E27FC236}">
                <a16:creationId xmlns:a16="http://schemas.microsoft.com/office/drawing/2014/main" id="{42708603-A6D4-F11D-53DF-4AEFA283C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573" y="453719"/>
            <a:ext cx="8108825" cy="471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120000"/>
              </a:lnSpc>
              <a:buSzPct val="80000"/>
              <a:buFont typeface="Verdana" pitchFamily="34" charset="0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lnSpc>
                <a:spcPct val="120000"/>
              </a:lnSpc>
              <a:buSzPct val="80000"/>
              <a:buFont typeface="Verdana" pitchFamily="34" charset="0"/>
              <a:buChar char="•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lnSpc>
                <a:spcPct val="120000"/>
              </a:lnSpc>
              <a:buSzPct val="80000"/>
              <a:buFont typeface="Arial" charset="0"/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lnSpc>
                <a:spcPct val="120000"/>
              </a:lnSpc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Char char="○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b="1" dirty="0">
                <a:latin typeface="+mn-lt"/>
              </a:rPr>
              <a:t>Acknowledgements</a:t>
            </a:r>
            <a:endParaRPr lang="zh-TW" altLang="zh-HK" sz="1400" b="1" dirty="0">
              <a:latin typeface="+mn-lt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SzTx/>
            </a:pPr>
            <a:r>
              <a:rPr lang="en-US" altLang="zh-HK" sz="1400" dirty="0">
                <a:latin typeface="+mn-lt"/>
              </a:rPr>
              <a:t>We would like to thank the following organisations and people for permission to use their images:</a:t>
            </a:r>
          </a:p>
          <a:p>
            <a:endParaRPr lang="en-US" altLang="zh-HK" sz="1400" dirty="0">
              <a:latin typeface="+mn-lt"/>
            </a:endParaRP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Adwo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Anan Kaewkhammul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Andrii_M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FAMILY STOCK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Image Source Trading Ltd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Jan Martin Will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Jeka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Jeka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mojoeks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Richard Peterson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Sabelskaya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Sensvector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vilax / Shutterstock</a:t>
            </a:r>
          </a:p>
          <a:p>
            <a:pPr>
              <a:tabLst>
                <a:tab pos="4127500" algn="l"/>
              </a:tabLst>
            </a:pPr>
            <a:r>
              <a:rPr lang="en-GB" altLang="zh-HK" sz="1400" dirty="0">
                <a:latin typeface="+mn-lt"/>
              </a:rPr>
              <a:t>Warut Chinsai / Shutterstock</a:t>
            </a:r>
          </a:p>
          <a:p>
            <a:pPr>
              <a:tabLst>
                <a:tab pos="4127500" algn="l"/>
              </a:tabLst>
            </a:pPr>
            <a:endParaRPr lang="en-GB" altLang="zh-HK" sz="1400" dirty="0"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528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6E1F8E-419C-A6A4-85B7-17F97DBAF2BD}"/>
              </a:ext>
            </a:extLst>
          </p:cNvPr>
          <p:cNvSpPr txBox="1"/>
          <p:nvPr/>
        </p:nvSpPr>
        <p:spPr>
          <a:xfrm>
            <a:off x="602673" y="41564"/>
            <a:ext cx="1099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latin typeface="Calibri" panose="020F0502020204030204" pitchFamily="34" charset="0"/>
              </a:rPr>
              <a:t>The </a:t>
            </a:r>
            <a:r>
              <a:rPr lang="en-HK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en-HK" sz="3600" b="1" dirty="0">
                <a:latin typeface="Calibri" panose="020F0502020204030204" pitchFamily="34" charset="0"/>
              </a:rPr>
              <a:t> are counting the animals in a safari park. Finish what they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70DE25-4E7A-B621-1FBE-A8AD460DA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58" y="1289534"/>
            <a:ext cx="6949084" cy="53009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51848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F67CD-0DE2-E96B-D658-D9D82A675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b_c4_g1-0001">
            <a:hlinkClick r:id="" action="ppaction://media"/>
            <a:extLst>
              <a:ext uri="{FF2B5EF4-FFF2-40B4-BE49-F238E27FC236}">
                <a16:creationId xmlns:a16="http://schemas.microsoft.com/office/drawing/2014/main" id="{DB5E296B-597C-1ABA-A273-C2F41B9249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32890" y="4071244"/>
            <a:ext cx="487363" cy="487363"/>
          </a:xfrm>
          <a:prstGeom prst="rect">
            <a:avLst/>
          </a:prstGeom>
        </p:spPr>
      </p:pic>
      <p:pic>
        <p:nvPicPr>
          <p:cNvPr id="10" name="1b_c4_g1-0002">
            <a:hlinkClick r:id="" action="ppaction://media"/>
            <a:extLst>
              <a:ext uri="{FF2B5EF4-FFF2-40B4-BE49-F238E27FC236}">
                <a16:creationId xmlns:a16="http://schemas.microsoft.com/office/drawing/2014/main" id="{3DC6CDED-59AE-F3A2-8302-63197CE463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32891" y="4700187"/>
            <a:ext cx="487363" cy="48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6D8C5-14E7-9294-7765-6CB4D757E8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88863" y="4783453"/>
            <a:ext cx="410400" cy="38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6D8C5-14E7-9294-7765-6CB4D757E8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88863" y="5202699"/>
            <a:ext cx="410400" cy="38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1FA66-88A8-89E9-D79D-EF093A7366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98" y="3655692"/>
            <a:ext cx="2747312" cy="18058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FEDC36-2375-4A8B-0719-364FB8FCE2D6}"/>
              </a:ext>
            </a:extLst>
          </p:cNvPr>
          <p:cNvSpPr txBox="1"/>
          <p:nvPr/>
        </p:nvSpPr>
        <p:spPr>
          <a:xfrm>
            <a:off x="6511541" y="4783453"/>
            <a:ext cx="50186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08038" algn="l"/>
                <a:tab pos="898525" algn="l"/>
              </a:tabLst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James: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lion</a:t>
            </a:r>
            <a:r>
              <a:rPr lang="en-HK" sz="240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there?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746125" algn="l"/>
                <a:tab pos="898525" algn="l"/>
              </a:tabLst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Lily	: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two lion</a:t>
            </a:r>
            <a:r>
              <a:rPr lang="en-HK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FE3CA7BF-0F20-C3A3-7B1E-1304CE302E22}"/>
              </a:ext>
            </a:extLst>
          </p:cNvPr>
          <p:cNvSpPr/>
          <p:nvPr/>
        </p:nvSpPr>
        <p:spPr>
          <a:xfrm>
            <a:off x="1786080" y="1906286"/>
            <a:ext cx="2372137" cy="1053056"/>
          </a:xfrm>
          <a:prstGeom prst="cloudCallout">
            <a:avLst>
              <a:gd name="adj1" fmla="val 26282"/>
              <a:gd name="adj2" fmla="val 10537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6922B2-22BF-6A7B-9EDA-34FF214DFD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90" y="1520549"/>
            <a:ext cx="5586788" cy="30380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09C7FC-11DB-4916-95DC-1ADB0FC0E9C9}"/>
              </a:ext>
            </a:extLst>
          </p:cNvPr>
          <p:cNvSpPr txBox="1"/>
          <p:nvPr/>
        </p:nvSpPr>
        <p:spPr>
          <a:xfrm>
            <a:off x="231749" y="278297"/>
            <a:ext cx="1172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Here is an example.</a:t>
            </a:r>
          </a:p>
        </p:txBody>
      </p:sp>
      <p:sp>
        <p:nvSpPr>
          <p:cNvPr id="2" name="Star: 8 Points 1">
            <a:extLst>
              <a:ext uri="{FF2B5EF4-FFF2-40B4-BE49-F238E27FC236}">
                <a16:creationId xmlns:a16="http://schemas.microsoft.com/office/drawing/2014/main" id="{8CFCFF7C-5845-EB2E-4FF8-56B169934134}"/>
              </a:ext>
            </a:extLst>
          </p:cNvPr>
          <p:cNvSpPr/>
          <p:nvPr/>
        </p:nvSpPr>
        <p:spPr>
          <a:xfrm>
            <a:off x="7735244" y="3203982"/>
            <a:ext cx="615614" cy="579758"/>
          </a:xfrm>
          <a:prstGeom prst="star8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1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" name="Star: 8 Points 3">
            <a:extLst>
              <a:ext uri="{FF2B5EF4-FFF2-40B4-BE49-F238E27FC236}">
                <a16:creationId xmlns:a16="http://schemas.microsoft.com/office/drawing/2014/main" id="{A1DEA6E6-8CAE-DE04-AE6F-1023B68673F5}"/>
              </a:ext>
            </a:extLst>
          </p:cNvPr>
          <p:cNvSpPr/>
          <p:nvPr/>
        </p:nvSpPr>
        <p:spPr>
          <a:xfrm>
            <a:off x="9220351" y="3094607"/>
            <a:ext cx="615614" cy="579758"/>
          </a:xfrm>
          <a:prstGeom prst="star8">
            <a:avLst/>
          </a:prstGeom>
          <a:solidFill>
            <a:schemeClr val="accent2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2</a:t>
            </a:r>
            <a:endParaRPr lang="en-HK" dirty="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93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BA8CF-7F23-2032-1E88-817D9BA01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FDD513-9634-6684-6487-E4AF4E9EE5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458" y="1289534"/>
            <a:ext cx="6949084" cy="5300908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3F7B49A1-2EBC-254C-E5D0-F891C015B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50094" y="1289534"/>
            <a:ext cx="441434" cy="457200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3F7B49A1-2EBC-254C-E5D0-F891C015B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11412" y="3200400"/>
            <a:ext cx="441434" cy="4572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3F7B49A1-2EBC-254C-E5D0-F891C015BA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50094" y="3200400"/>
            <a:ext cx="441434" cy="457200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871C72A-446A-63F0-7CA9-37F7A20CEB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626352" y="1289534"/>
            <a:ext cx="441434" cy="457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1A552A-0949-46FA-24D9-E4FA8AEEFCB5}"/>
              </a:ext>
            </a:extLst>
          </p:cNvPr>
          <p:cNvSpPr txBox="1"/>
          <p:nvPr/>
        </p:nvSpPr>
        <p:spPr>
          <a:xfrm>
            <a:off x="231749" y="278297"/>
            <a:ext cx="11725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Now you try.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8612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F67CD-0DE2-E96B-D658-D9D82A675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1b_c4_g1-0001">
            <a:hlinkClick r:id="" action="ppaction://media"/>
            <a:extLst>
              <a:ext uri="{FF2B5EF4-FFF2-40B4-BE49-F238E27FC236}">
                <a16:creationId xmlns:a16="http://schemas.microsoft.com/office/drawing/2014/main" id="{DB5E296B-597C-1ABA-A273-C2F41B92490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32890" y="4071244"/>
            <a:ext cx="487363" cy="487363"/>
          </a:xfrm>
          <a:prstGeom prst="rect">
            <a:avLst/>
          </a:prstGeom>
        </p:spPr>
      </p:pic>
      <p:pic>
        <p:nvPicPr>
          <p:cNvPr id="10" name="1b_c4_g1-0002">
            <a:hlinkClick r:id="" action="ppaction://media"/>
            <a:extLst>
              <a:ext uri="{FF2B5EF4-FFF2-40B4-BE49-F238E27FC236}">
                <a16:creationId xmlns:a16="http://schemas.microsoft.com/office/drawing/2014/main" id="{3DC6CDED-59AE-F3A2-8302-63197CE4631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32891" y="4700187"/>
            <a:ext cx="487363" cy="487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56D8C5-14E7-9294-7765-6CB4D757E8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88863" y="4783453"/>
            <a:ext cx="410400" cy="38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156D8C5-14E7-9294-7765-6CB4D757E8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88863" y="5202699"/>
            <a:ext cx="410400" cy="38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521FA66-88A8-89E9-D79D-EF093A7366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98" y="3655692"/>
            <a:ext cx="2747312" cy="18058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6FEDC36-2375-4A8B-0719-364FB8FCE2D6}"/>
              </a:ext>
            </a:extLst>
          </p:cNvPr>
          <p:cNvSpPr txBox="1"/>
          <p:nvPr/>
        </p:nvSpPr>
        <p:spPr>
          <a:xfrm>
            <a:off x="6511541" y="4783453"/>
            <a:ext cx="50186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808038" algn="l"/>
                <a:tab pos="898525" algn="l"/>
              </a:tabLst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James: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lion</a:t>
            </a:r>
            <a:r>
              <a:rPr lang="en-HK" sz="240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there?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746125" algn="l"/>
                <a:tab pos="898525" algn="l"/>
              </a:tabLst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Lily	: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two lion</a:t>
            </a:r>
            <a:r>
              <a:rPr lang="en-HK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FE3CA7BF-0F20-C3A3-7B1E-1304CE302E22}"/>
              </a:ext>
            </a:extLst>
          </p:cNvPr>
          <p:cNvSpPr/>
          <p:nvPr/>
        </p:nvSpPr>
        <p:spPr>
          <a:xfrm>
            <a:off x="1786080" y="1906286"/>
            <a:ext cx="2372137" cy="1053056"/>
          </a:xfrm>
          <a:prstGeom prst="cloudCallout">
            <a:avLst>
              <a:gd name="adj1" fmla="val 26282"/>
              <a:gd name="adj2" fmla="val 10537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Lions?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46922B2-22BF-6A7B-9EDA-34FF214DFDA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890" y="1520549"/>
            <a:ext cx="5586788" cy="3038058"/>
          </a:xfrm>
          <a:prstGeom prst="rect">
            <a:avLst/>
          </a:prstGeom>
        </p:spPr>
      </p:pic>
      <p:sp>
        <p:nvSpPr>
          <p:cNvPr id="2" name="Star: 8 Points 1">
            <a:extLst>
              <a:ext uri="{FF2B5EF4-FFF2-40B4-BE49-F238E27FC236}">
                <a16:creationId xmlns:a16="http://schemas.microsoft.com/office/drawing/2014/main" id="{8CFCFF7C-5845-EB2E-4FF8-56B169934134}"/>
              </a:ext>
            </a:extLst>
          </p:cNvPr>
          <p:cNvSpPr/>
          <p:nvPr/>
        </p:nvSpPr>
        <p:spPr>
          <a:xfrm>
            <a:off x="7735244" y="3203982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1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" name="Star: 8 Points 3">
            <a:extLst>
              <a:ext uri="{FF2B5EF4-FFF2-40B4-BE49-F238E27FC236}">
                <a16:creationId xmlns:a16="http://schemas.microsoft.com/office/drawing/2014/main" id="{A1DEA6E6-8CAE-DE04-AE6F-1023B68673F5}"/>
              </a:ext>
            </a:extLst>
          </p:cNvPr>
          <p:cNvSpPr/>
          <p:nvPr/>
        </p:nvSpPr>
        <p:spPr>
          <a:xfrm>
            <a:off x="9220351" y="3094607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2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029C30-3A36-D619-35DE-5D1ECE745915}"/>
              </a:ext>
            </a:extLst>
          </p:cNvPr>
          <p:cNvSpPr txBox="1"/>
          <p:nvPr/>
        </p:nvSpPr>
        <p:spPr>
          <a:xfrm>
            <a:off x="602673" y="41564"/>
            <a:ext cx="1099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latin typeface="Calibri" panose="020F0502020204030204" pitchFamily="34" charset="0"/>
              </a:rPr>
              <a:t>The </a:t>
            </a:r>
            <a:r>
              <a:rPr lang="en-HK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en-HK" sz="3600" b="1" dirty="0">
                <a:latin typeface="Calibri" panose="020F0502020204030204" pitchFamily="34" charset="0"/>
              </a:rPr>
              <a:t> are counting the animals in a safari park. Finish what they say.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00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33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7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310C2-BB4D-D3AF-FB56-253150FA3C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625DFC-69B7-8306-35ED-243DEBAEA3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87600" y="4784400"/>
            <a:ext cx="410400" cy="38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921FD0-E811-A5E2-A54F-D0ADEC951F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87600" y="5202000"/>
            <a:ext cx="410400" cy="38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2B90A4-DF70-F906-EAE2-2FBE1C4D1D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98" y="3655692"/>
            <a:ext cx="2747312" cy="18058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EE69CF1-8C04-DD84-B6A5-D2A1015224CB}"/>
              </a:ext>
            </a:extLst>
          </p:cNvPr>
          <p:cNvSpPr txBox="1"/>
          <p:nvPr/>
        </p:nvSpPr>
        <p:spPr>
          <a:xfrm>
            <a:off x="6512400" y="4784400"/>
            <a:ext cx="5330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James: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elephant</a:t>
            </a:r>
            <a:r>
              <a:rPr lang="en-HK" sz="240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there?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768350" algn="l"/>
              </a:tabLst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Lily	: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fifteen elephant</a:t>
            </a:r>
            <a:r>
              <a:rPr lang="en-HK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0202BB5-524A-DD1A-CD9B-34C5ABE6F8B2}"/>
              </a:ext>
            </a:extLst>
          </p:cNvPr>
          <p:cNvSpPr/>
          <p:nvPr/>
        </p:nvSpPr>
        <p:spPr>
          <a:xfrm>
            <a:off x="1786080" y="1906286"/>
            <a:ext cx="2619665" cy="1053056"/>
          </a:xfrm>
          <a:prstGeom prst="cloudCallout">
            <a:avLst>
              <a:gd name="adj1" fmla="val 26282"/>
              <a:gd name="adj2" fmla="val 10537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Elephants?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290C8DD-DBDD-1428-95EF-EAC596F672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383" y="1613325"/>
            <a:ext cx="6177867" cy="3049705"/>
          </a:xfrm>
          <a:prstGeom prst="rect">
            <a:avLst/>
          </a:prstGeom>
        </p:spPr>
      </p:pic>
      <p:pic>
        <p:nvPicPr>
          <p:cNvPr id="37" name="Picture 36">
            <a:hlinkClick r:id="rId12" action="ppaction://hlinksldjump"/>
            <a:extLst>
              <a:ext uri="{FF2B5EF4-FFF2-40B4-BE49-F238E27FC236}">
                <a16:creationId xmlns:a16="http://schemas.microsoft.com/office/drawing/2014/main" id="{B75BA6E6-4ED3-574A-16FD-D4E5D9AFBD2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0" y="6306552"/>
            <a:ext cx="571500" cy="551448"/>
          </a:xfrm>
          <a:prstGeom prst="rect">
            <a:avLst/>
          </a:prstGeom>
        </p:spPr>
      </p:pic>
      <p:pic>
        <p:nvPicPr>
          <p:cNvPr id="38" name="1b_c4_g1-0003">
            <a:hlinkClick r:id="" action="ppaction://media"/>
            <a:extLst>
              <a:ext uri="{FF2B5EF4-FFF2-40B4-BE49-F238E27FC236}">
                <a16:creationId xmlns:a16="http://schemas.microsoft.com/office/drawing/2014/main" id="{48B845DC-1FBC-EFE9-E280-E8FAFEFF80F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3835" y="4719839"/>
            <a:ext cx="487362" cy="487362"/>
          </a:xfrm>
          <a:prstGeom prst="rect">
            <a:avLst/>
          </a:prstGeom>
        </p:spPr>
      </p:pic>
      <p:pic>
        <p:nvPicPr>
          <p:cNvPr id="39" name="1b_c4_g1-0004">
            <a:hlinkClick r:id="" action="ppaction://media"/>
            <a:extLst>
              <a:ext uri="{FF2B5EF4-FFF2-40B4-BE49-F238E27FC236}">
                <a16:creationId xmlns:a16="http://schemas.microsoft.com/office/drawing/2014/main" id="{1E69AA6B-7B3D-445D-D5D3-DBA990D665D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73835" y="5596570"/>
            <a:ext cx="487362" cy="4873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4B47CB-A93C-6CE9-8869-9E5BCBEA91A0}"/>
              </a:ext>
            </a:extLst>
          </p:cNvPr>
          <p:cNvSpPr txBox="1"/>
          <p:nvPr/>
        </p:nvSpPr>
        <p:spPr>
          <a:xfrm>
            <a:off x="602673" y="41564"/>
            <a:ext cx="1099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latin typeface="Calibri" panose="020F0502020204030204" pitchFamily="34" charset="0"/>
              </a:rPr>
              <a:t>The </a:t>
            </a:r>
            <a:r>
              <a:rPr lang="en-HK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en-HK" sz="3600" b="1" dirty="0">
                <a:latin typeface="Calibri" panose="020F0502020204030204" pitchFamily="34" charset="0"/>
              </a:rPr>
              <a:t> are counting the animals in a safari park. Finish what they say.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FA012C3-B0EB-B8EC-E6C3-2C77BBC8A6CE}"/>
              </a:ext>
            </a:extLst>
          </p:cNvPr>
          <p:cNvSpPr txBox="1"/>
          <p:nvPr/>
        </p:nvSpPr>
        <p:spPr>
          <a:xfrm>
            <a:off x="4922520" y="295351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9" name="Star: 8 Points 8">
            <a:extLst>
              <a:ext uri="{FF2B5EF4-FFF2-40B4-BE49-F238E27FC236}">
                <a16:creationId xmlns:a16="http://schemas.microsoft.com/office/drawing/2014/main" id="{EBE6C658-8AC9-5FB2-8DA9-E0C9AD57C47A}"/>
              </a:ext>
            </a:extLst>
          </p:cNvPr>
          <p:cNvSpPr/>
          <p:nvPr/>
        </p:nvSpPr>
        <p:spPr>
          <a:xfrm>
            <a:off x="5788193" y="2953512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1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0A5344EA-8E0A-BB07-DC01-0E1CF5C6EE3E}"/>
              </a:ext>
            </a:extLst>
          </p:cNvPr>
          <p:cNvSpPr/>
          <p:nvPr/>
        </p:nvSpPr>
        <p:spPr>
          <a:xfrm>
            <a:off x="6823133" y="1704654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2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16" name="Star: 8 Points 15">
            <a:extLst>
              <a:ext uri="{FF2B5EF4-FFF2-40B4-BE49-F238E27FC236}">
                <a16:creationId xmlns:a16="http://schemas.microsoft.com/office/drawing/2014/main" id="{1ABF0690-FACB-869F-F6EA-FA1757090B6C}"/>
              </a:ext>
            </a:extLst>
          </p:cNvPr>
          <p:cNvSpPr/>
          <p:nvPr/>
        </p:nvSpPr>
        <p:spPr>
          <a:xfrm>
            <a:off x="7699433" y="1672267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3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17" name="Star: 8 Points 16">
            <a:extLst>
              <a:ext uri="{FF2B5EF4-FFF2-40B4-BE49-F238E27FC236}">
                <a16:creationId xmlns:a16="http://schemas.microsoft.com/office/drawing/2014/main" id="{8910AA12-12B6-D0AA-F9D4-6FEC7157BBC6}"/>
              </a:ext>
            </a:extLst>
          </p:cNvPr>
          <p:cNvSpPr/>
          <p:nvPr/>
        </p:nvSpPr>
        <p:spPr>
          <a:xfrm>
            <a:off x="8423613" y="1773775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4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22" name="Star: 8 Points 21">
            <a:extLst>
              <a:ext uri="{FF2B5EF4-FFF2-40B4-BE49-F238E27FC236}">
                <a16:creationId xmlns:a16="http://schemas.microsoft.com/office/drawing/2014/main" id="{F5014ECF-B9B9-CA0C-60BA-CDEC1826AF52}"/>
              </a:ext>
            </a:extLst>
          </p:cNvPr>
          <p:cNvSpPr/>
          <p:nvPr/>
        </p:nvSpPr>
        <p:spPr>
          <a:xfrm>
            <a:off x="9239003" y="1579155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5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23" name="Star: 8 Points 22">
            <a:extLst>
              <a:ext uri="{FF2B5EF4-FFF2-40B4-BE49-F238E27FC236}">
                <a16:creationId xmlns:a16="http://schemas.microsoft.com/office/drawing/2014/main" id="{D06184ED-BEE7-DD5E-8275-15B8E0F210C8}"/>
              </a:ext>
            </a:extLst>
          </p:cNvPr>
          <p:cNvSpPr/>
          <p:nvPr/>
        </p:nvSpPr>
        <p:spPr>
          <a:xfrm>
            <a:off x="9857124" y="2063654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6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24" name="Star: 8 Points 23">
            <a:extLst>
              <a:ext uri="{FF2B5EF4-FFF2-40B4-BE49-F238E27FC236}">
                <a16:creationId xmlns:a16="http://schemas.microsoft.com/office/drawing/2014/main" id="{11627C11-C17A-D799-ED29-3D84A20EB861}"/>
              </a:ext>
            </a:extLst>
          </p:cNvPr>
          <p:cNvSpPr/>
          <p:nvPr/>
        </p:nvSpPr>
        <p:spPr>
          <a:xfrm>
            <a:off x="10452736" y="2344866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7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25" name="Star: 8 Points 24">
            <a:extLst>
              <a:ext uri="{FF2B5EF4-FFF2-40B4-BE49-F238E27FC236}">
                <a16:creationId xmlns:a16="http://schemas.microsoft.com/office/drawing/2014/main" id="{1C613E7A-CD6D-6BD7-F2E3-1D465AD8E564}"/>
              </a:ext>
            </a:extLst>
          </p:cNvPr>
          <p:cNvSpPr/>
          <p:nvPr/>
        </p:nvSpPr>
        <p:spPr>
          <a:xfrm>
            <a:off x="9231509" y="2634745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8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28" name="Star: 8 Points 27">
            <a:extLst>
              <a:ext uri="{FF2B5EF4-FFF2-40B4-BE49-F238E27FC236}">
                <a16:creationId xmlns:a16="http://schemas.microsoft.com/office/drawing/2014/main" id="{E9037CB7-E4A7-EBE9-A5C6-CD6B2919B4AD}"/>
              </a:ext>
            </a:extLst>
          </p:cNvPr>
          <p:cNvSpPr/>
          <p:nvPr/>
        </p:nvSpPr>
        <p:spPr>
          <a:xfrm>
            <a:off x="8286524" y="2537136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9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29" name="Star: 8 Points 28">
            <a:extLst>
              <a:ext uri="{FF2B5EF4-FFF2-40B4-BE49-F238E27FC236}">
                <a16:creationId xmlns:a16="http://schemas.microsoft.com/office/drawing/2014/main" id="{ED678BB2-8FB2-706E-EBED-54AF72DCDFB5}"/>
              </a:ext>
            </a:extLst>
          </p:cNvPr>
          <p:cNvSpPr/>
          <p:nvPr/>
        </p:nvSpPr>
        <p:spPr>
          <a:xfrm>
            <a:off x="7391626" y="2753484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10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  <p:sp>
        <p:nvSpPr>
          <p:cNvPr id="41" name="Star: 8 Points 40">
            <a:extLst>
              <a:ext uri="{FF2B5EF4-FFF2-40B4-BE49-F238E27FC236}">
                <a16:creationId xmlns:a16="http://schemas.microsoft.com/office/drawing/2014/main" id="{7577FA07-0AF9-656B-96C2-6C53FA8383C8}"/>
              </a:ext>
            </a:extLst>
          </p:cNvPr>
          <p:cNvSpPr/>
          <p:nvPr/>
        </p:nvSpPr>
        <p:spPr>
          <a:xfrm>
            <a:off x="6915828" y="4009641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11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  <p:sp>
        <p:nvSpPr>
          <p:cNvPr id="43" name="Star: 8 Points 42">
            <a:extLst>
              <a:ext uri="{FF2B5EF4-FFF2-40B4-BE49-F238E27FC236}">
                <a16:creationId xmlns:a16="http://schemas.microsoft.com/office/drawing/2014/main" id="{CAEACB22-8D2D-F772-97B1-CE648E9FE540}"/>
              </a:ext>
            </a:extLst>
          </p:cNvPr>
          <p:cNvSpPr/>
          <p:nvPr/>
        </p:nvSpPr>
        <p:spPr>
          <a:xfrm>
            <a:off x="7670910" y="3935949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12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  <p:sp>
        <p:nvSpPr>
          <p:cNvPr id="47" name="Star: 8 Points 46">
            <a:extLst>
              <a:ext uri="{FF2B5EF4-FFF2-40B4-BE49-F238E27FC236}">
                <a16:creationId xmlns:a16="http://schemas.microsoft.com/office/drawing/2014/main" id="{D5855734-755E-D515-29F0-B7D1564E9A44}"/>
              </a:ext>
            </a:extLst>
          </p:cNvPr>
          <p:cNvSpPr/>
          <p:nvPr/>
        </p:nvSpPr>
        <p:spPr>
          <a:xfrm>
            <a:off x="8476773" y="3790486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13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  <p:sp>
        <p:nvSpPr>
          <p:cNvPr id="50" name="Star: 8 Points 49">
            <a:extLst>
              <a:ext uri="{FF2B5EF4-FFF2-40B4-BE49-F238E27FC236}">
                <a16:creationId xmlns:a16="http://schemas.microsoft.com/office/drawing/2014/main" id="{C79D4C77-0965-83B4-9606-7F49C8B10E5C}"/>
              </a:ext>
            </a:extLst>
          </p:cNvPr>
          <p:cNvSpPr/>
          <p:nvPr/>
        </p:nvSpPr>
        <p:spPr>
          <a:xfrm>
            <a:off x="9282636" y="3946915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14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  <p:sp>
        <p:nvSpPr>
          <p:cNvPr id="51" name="Star: 8 Points 50">
            <a:extLst>
              <a:ext uri="{FF2B5EF4-FFF2-40B4-BE49-F238E27FC236}">
                <a16:creationId xmlns:a16="http://schemas.microsoft.com/office/drawing/2014/main" id="{F6BB1A63-6F6F-3404-BA5E-D3DBD9D2FD12}"/>
              </a:ext>
            </a:extLst>
          </p:cNvPr>
          <p:cNvSpPr/>
          <p:nvPr/>
        </p:nvSpPr>
        <p:spPr>
          <a:xfrm>
            <a:off x="10314623" y="3723791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15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148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340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355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9" grpId="0" animBg="1"/>
      <p:bldP spid="10" grpId="0" animBg="1"/>
      <p:bldP spid="16" grpId="0" animBg="1"/>
      <p:bldP spid="17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41" grpId="0" animBg="1"/>
      <p:bldP spid="43" grpId="0" animBg="1"/>
      <p:bldP spid="47" grpId="0" animBg="1"/>
      <p:bldP spid="50" grpId="0" animBg="1"/>
      <p:bldP spid="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8F8D8-CD10-9DCC-B5A7-C46009537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FAAA92-C55A-19B0-A26A-857B4DAB10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87600" y="4784400"/>
            <a:ext cx="410400" cy="38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8B1DDB-3E5D-6D5C-B06F-BCF154C492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87600" y="5202000"/>
            <a:ext cx="410400" cy="38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11D163-F102-76CB-DBA1-5667907AC0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98" y="3655692"/>
            <a:ext cx="2747312" cy="18058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542D182-A356-5E55-37BD-C65760310467}"/>
              </a:ext>
            </a:extLst>
          </p:cNvPr>
          <p:cNvSpPr txBox="1"/>
          <p:nvPr/>
        </p:nvSpPr>
        <p:spPr>
          <a:xfrm>
            <a:off x="6512400" y="4784400"/>
            <a:ext cx="5330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James: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hippo</a:t>
            </a:r>
            <a:r>
              <a:rPr lang="en-HK" sz="240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there?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781050" algn="l"/>
              </a:tabLst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Lily	: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twelve hippo</a:t>
            </a:r>
            <a:r>
              <a:rPr lang="en-HK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E9AE9230-4DED-E329-141C-8FE30879096A}"/>
              </a:ext>
            </a:extLst>
          </p:cNvPr>
          <p:cNvSpPr/>
          <p:nvPr/>
        </p:nvSpPr>
        <p:spPr>
          <a:xfrm>
            <a:off x="1786080" y="1906286"/>
            <a:ext cx="2372137" cy="1053056"/>
          </a:xfrm>
          <a:prstGeom prst="cloudCallout">
            <a:avLst>
              <a:gd name="adj1" fmla="val 26282"/>
              <a:gd name="adj2" fmla="val 10537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Hippos?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39261B9-286D-EDE6-E7E9-B3A5F25B5D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1275" y="1531749"/>
            <a:ext cx="6061830" cy="2855185"/>
          </a:xfrm>
          <a:prstGeom prst="rect">
            <a:avLst/>
          </a:prstGeom>
        </p:spPr>
      </p:pic>
      <p:pic>
        <p:nvPicPr>
          <p:cNvPr id="37" name="Picture 36">
            <a:hlinkClick r:id="rId12" action="ppaction://hlinksldjump"/>
            <a:extLst>
              <a:ext uri="{FF2B5EF4-FFF2-40B4-BE49-F238E27FC236}">
                <a16:creationId xmlns:a16="http://schemas.microsoft.com/office/drawing/2014/main" id="{22AE9724-F60A-10EB-78C6-DA50E7B7AB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0" y="6306552"/>
            <a:ext cx="571500" cy="551448"/>
          </a:xfrm>
          <a:prstGeom prst="rect">
            <a:avLst/>
          </a:prstGeom>
        </p:spPr>
      </p:pic>
      <p:pic>
        <p:nvPicPr>
          <p:cNvPr id="8" name="1b_c4_g1-0005">
            <a:hlinkClick r:id="" action="ppaction://media"/>
            <a:extLst>
              <a:ext uri="{FF2B5EF4-FFF2-40B4-BE49-F238E27FC236}">
                <a16:creationId xmlns:a16="http://schemas.microsoft.com/office/drawing/2014/main" id="{B8153761-51C8-91FB-70DB-00742B2EA32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00251" y="5219700"/>
            <a:ext cx="487363" cy="487363"/>
          </a:xfrm>
          <a:prstGeom prst="rect">
            <a:avLst/>
          </a:prstGeom>
        </p:spPr>
      </p:pic>
      <p:pic>
        <p:nvPicPr>
          <p:cNvPr id="9" name="1b_c4_g1-0006">
            <a:hlinkClick r:id="" action="ppaction://media"/>
            <a:extLst>
              <a:ext uri="{FF2B5EF4-FFF2-40B4-BE49-F238E27FC236}">
                <a16:creationId xmlns:a16="http://schemas.microsoft.com/office/drawing/2014/main" id="{9A4163E3-9D6E-CAE5-F1D4-351531FD38F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00250" y="5819189"/>
            <a:ext cx="487362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135F8A-9F44-3631-524F-95E3B0392A53}"/>
              </a:ext>
            </a:extLst>
          </p:cNvPr>
          <p:cNvSpPr txBox="1"/>
          <p:nvPr/>
        </p:nvSpPr>
        <p:spPr>
          <a:xfrm>
            <a:off x="602673" y="41564"/>
            <a:ext cx="1099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latin typeface="Calibri" panose="020F0502020204030204" pitchFamily="34" charset="0"/>
              </a:rPr>
              <a:t>The </a:t>
            </a:r>
            <a:r>
              <a:rPr lang="en-HK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en-HK" sz="3600" b="1" dirty="0">
                <a:latin typeface="Calibri" panose="020F0502020204030204" pitchFamily="34" charset="0"/>
              </a:rPr>
              <a:t> are counting the animals in a safari park. Finish what they say.</a:t>
            </a:r>
          </a:p>
        </p:txBody>
      </p:sp>
      <p:sp>
        <p:nvSpPr>
          <p:cNvPr id="39" name="Star: 8 Points 38">
            <a:extLst>
              <a:ext uri="{FF2B5EF4-FFF2-40B4-BE49-F238E27FC236}">
                <a16:creationId xmlns:a16="http://schemas.microsoft.com/office/drawing/2014/main" id="{A51F3F21-D543-61E1-390A-61F72F93D975}"/>
              </a:ext>
            </a:extLst>
          </p:cNvPr>
          <p:cNvSpPr/>
          <p:nvPr/>
        </p:nvSpPr>
        <p:spPr>
          <a:xfrm>
            <a:off x="6001257" y="2909698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1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0" name="Star: 8 Points 39">
            <a:extLst>
              <a:ext uri="{FF2B5EF4-FFF2-40B4-BE49-F238E27FC236}">
                <a16:creationId xmlns:a16="http://schemas.microsoft.com/office/drawing/2014/main" id="{DE37DDC0-44C7-7B14-D3CE-3244AAEEAAEF}"/>
              </a:ext>
            </a:extLst>
          </p:cNvPr>
          <p:cNvSpPr/>
          <p:nvPr/>
        </p:nvSpPr>
        <p:spPr>
          <a:xfrm>
            <a:off x="7318547" y="2185750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2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1" name="Star: 8 Points 40">
            <a:extLst>
              <a:ext uri="{FF2B5EF4-FFF2-40B4-BE49-F238E27FC236}">
                <a16:creationId xmlns:a16="http://schemas.microsoft.com/office/drawing/2014/main" id="{BED7F1D9-55C8-ED66-694A-A49147E330E5}"/>
              </a:ext>
            </a:extLst>
          </p:cNvPr>
          <p:cNvSpPr/>
          <p:nvPr/>
        </p:nvSpPr>
        <p:spPr>
          <a:xfrm>
            <a:off x="8253205" y="1645798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3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2" name="Star: 8 Points 41">
            <a:extLst>
              <a:ext uri="{FF2B5EF4-FFF2-40B4-BE49-F238E27FC236}">
                <a16:creationId xmlns:a16="http://schemas.microsoft.com/office/drawing/2014/main" id="{A35C1EA5-9AA3-C6E4-EF6E-1FEBF0F53F2B}"/>
              </a:ext>
            </a:extLst>
          </p:cNvPr>
          <p:cNvSpPr/>
          <p:nvPr/>
        </p:nvSpPr>
        <p:spPr>
          <a:xfrm>
            <a:off x="9123543" y="1962146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4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3" name="Star: 8 Points 42">
            <a:extLst>
              <a:ext uri="{FF2B5EF4-FFF2-40B4-BE49-F238E27FC236}">
                <a16:creationId xmlns:a16="http://schemas.microsoft.com/office/drawing/2014/main" id="{BCD67A52-4496-0F5F-FCD7-D2CDAC52AB13}"/>
              </a:ext>
            </a:extLst>
          </p:cNvPr>
          <p:cNvSpPr/>
          <p:nvPr/>
        </p:nvSpPr>
        <p:spPr>
          <a:xfrm>
            <a:off x="9973789" y="2027629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5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4" name="Star: 8 Points 43">
            <a:extLst>
              <a:ext uri="{FF2B5EF4-FFF2-40B4-BE49-F238E27FC236}">
                <a16:creationId xmlns:a16="http://schemas.microsoft.com/office/drawing/2014/main" id="{7B646C15-7E37-95D3-898F-B26B4CA08F6C}"/>
              </a:ext>
            </a:extLst>
          </p:cNvPr>
          <p:cNvSpPr/>
          <p:nvPr/>
        </p:nvSpPr>
        <p:spPr>
          <a:xfrm>
            <a:off x="10824035" y="2234599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6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5" name="Star: 8 Points 44">
            <a:extLst>
              <a:ext uri="{FF2B5EF4-FFF2-40B4-BE49-F238E27FC236}">
                <a16:creationId xmlns:a16="http://schemas.microsoft.com/office/drawing/2014/main" id="{37BCA313-4324-D73E-0735-BCC7E7F8F39B}"/>
              </a:ext>
            </a:extLst>
          </p:cNvPr>
          <p:cNvSpPr/>
          <p:nvPr/>
        </p:nvSpPr>
        <p:spPr>
          <a:xfrm>
            <a:off x="10653977" y="3652592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7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6" name="Star: 8 Points 45">
            <a:extLst>
              <a:ext uri="{FF2B5EF4-FFF2-40B4-BE49-F238E27FC236}">
                <a16:creationId xmlns:a16="http://schemas.microsoft.com/office/drawing/2014/main" id="{18950731-D24E-06B7-B0C3-8475FE4943A8}"/>
              </a:ext>
            </a:extLst>
          </p:cNvPr>
          <p:cNvSpPr/>
          <p:nvPr/>
        </p:nvSpPr>
        <p:spPr>
          <a:xfrm>
            <a:off x="9803731" y="3662204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8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7" name="Star: 8 Points 46">
            <a:extLst>
              <a:ext uri="{FF2B5EF4-FFF2-40B4-BE49-F238E27FC236}">
                <a16:creationId xmlns:a16="http://schemas.microsoft.com/office/drawing/2014/main" id="{9C1C2774-C03D-D0FE-A26C-E35735DB20F3}"/>
              </a:ext>
            </a:extLst>
          </p:cNvPr>
          <p:cNvSpPr/>
          <p:nvPr/>
        </p:nvSpPr>
        <p:spPr>
          <a:xfrm>
            <a:off x="9011688" y="3652592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9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8" name="Star: 8 Points 47">
            <a:extLst>
              <a:ext uri="{FF2B5EF4-FFF2-40B4-BE49-F238E27FC236}">
                <a16:creationId xmlns:a16="http://schemas.microsoft.com/office/drawing/2014/main" id="{B74CDE8F-1868-87A6-D575-D525B47E2293}"/>
              </a:ext>
            </a:extLst>
          </p:cNvPr>
          <p:cNvSpPr/>
          <p:nvPr/>
        </p:nvSpPr>
        <p:spPr>
          <a:xfrm>
            <a:off x="8196576" y="3652592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10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  <p:sp>
        <p:nvSpPr>
          <p:cNvPr id="49" name="Star: 8 Points 48">
            <a:extLst>
              <a:ext uri="{FF2B5EF4-FFF2-40B4-BE49-F238E27FC236}">
                <a16:creationId xmlns:a16="http://schemas.microsoft.com/office/drawing/2014/main" id="{913DA05A-DDB2-40F2-0587-D4FD59B83778}"/>
              </a:ext>
            </a:extLst>
          </p:cNvPr>
          <p:cNvSpPr/>
          <p:nvPr/>
        </p:nvSpPr>
        <p:spPr>
          <a:xfrm>
            <a:off x="7346330" y="3675122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11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  <p:sp>
        <p:nvSpPr>
          <p:cNvPr id="50" name="Star: 8 Points 49">
            <a:extLst>
              <a:ext uri="{FF2B5EF4-FFF2-40B4-BE49-F238E27FC236}">
                <a16:creationId xmlns:a16="http://schemas.microsoft.com/office/drawing/2014/main" id="{1D0C706C-3F9B-D2D2-E0FD-0FD01C276EE5}"/>
              </a:ext>
            </a:extLst>
          </p:cNvPr>
          <p:cNvSpPr/>
          <p:nvPr/>
        </p:nvSpPr>
        <p:spPr>
          <a:xfrm>
            <a:off x="7913238" y="2746390"/>
            <a:ext cx="615614" cy="57975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Arial Rounded MT Bold" panose="020F0704030504030204" pitchFamily="34" charset="0"/>
              </a:rPr>
              <a:t>12</a:t>
            </a:r>
            <a:endParaRPr lang="en-HK" sz="1600" dirty="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829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3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1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69C32-AB05-9567-CF1E-6FAECB723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988E177-0EAA-BC50-B5F6-96C786FCAF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87600" y="4784400"/>
            <a:ext cx="410400" cy="38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D3B1F4-D7EF-4C97-61B6-A710F0318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087600" y="5202000"/>
            <a:ext cx="410400" cy="388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1C3D78-9873-61A1-7EE1-7FF33529B1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98" y="3655692"/>
            <a:ext cx="2747312" cy="180582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419362-623D-85B8-188C-194398C2505E}"/>
              </a:ext>
            </a:extLst>
          </p:cNvPr>
          <p:cNvSpPr txBox="1"/>
          <p:nvPr/>
        </p:nvSpPr>
        <p:spPr>
          <a:xfrm>
            <a:off x="6512400" y="4784400"/>
            <a:ext cx="5330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James: </a:t>
            </a:r>
            <a:r>
              <a:rPr lang="en-HK" sz="2400" dirty="0"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many 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zebra</a:t>
            </a:r>
            <a:r>
              <a:rPr lang="en-HK" sz="2400" dirty="0">
                <a:solidFill>
                  <a:schemeClr val="tx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there?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tabLst>
                <a:tab pos="766763" algn="l"/>
              </a:tabLst>
            </a:pP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Lily	: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HK" sz="2400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eighteen </a:t>
            </a:r>
            <a:r>
              <a:rPr lang="en-H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zebra</a:t>
            </a:r>
            <a:r>
              <a:rPr lang="en-HK" sz="2400" dirty="0"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HK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H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HK" dirty="0">
              <a:latin typeface="Calibri" panose="020F0502020204030204" pitchFamily="34" charset="0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B9385409-3873-9F1E-5A0E-6D6D8B3FEF87}"/>
              </a:ext>
            </a:extLst>
          </p:cNvPr>
          <p:cNvSpPr/>
          <p:nvPr/>
        </p:nvSpPr>
        <p:spPr>
          <a:xfrm>
            <a:off x="1786080" y="1906286"/>
            <a:ext cx="2372137" cy="1053056"/>
          </a:xfrm>
          <a:prstGeom prst="cloudCallout">
            <a:avLst>
              <a:gd name="adj1" fmla="val 26282"/>
              <a:gd name="adj2" fmla="val 105379"/>
            </a:avLst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HK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Zebras?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19948FB-F7F9-BF62-285C-8298515BA0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5517" y="1287857"/>
            <a:ext cx="6394551" cy="3082387"/>
          </a:xfrm>
          <a:prstGeom prst="rect">
            <a:avLst/>
          </a:prstGeom>
        </p:spPr>
      </p:pic>
      <p:pic>
        <p:nvPicPr>
          <p:cNvPr id="37" name="Picture 36">
            <a:hlinkClick r:id="rId12" action="ppaction://hlinksldjump"/>
            <a:extLst>
              <a:ext uri="{FF2B5EF4-FFF2-40B4-BE49-F238E27FC236}">
                <a16:creationId xmlns:a16="http://schemas.microsoft.com/office/drawing/2014/main" id="{4EAE0243-78C7-3E04-A961-524306E570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0" y="6306552"/>
            <a:ext cx="571500" cy="551448"/>
          </a:xfrm>
          <a:prstGeom prst="rect">
            <a:avLst/>
          </a:prstGeom>
        </p:spPr>
      </p:pic>
      <p:pic>
        <p:nvPicPr>
          <p:cNvPr id="4" name="1b_c4_g1-0007">
            <a:hlinkClick r:id="" action="ppaction://media"/>
            <a:extLst>
              <a:ext uri="{FF2B5EF4-FFF2-40B4-BE49-F238E27FC236}">
                <a16:creationId xmlns:a16="http://schemas.microsoft.com/office/drawing/2014/main" id="{1B3944F1-EB27-A765-3437-D9D4F7C76C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91540" y="3655692"/>
            <a:ext cx="487362" cy="487363"/>
          </a:xfrm>
          <a:prstGeom prst="rect">
            <a:avLst/>
          </a:prstGeom>
        </p:spPr>
      </p:pic>
      <p:pic>
        <p:nvPicPr>
          <p:cNvPr id="5" name="1b_c4_g1-0008">
            <a:hlinkClick r:id="" action="ppaction://media"/>
            <a:extLst>
              <a:ext uri="{FF2B5EF4-FFF2-40B4-BE49-F238E27FC236}">
                <a16:creationId xmlns:a16="http://schemas.microsoft.com/office/drawing/2014/main" id="{DA74841F-9022-65F3-F546-7EB95B03EC3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891540" y="4144615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D2BDBC-1030-CE94-96FE-9457FAF436FC}"/>
              </a:ext>
            </a:extLst>
          </p:cNvPr>
          <p:cNvSpPr txBox="1"/>
          <p:nvPr/>
        </p:nvSpPr>
        <p:spPr>
          <a:xfrm>
            <a:off x="602673" y="41564"/>
            <a:ext cx="10993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HK" sz="3600" b="1" dirty="0">
                <a:latin typeface="Calibri" panose="020F0502020204030204" pitchFamily="34" charset="0"/>
              </a:rPr>
              <a:t>The </a:t>
            </a:r>
            <a:r>
              <a:rPr lang="en-HK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en-HK" sz="3600" b="1" dirty="0">
                <a:latin typeface="Calibri" panose="020F0502020204030204" pitchFamily="34" charset="0"/>
              </a:rPr>
              <a:t> are counting the animals in a safari park. Finish what they say.</a:t>
            </a:r>
          </a:p>
        </p:txBody>
      </p:sp>
      <p:sp>
        <p:nvSpPr>
          <p:cNvPr id="10" name="Star: 8 Points 9">
            <a:extLst>
              <a:ext uri="{FF2B5EF4-FFF2-40B4-BE49-F238E27FC236}">
                <a16:creationId xmlns:a16="http://schemas.microsoft.com/office/drawing/2014/main" id="{5F3D05EF-14CD-6C00-B942-585E62654343}"/>
              </a:ext>
            </a:extLst>
          </p:cNvPr>
          <p:cNvSpPr/>
          <p:nvPr/>
        </p:nvSpPr>
        <p:spPr>
          <a:xfrm>
            <a:off x="6708714" y="1713791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1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33" name="Star: 8 Points 32">
            <a:extLst>
              <a:ext uri="{FF2B5EF4-FFF2-40B4-BE49-F238E27FC236}">
                <a16:creationId xmlns:a16="http://schemas.microsoft.com/office/drawing/2014/main" id="{CC3D518D-06D4-AB40-0829-168FA1FC6AA7}"/>
              </a:ext>
            </a:extLst>
          </p:cNvPr>
          <p:cNvSpPr/>
          <p:nvPr/>
        </p:nvSpPr>
        <p:spPr>
          <a:xfrm>
            <a:off x="7668328" y="1530017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2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2" name="Star: 8 Points 41">
            <a:extLst>
              <a:ext uri="{FF2B5EF4-FFF2-40B4-BE49-F238E27FC236}">
                <a16:creationId xmlns:a16="http://schemas.microsoft.com/office/drawing/2014/main" id="{E8E4B279-1669-4570-3C02-67A4EDC75527}"/>
              </a:ext>
            </a:extLst>
          </p:cNvPr>
          <p:cNvSpPr/>
          <p:nvPr/>
        </p:nvSpPr>
        <p:spPr>
          <a:xfrm>
            <a:off x="8241526" y="1497629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3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3" name="Star: 8 Points 42">
            <a:extLst>
              <a:ext uri="{FF2B5EF4-FFF2-40B4-BE49-F238E27FC236}">
                <a16:creationId xmlns:a16="http://schemas.microsoft.com/office/drawing/2014/main" id="{99FD3198-E63B-1109-5CC9-6C7978D5F438}"/>
              </a:ext>
            </a:extLst>
          </p:cNvPr>
          <p:cNvSpPr/>
          <p:nvPr/>
        </p:nvSpPr>
        <p:spPr>
          <a:xfrm>
            <a:off x="8889555" y="1402994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4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4" name="Star: 8 Points 43">
            <a:extLst>
              <a:ext uri="{FF2B5EF4-FFF2-40B4-BE49-F238E27FC236}">
                <a16:creationId xmlns:a16="http://schemas.microsoft.com/office/drawing/2014/main" id="{C9EA6BDA-0B3F-9581-A136-BBE67638BF3E}"/>
              </a:ext>
            </a:extLst>
          </p:cNvPr>
          <p:cNvSpPr/>
          <p:nvPr/>
        </p:nvSpPr>
        <p:spPr>
          <a:xfrm>
            <a:off x="9623618" y="1595052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5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5" name="Star: 8 Points 44">
            <a:extLst>
              <a:ext uri="{FF2B5EF4-FFF2-40B4-BE49-F238E27FC236}">
                <a16:creationId xmlns:a16="http://schemas.microsoft.com/office/drawing/2014/main" id="{D28E9A00-446B-A435-6840-E1BF99BC0FE5}"/>
              </a:ext>
            </a:extLst>
          </p:cNvPr>
          <p:cNvSpPr/>
          <p:nvPr/>
        </p:nvSpPr>
        <p:spPr>
          <a:xfrm>
            <a:off x="10405920" y="1979705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6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6" name="Star: 8 Points 45">
            <a:extLst>
              <a:ext uri="{FF2B5EF4-FFF2-40B4-BE49-F238E27FC236}">
                <a16:creationId xmlns:a16="http://schemas.microsoft.com/office/drawing/2014/main" id="{753CD85B-67CB-FFBC-1FC5-C454FE759A67}"/>
              </a:ext>
            </a:extLst>
          </p:cNvPr>
          <p:cNvSpPr/>
          <p:nvPr/>
        </p:nvSpPr>
        <p:spPr>
          <a:xfrm>
            <a:off x="6963668" y="2463658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7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7" name="Star: 8 Points 46">
            <a:extLst>
              <a:ext uri="{FF2B5EF4-FFF2-40B4-BE49-F238E27FC236}">
                <a16:creationId xmlns:a16="http://schemas.microsoft.com/office/drawing/2014/main" id="{78CD40A9-8F99-CEC0-6A09-429D85A1CAF6}"/>
              </a:ext>
            </a:extLst>
          </p:cNvPr>
          <p:cNvSpPr/>
          <p:nvPr/>
        </p:nvSpPr>
        <p:spPr>
          <a:xfrm>
            <a:off x="7614926" y="2567137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8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8" name="Star: 8 Points 47">
            <a:extLst>
              <a:ext uri="{FF2B5EF4-FFF2-40B4-BE49-F238E27FC236}">
                <a16:creationId xmlns:a16="http://schemas.microsoft.com/office/drawing/2014/main" id="{53A2AA2A-C6D8-7A55-FA31-23350C02EF19}"/>
              </a:ext>
            </a:extLst>
          </p:cNvPr>
          <p:cNvSpPr/>
          <p:nvPr/>
        </p:nvSpPr>
        <p:spPr>
          <a:xfrm>
            <a:off x="8241526" y="2709092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Rounded MT Bold" panose="020F0704030504030204" pitchFamily="34" charset="0"/>
              </a:rPr>
              <a:t>9</a:t>
            </a:r>
            <a:endParaRPr lang="en-HK" dirty="0">
              <a:latin typeface="Arial Rounded MT Bold" panose="020F0704030504030204" pitchFamily="34" charset="0"/>
            </a:endParaRPr>
          </a:p>
        </p:txBody>
      </p:sp>
      <p:sp>
        <p:nvSpPr>
          <p:cNvPr id="49" name="Star: 8 Points 48">
            <a:extLst>
              <a:ext uri="{FF2B5EF4-FFF2-40B4-BE49-F238E27FC236}">
                <a16:creationId xmlns:a16="http://schemas.microsoft.com/office/drawing/2014/main" id="{A3E35733-06E8-3FFC-2D3D-7F3654C61339}"/>
              </a:ext>
            </a:extLst>
          </p:cNvPr>
          <p:cNvSpPr/>
          <p:nvPr/>
        </p:nvSpPr>
        <p:spPr>
          <a:xfrm>
            <a:off x="8731727" y="2709092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10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0" name="Star: 8 Points 49">
            <a:extLst>
              <a:ext uri="{FF2B5EF4-FFF2-40B4-BE49-F238E27FC236}">
                <a16:creationId xmlns:a16="http://schemas.microsoft.com/office/drawing/2014/main" id="{BE611958-C889-9FF0-720C-F0E4D527FEB9}"/>
              </a:ext>
            </a:extLst>
          </p:cNvPr>
          <p:cNvSpPr/>
          <p:nvPr/>
        </p:nvSpPr>
        <p:spPr>
          <a:xfrm>
            <a:off x="9380257" y="2739990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11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1" name="Star: 8 Points 50">
            <a:extLst>
              <a:ext uri="{FF2B5EF4-FFF2-40B4-BE49-F238E27FC236}">
                <a16:creationId xmlns:a16="http://schemas.microsoft.com/office/drawing/2014/main" id="{A3F4BB77-972E-A6D0-D685-219B24551304}"/>
              </a:ext>
            </a:extLst>
          </p:cNvPr>
          <p:cNvSpPr/>
          <p:nvPr/>
        </p:nvSpPr>
        <p:spPr>
          <a:xfrm>
            <a:off x="10780843" y="2952392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12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2" name="Star: 8 Points 51">
            <a:extLst>
              <a:ext uri="{FF2B5EF4-FFF2-40B4-BE49-F238E27FC236}">
                <a16:creationId xmlns:a16="http://schemas.microsoft.com/office/drawing/2014/main" id="{2299257A-F77A-0263-329E-B86E07E45F2F}"/>
              </a:ext>
            </a:extLst>
          </p:cNvPr>
          <p:cNvSpPr/>
          <p:nvPr/>
        </p:nvSpPr>
        <p:spPr>
          <a:xfrm>
            <a:off x="6484356" y="3674529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13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3" name="Star: 8 Points 52">
            <a:extLst>
              <a:ext uri="{FF2B5EF4-FFF2-40B4-BE49-F238E27FC236}">
                <a16:creationId xmlns:a16="http://schemas.microsoft.com/office/drawing/2014/main" id="{C56E079D-4990-BA15-5219-76F23E238E2D}"/>
              </a:ext>
            </a:extLst>
          </p:cNvPr>
          <p:cNvSpPr/>
          <p:nvPr/>
        </p:nvSpPr>
        <p:spPr>
          <a:xfrm>
            <a:off x="7062124" y="3494967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14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4" name="Star: 8 Points 53">
            <a:extLst>
              <a:ext uri="{FF2B5EF4-FFF2-40B4-BE49-F238E27FC236}">
                <a16:creationId xmlns:a16="http://schemas.microsoft.com/office/drawing/2014/main" id="{A7CCFC7A-4601-4664-F38F-32F9C99C4BBD}"/>
              </a:ext>
            </a:extLst>
          </p:cNvPr>
          <p:cNvSpPr/>
          <p:nvPr/>
        </p:nvSpPr>
        <p:spPr>
          <a:xfrm>
            <a:off x="7923282" y="3553756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15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5" name="Star: 8 Points 54">
            <a:extLst>
              <a:ext uri="{FF2B5EF4-FFF2-40B4-BE49-F238E27FC236}">
                <a16:creationId xmlns:a16="http://schemas.microsoft.com/office/drawing/2014/main" id="{3AA184A9-E626-8EBE-D46B-9A3AE54C8A6B}"/>
              </a:ext>
            </a:extLst>
          </p:cNvPr>
          <p:cNvSpPr/>
          <p:nvPr/>
        </p:nvSpPr>
        <p:spPr>
          <a:xfrm>
            <a:off x="8922798" y="3573764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16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6" name="Star: 8 Points 55">
            <a:extLst>
              <a:ext uri="{FF2B5EF4-FFF2-40B4-BE49-F238E27FC236}">
                <a16:creationId xmlns:a16="http://schemas.microsoft.com/office/drawing/2014/main" id="{D1AB2787-F285-CC1C-8E8F-8F5FD50B7E15}"/>
              </a:ext>
            </a:extLst>
          </p:cNvPr>
          <p:cNvSpPr/>
          <p:nvPr/>
        </p:nvSpPr>
        <p:spPr>
          <a:xfrm>
            <a:off x="9667360" y="3773230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17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  <p:sp>
        <p:nvSpPr>
          <p:cNvPr id="58" name="Star: 8 Points 57">
            <a:extLst>
              <a:ext uri="{FF2B5EF4-FFF2-40B4-BE49-F238E27FC236}">
                <a16:creationId xmlns:a16="http://schemas.microsoft.com/office/drawing/2014/main" id="{01F65E52-11D3-7D1C-104F-BED59CD82209}"/>
              </a:ext>
            </a:extLst>
          </p:cNvPr>
          <p:cNvSpPr/>
          <p:nvPr/>
        </p:nvSpPr>
        <p:spPr>
          <a:xfrm>
            <a:off x="10525889" y="3705835"/>
            <a:ext cx="509908" cy="449688"/>
          </a:xfrm>
          <a:prstGeom prst="star8">
            <a:avLst/>
          </a:prstGeom>
          <a:solidFill>
            <a:schemeClr val="accent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latin typeface="Arial Rounded MT Bold" panose="020F0704030504030204" pitchFamily="34" charset="0"/>
              </a:rPr>
              <a:t>18</a:t>
            </a:r>
            <a:endParaRPr lang="en-HK" sz="1100" dirty="0">
              <a:latin typeface="Arial Rounded MT Bold" panose="020F07040305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59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31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33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819219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-SUITE_ISPRING_PLAYERS_CUSTOMIZATION_2" val="{&quot;universal&quot;:{&quot;skinSettings&quot;:{&quot;borderRadius&quot;:10,&quot;colors&quot;:{&quot;asideBackground&quot;:{&quot;color&quot;:&quot;#EFF1F2&quot;,&quot;opacity&quot;:1,&quot;type&quot;:&quot;SOLID&quot;},&quot;asideElementBackgroundActive&quot;:{&quot;color&quot;:&quot;#D5D9DB&quot;,&quot;opacity&quot;:1,&quot;type&quot;:&quot;SOLID&quot;},&quot;asideElementBackgroundHover&quot;:{&quot;color&quot;:&quot;#DDE2E5&quot;,&quot;opacity&quot;:1,&quot;type&quot;:&quot;SOLID&quot;},&quot;asideElementText&quot;:{&quot;color&quot;:&quot;#34383D&quot;,&quot;opacity&quot;:1,&quot;type&quot;:&quot;SOLID&quot;},&quot;asideElementTextActive&quot;:{&quot;color&quot;:&quot;#42484E&quot;,&quot;opacity&quot;:1,&quot;type&quot;:&quot;SOLID&quot;},&quot;asideElementTextHover&quot;:{&quot;color&quot;:&quot;#42484E&quot;,&quot;opacity&quot;:1,&quot;type&quot;:&quot;SOLID&quot;},&quot;asideLogoBackground&quot;:{&quot;color&quot;:&quot;#EFF1F2&quot;,&quot;opacity&quot;:1,&quot;type&quot;:&quot;SOLID&quot;},&quot;pageBackground&quot;:{&quot;color&quot;:&quot;#DCDEE0&quot;,&quot;opacity&quot;:1,&quot;type&quot;:&quot;SOLID&quot;},&quot;playerBackground&quot;:{&quot;color&quot;:&quot;#FFFFFF&quot;,&quot;opacity&quot;:1,&quot;type&quot;:&quot;SOLID&quot;},&quot;playerText&quot;:{&quot;color&quot;:&quot;#616870&quot;,&quot;opacity&quot;:1,&quot;type&quot;:&quot;SOLID&quot;},&quot;primaryButtonBackground&quot;:{&quot;color&quot;:&quot;#5F8BD9&quot;,&quot;opacity&quot;:1,&quot;type&quot;:&quot;SOLID&quot;},&quot;primaryButtonBackgroundHover&quot;:{&quot;color&quot;:&quot;#5077BB&quot;,&quot;opacity&quot;:1,&quot;type&quot;:&quot;SOLID&quot;},&quot;primaryButtonBorder&quot;:{&quot;color&quot;:&quot;#5F8BD9&quot;,&quot;opacity&quot;:1,&quot;type&quot;:&quot;SOLID&quot;},&quot;primaryButtonBorderHover&quot;:{&quot;color&quot;:&quot;#5077BB&quot;,&quot;opacity&quot;:1,&quot;type&quot;:&quot;SOLID&quot;},&quot;primaryButtonText&quot;:{&quot;color&quot;:&quot;#FFFFFF&quot;,&quot;opacity&quot;:1,&quot;type&quot;:&quot;SOLID&quot;},&quot;primaryButtonTextHover&quot;:{&quot;color&quot;:&quot;#FFFFFF&quot;,&quot;opacity&quot;:1,&quot;type&quot;:&quot;SOLID&quot;},&quot;secondaryButtonBackground&quot;:{&quot;color&quot;:&quot;#F1F2F4&quot;,&quot;opacity&quot;:1,&quot;type&quot;:&quot;SOLID&quot;},&quot;secondaryButtonBackgroundHover&quot;:{&quot;color&quot;:&quot;#E5E5E5&quot;,&quot;opacity&quot;:1,&quot;type&quot;:&quot;SOLID&quot;},&quot;secondaryButtonBorder&quot;:{&quot;color&quot;:&quot;#F1F2F4&quot;,&quot;opacity&quot;:1,&quot;type&quot;:&quot;SOLID&quot;},&quot;secondaryButtonBorderHover&quot;:{&quot;color&quot;:&quot;#E5E5E5&quot;,&quot;opacity&quot;:1,&quot;type&quot;:&quot;SOLID&quot;},&quot;secondaryButtonText&quot;:{&quot;color&quot;:&quot;#616870&quot;,&quot;opacity&quot;:1,&quot;type&quot;:&quot;SOLID&quot;},&quot;secondaryButtonTextHover&quot;:{&quot;color&quot;:&quot;#616870&quot;,&quot;opacity&quot;:1,&quot;type&quot;:&quot;SOLID&quot;}},&quot;controlPanel&quot;:{&quot;navigationMode&quot;:&quot;bySlides&quot;,&quot;progressBar&quot;:{&quot;enabled&quot;:true,&quot;mode&quot;:&quot;presentationTimeline&quot;,&quot;showLabels&quot;:true,&quot;visible&quot;:true},&quot;showCCButton&quot;:false,&quot;showNextButton&quot;:true,&quot;showOutline&quot;:false,&quot;showPlayPause&quot;:false,&quot;showPlaybackRateButton&quot;:false,&quot;showPrevButton&quot;:true,&quot;showRewind&quot;:false,&quot;showSlideNumbers&quot;:true,&quot;showSlideOnlyButton&quot;:true,&quot;showSubtitlesButton&quot;:false,&quot;showTimer&quot;:false,&quot;showVolumeControl&quot;:false,&quot;visible&quot;:true},&quot;fontFamily&quot;:&quot;Arial&quot;,&quot;miniskinCustomizationEnabled&quot;:true,&quot;outlinePanel&quot;:{&quot;highlightViewedEntries&quot;:false,&quot;multilevel&quot;:true,&quot;numberEntries&quot;:true,&quot;search&quot;:true,&quot;thumbnails&quot;:true},&quot;rotatePromptEnabled&quot;:false,&quot;sidePanel&quot;:{&quot;showAtLeft&quot;:false,&quot;showLogo&quot;:false,&quot;showNotes&quot;:false,&quot;showOutline&quot;:false,&quot;showPresenterInfo&quot;:false,&quot;showPresenterVideo&quot;:false,&quot;visible&quot;:false},&quot;titlePanel&quot;:{&quot;buttons&quot;:[&quot;markerTools&quot;,&quot;outline&quot;],&quot;buttonsAtLeft&quot;:false,&quot;courseTitleVisible&quot;:false,&quot;showLogo&quot;:false,&quot;visible&quot;:true},&quot;version&quot;:&quot;1.3&quot;},&quot;skinMessages&quot;:{&quot;PB_ACCESSIBLE_ARIA_LABEL_BACK_TO_BEGIN&quot;:&quot;Go to the beginning of the slide&quot;,&quot;PB_ACCESSIBLE_ARIA_LABEL_BOTTOM_PANEL&quot;:&quot;Bottom Bar&quot;,&quot;PB_ACCESSIBLE_ARIA_LABEL_NAVIGATION_BUTTONS&quot;:&quot;Navigation buttons&quot;,&quot;PB_ACCESSIBLE_ARIA_LABEL_SETTINGS&quot;:&quot;Accessibility Settings&quot;,&quot;PB_ACCESSIBLE_ARIA_LABEL_SLIDE&quot;:&quot;Slide&quot;,&quot;PB_ACCESSIBLE_ARIA_LABEL_TOP_PANEL&quot;:&quot;Top Bar&quot;,&quot;PB_ACCESSIBLE_AUDIO_NARRATION_LABEL&quot;:&quot;Audio narration&quot;,&quot;PB_ACCESSIBLE_AUDIO_SUBTITLES_LABEL&quot;:&quot;Closed Captions&quot;,&quot;PB_ACCESSIBLE_NAVIGATION_NEXT_BUTTON&quot;:&quot;Next&quot;,&quot;PB_ACCESSIBLE_NAVIGATION_PREV_BUTTON&quot;:&quot;Previous&quot;,&quot;PB_ACCESSIBLE_SKIN_ENABLE_ACCESSIBILITY_MODE&quot;:&quot;Turn on accessibility mode&quot;,&quot;PB_ACCESSIBLE_SKIN_ENABLE_NORMAL_MODE&quot;:&quot;Turn off accessibility mode&quot;,&quot;PB_ACCESSIBLE_SKIN_PRESENTER_PHOTO&quot;:&quot;Presenter photo&quot;,&quot;PB_ACCESSIBLE_SLIDE_N_OF_COUNT&quot;:&quot;Slide %SLIDE_NUMBER% of %TOTAL_SLIDES%&quot;,&quot;PB_ACCESSIBLE_VIDEO_NARRATION_LABEL&quot;:&quot;Video narration&quot;,&quot;PB_ACCESSIBLE_WATERMARK_SKIN_CREATED_WITH&quot;:&quot;Created with iSpring evaluation version&quot;,&quot;PB_ATTACHMENT_DOCUMENT_SUBTITLE&quot;:&quot;Document&quot;,&quot;PB_ATTACHMENT_FILE_SUBTITLE&quot;:&quot;File&quot;,&quot;PB_ATTACHMENT_IMAGE_SUBTITLE&quot;:&quot;Picture&quot;,&quot;PB_ATTACHMENT_LINK_SUBTITLE&quot;:&quot;Link&quot;,&quot;PB_ATTACHMENT_VIDEO_SUBTITLE&quot;:&quot;Video&quot;,&quot;PB_BACK_TO_APP_BUTTON_LABEL&quot;:&quot;Go back&quot;,&quot;PB_CONTROL_PANEL_CLOSED_CAPTIONS&quot;:&quot;Notes&quot;,&quot;PB_CONTROL_PANEL_EXIT_FULL_SCREEN&quot;:&quot;Exit full screen&quot;,&quot;PB_CONTROL_PANEL_FULL_SCREEN&quot;:&quot;Full screen&quot;,&quot;PB_CONTROL_PANEL_NEXT&quot;:&quot;Next&quot;,&quot;PB_CONTROL_PANEL_OUTLINE&quot;:&quot;Outline&quot;,&quot;PB_CONTROL_PANEL_PREV&quot;:&quot;&quot;,&quot;PB_CONTROL_PANEL_REPLAY&quot;:&quot;Replay&quot;,&quot;PB_CONTROL_PANEL_SLIDE_COUNTER&quot;:&quot;%SLIDE_NUMBER% of %TOTAL_SLIDES%&quot;,&quot;PB_CONTROL_PANEL_SUBTITLES&quot;:&quot;Closed Captions&quot;,&quot;PB_CONTROL_PANEL_VOLUME_CONTROL&quot;:&quot;Volume&quot;,&quot;PB_CURRENT_SLIDE_IS_NOT_COMPLETED&quot;:&quot;Complete the slide to go to the next one.&quot;,&quot;PB_DOMAIN_RESTRICTION&quot;:&quot;Sorry, the content author has prohibited sharing the presentation on this domain.&quot;,&quot;PB_DRAWING_TOOLS_END_DRAWING&quot;:&quot;Finish drawing&quot;,&quot;PB_DRAWING_TOOLS_ERASER&quot;:&quot;Eraser&quot;,&quot;PB_DRAWING_TOOLS_ERASE_ALL&quot;:&quot;Erase all&quot;,&quot;PB_DRAWING_TOOLS_HIGHLIGHTER&quot;:&quot;Highlighter&quot;,&quot;PB_DRAWING_TOOLS_PEN&quot;:&quot;Pen&quot;,&quot;PB_ENTER_PASSWORD&quot;:&quot;Enter the password to view this presentation.&quot;,&quot;PB_INCORRECT_PASSWORD&quot;:&quot;Incorrect password.&quot;,&quot;PB_INTERACTION_SLIDE_WINDOW_TEXT&quot;:&quot;To advance to the next slide, complete this interaction.&quot;,&quot;PB_MESSAGE_BOX_NO&quot;:&quot;No&quot;,&quot;PB_MESSAGE_BOX_OK&quot;:&quot;OK&quot;,&quot;PB_MESSAGE_BOX_YES&quot;:&quot;Yes&quot;,&quot;PB_NAVIGATION_IS_RESTRICTED&quot;:&quot;You can only view slides in order.&quot;,&quot;PB_NAVIGATION_IS_SEQUENTIAL&quot;:&quot;You can only view slides in order.&quot;,&quot;PB_PLAYBACK_RATE_MENU_CAPTION&quot;:&quot;Speed&quot;,&quot;PB_POPUP_ROTATE_SCREEN_PROMPT_LANDSCAPE&quot;:&quot;Rotate your device to landscape mode&quot;,&quot;PB_POPUP_ROTATE_SCREEN_PROMPT_PORTRAIT&quot;:&quot;Rotate your device to the portrait mode&quot;,&quot;PB_PRECEDING_QUIZ_FAILED_WINDOW_TEXT&quot;:&quot;You haven't passed the quiz on slide %SLIDE_INDEX% and can't advance to the next slide.&quot;,&quot;PB_PRECEDING_QUIZ_NOT_COMPLETED_WINDOW_TEXT&quot;:&quot;To advance to this slide, complete the quiz on slide %SLIDE_INDEX%.&quot;,&quot;PB_PRECEDING_QUIZ_NOT_PASSED_WINDOW_TEXT&quot;:&quot;To advance to this slide, you need to pass the quiz on slide %SLIDE_INDEX%.&quot;,&quot;PB_PRECEDING_SCENARIO_FAILED_WINDOW_TEXT&quot;:&quot;You haven't passed the role-play on slide %SLIDE_INDEX% and can't advance to the next slide.&quot;,&quot;PB_PRECEDING_SCENARIO_NOT_COMPLETED_WINDOW_TEXT&quot;:&quot;To advance to this slide, complete the role-play on slide %SLIDE_INDEX%.&quot;,&quot;PB_PRECEDING_SCENARIO_NOT_PASSED_WINDOW_TEXT&quot;:&quot;To advance to this slide, you need to pass the role-play on slide %SLIDE_INDEX%.&quot;,&quot;PB_PRESENTER_COLLAPSE_BIO&quot;:&quot;Show less&quot;,&quot;PB_PRESENTER_EMAIL&quot;:&quot;Email&quot;,&quot;PB_PRESENTER_EXPAND_BIO&quot;:&quot;Show more&quot;,&quot;PB_PRESENTER_NO_INFO&quot;:&quot;No presenter info.&quot;,&quot;PB_PRESENTER_WEBSITE&quot;:&quot;Website&quot;,&quot;PB_QUIZ_SLIDE_WINDOW_TEXT&quot;:&quot;To advance to the next slide, complete this quiz.&quot;,&quot;PB_RATE_MENU_CAPTION&quot;:&quot;Speed&quot;,&quot;PB_RATE_MENU_DEFAULT_RATE&quot;:&quot;Normal&quot;,&quot;PB_RESUME_PRESENTATION_WINDOW_TEXT&quot;:&quot;Do you want to resume where you left off?&quot;,&quot;PB_SCENARIO_SLIDE_WINDOW_TEXT&quot;:&quot;To advance to the next slide, complete this role-play.&quot;,&quot;PB_SEARCH_CANCEL&quot;:&quot;Cancel&quot;,&quot;PB_SEARCH_NO_RESULTS_LABEL&quot;:&quot;No matches found.&quot;,&quot;PB_SEARCH_PANEL_DEFAULT_TEXT&quot;:&quot;Search…&quot;,&quot;PB_SEARCH_RESULTS_LABEL&quot;:&quot;Search results&quot;,&quot;PB_SEARCH_RESULT_IN_NOTES&quot;:&quot;in notes&quot;,&quot;PB_SEARCH_RESULT_IN_TEXT_LABEL&quot;:&quot;in slide&quot;,&quot;PB_SUBTITLES_MENU_CAPTION&quot;:&quot;Subtitles&quot;,&quot;PB_SUBTITLES_OFF&quot;:&quot;Off&quot;,&quot;PB_TAB_NOTES_LABEL&quot;:&quot;Notes&quot;,&quot;PB_TAB_OUTLINE_LABEL&quot;:&quot;Slides&quot;,&quot;PB_TIME_RESTRICTION&quot;:&quot;Sorry, the content author has prohibited viewing the presentation at this time.&quot;,&quot;PB_TITLE_PANEL_ATTACHMENTS&quot;:&quot;Resources&quot;,&quot;PB_TITLE_PANEL_MARKER_TOOLS&quot;:&quot;Drawing&quot;,&quot;PB_TITLE_PANEL_NOTES&quot;:&quot;Notes&quot;,&quot;PB_TITLE_PANEL_OUTLINE&quot;:&quot;Outline&quot;,&quot;PB_TITLE_PANEL_PRESENTER_INFO&quot;:&quot;Presenter Info&quot;,&quot;PB_TREE_CONTROL_LOADING&quot;:&quot;Loading…&quot;,&quot;PB_VIDEO_WINDOW_NO_VIDEO_LABEL&quot;:&quot;No video&quot;},&quot;playbackAndNavigationSettings&quot;:{&quot;autoStart&quot;:true,&quot;saveAnimationStates&quot;:true,&quot;loopPresentation&quot;:false,&quot;autoPlayAnimations&quot;:false,&quot;autoPlayAnimationsTime&quot;:1,&quot;navigationType&quot;:&quot;FREE&quot;,&quot;resumeMode&quot;:&quot;ALWAYS_START_OVER&quot;,&quot;enableKeyboardNavigation&quot;:true},&quot;keyboardSettings&quot;:&quot;&quot;,&quot;skinVersion&quot;:4,&quot;skinCompatibleVersion&quot;:0,&quot;publishSettings&quot;:{&quot;backgroundColor&quot;:&quot;#DCDEE0&quot;,&quot;playerDimensions&quot;:{&quot;height&quot;:144,&quot;width&quot;:16},&quot;playerModule&quot;:&quot;UniversalHtml&quot;,&quot;presentationContent&quot;:{&quot;metadata&quot;:{&quot;references&quot;:false,&quot;texts&quot;:[&quot;DT_SLIDE_TITLE&quot;,&quot;DT_SLIDE_NOTES_TEXT&quot;,&quot;DT_SLIDE_TEXT&quot;,&quot;DT_HYPERLINK_TOOLTIP&quot;]},&quot;resources&quot;:{&quot;attachments&quot;:false,&quot;fonts&quot;:[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&quot;,&quot;fontFamily&quot;:&quot;Arial&quot;,&quot;isBold&quot;:fals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&quot;,&quot;fontFamily&quot;:&quot;Arial&quot;,&quot;isBold&quot;:true,&quot;isItalic&quot;:fals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i&quot;,&quot;fontFamily&quot;:&quot;Arial&quot;,&quot;isBold&quot;:fals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bi&quot;,&quot;fontFamily&quot;:&quot;Arial&quot;,&quot;isBold&quot;:true,&quot;isItalic&quot;:true,&quot;isSemibold&quot;:fals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&quot;,&quot;fontFamily&quot;:&quot;Arial&quot;,&quot;isBold&quot;:false,&quot;isItalic&quot;:false,&quot;isSemibold&quot;:true,&quot;substituteFontFamily&quot;:&quot;Arial&quot;},{&quot;charsets&quot;:{&quot;dynamicFormatted&quot;:[&quot;DCT_INTERACTIVITY_TEXT&quot;,&quot;DCT_INTERACTIVITY_SEMIBOLD_TEXT&quot;],&quot;dynamicPlain&quot;:[&quot;DCT_SLIDE_TITLE&quot;,&quot;DCT_SLIDE_NOTES_TEXT&quot;,&quot;DCT_SLIDE_TEXT&quot;,&quot;DCT_HYPERLINK_TOOLTIP&quot;],&quot;static&quot;:[&quot;Drawing&quot;,&quot;Pen&quot;,&quot;Highlighter&quot;,&quot;Eraser&quot;,&quot;Erase all&quot;,&quot;Finish drawing&quot;,&quot;1234567890&quot;,&quot;Slides&quot;,&quot;Outline&quot;,&quot;Search…&quot;,&quot;in slide&quot;,&quot;Search results&quot;,&quot;No matches found.&quot;,&quot;in notes&quot;,&quot;Cancel&quot;,&quot;Next&quot;,&quot;Full screen&quot;,&quot;Exit full screen&quot;,&quot;%SLIDE_NUMBER% of %TOTAL_SLIDES%&quot;,&quot;Yes&quot;,&quot;No&quot;,&quot;OK&quot;,&quot;Do you want to resume where you left off?&quot;,&quot;Rotate your device to the portrait mode&quot;,&quot;Rotate your device to landscape mode&quot;,&quot;Complete the slide to go to the next one.&quot;,&quot;You can only view slides in order.&quot;,&quot;To advance to the next slide, complete this quiz.&quot;,&quot;To advance to this slide, you need to pass the quiz on slide %SLIDE_INDEX%.&quot;,&quot;To advance to this slide, complete the quiz on slide %SLIDE_INDEX%.&quot;,&quot;You haven't passed the quiz on slide %SLIDE_INDEX% and can't advance to the next slide.&quot;,&quot;To advance to the next slide, complete this interaction.&quot;,&quot;To advance to the next slide, complete this role-play.&quot;,&quot;To advance to this slide, you need to pass the role-play on slide %SLIDE_INDEX%.&quot;,&quot;To advance to this slide, complete the role-play on slide %SLIDE_INDEX%.&quot;,&quot;You haven't passed the role-play on slide %SLIDE_INDEX% and can't advance to the next slide.&quot;,&quot;Enter the password to view this presentation.&quot;,&quot;Incorrect password.&quot;,&quot;Sorry, the content author has prohibited sharing the presentation on this domain.&quot;,&quot;Sorry, the content author has prohibited viewing the presentation at this time.&quot;,&quot;Go back&quot;]},&quot;embedName&quot;:&quot;PFnsbi&quot;,&quot;fontFamily&quot;:&quot;Arial&quot;,&quot;isBold&quot;:false,&quot;isItalic&quot;:true,&quot;isSemibold&quot;:true,&quot;substituteFontFamily&quot;:&quot;Arial&quot;}],&quot;interactivity&quot;:{&quot;fullSupport&quot;:true},&quot;slideThumbnails&quot;:{&quot;enlargeToFit&quot;:false,&quot;height&quot;:59,&quot;jpegQuality&quot;:100,&quot;keepAspectRatio&quot;:true,&quot;width&quot;:78}}}},&quot;ceipData&quot;:{&quot;enableMiniSkinCustomization&quot;:true,&quot;playerLayout&quot;:&quot;custom&quot;,&quot;playerLayoutFooter&quot;:&quot;fullscreen,slideNumber,goToPrev,goToNext&quot;,&quot;playerLayoutHeader&quot;:&quot;markerTools,outline,&quot;,&quot;playerLayoutHeaderButtonsPosition&quot;:&quot;right&quot;,&quot;playerLayoutOutline&quot;:&quot;enableSearch,showThumbnails,showSlideNumber,enableMultilevel&quot;,&quot;playerLayoutProgress&quot;:&quot;enabledNavigation,showLabels&quot;,&quot;playerLayoutProgressMode&quot;:&quot;presentationTimeline&quot;,&quot;playerLayoutSidebar&quot;:&quot;&quot;,&quot;playerLayoutSidebarPosition&quot;:&quot;&quot;,&quot;playerMessages&quot;:&quot;builtin.en&quot;,&quot;playerNavigationAutoStart&quot;:true,&quot;playerNavigationEnableKeyboardNavigation&quot;:true,&quot;playerNavigationMode&quot;:&quot;bySlides&quot;,&quot;playerNavigationOnRestart&quot;:&quot;never&quot;,&quot;playerNavigationSaveAnimationStates&quot;:true,&quot;playerNavigationType&quot;:&quot;free&quot;,&quot;playerTheme&quot;:&quot;custom&quot;,&quot;playerThemeBorderRadius&quot;:10,&quot;playerThemeColorScheme&quot;:&quot;builtin.lightBlue&quot;,&quot;playerThemeFont&quot;:&quot;Arial&quot;}}}"/>
  <p:tag name="ISPRING-SUITE_ISPRING_CURRENT_PLAYER_ID" val="universal"/>
  <p:tag name="ISPRING_PRESENTATION_COURSE_TITLE" val="ple3e_1b_c4_p34_ak"/>
  <p:tag name="ISPRING_LMS_API_VERSION" val="SCORM 2004 (4th edition)"/>
  <p:tag name="ISPRING_ULTRA_SCORM_COURCE_TITLE" val="PLE3E 1B Chapter 4 Grammar 1 Answer Key"/>
  <p:tag name="ISPRING_ULTRA_SCORM_COURSE_ID" val="D1944A6D-8D37-4858-ACF5-56F470D34230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#\uFFFD\u0000{1BB5593B-751D-49A6-B6B3-FD998CCA9F0F}&quot;,&quot;C:\\Users\\HK1-UCatherineLeung\\OneDrive - Pearson PLC\\Digital\\PLE3E\\Grammar Answer Key PPT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,&quot;invertReadingOrder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0&quot;,&quot;uploadSources&quot;:true}}"/>
  <p:tag name="ISPRING_SCORM_RATE_SLIDES" val="0"/>
  <p:tag name="ISPRING_SCORM_RATE_QUIZZES" val="0"/>
  <p:tag name="ISPRING_SCORM_PASSING_SCORE" val="0.000000"/>
  <p:tag name="ISPRING_PRESENTATION_TITLE" val="PLE3E 1B Chapter 4 Grammar 1 Answer Key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9CE7A78-5D92-4C4A-A074-59F605ECBD97}:26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C98A4E-09CA-416D-B5EE-227370C6FFA7}:4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9ED4162-F7B3-4FBB-94E0-1CA0A13E68AC}:2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3410581-799E-41A5-8E56-9E2EE8CA56FF}:26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51F1930-DB40-4B83-B865-100AEEC3D98C}:26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F6E444-45C6-422D-9696-A0B6BE0FD666}:26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FAF679-494A-47C1-955C-5A643F8D7759}:4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41C55E2-E974-45B6-83C4-64FBE3629DCF}:27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986FDB-177E-4026-90F4-086074F087DC}:27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A068BB-98F9-4176-ABD1-77C8E2B3052D}:273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3A44B0A76C4084CA3186D7728ADCBD0" ma:contentTypeVersion="13" ma:contentTypeDescription="Create a new document." ma:contentTypeScope="" ma:versionID="dba28c4a0fe25fec413f4a15bf1436f8">
  <xsd:schema xmlns:xsd="http://www.w3.org/2001/XMLSchema" xmlns:xs="http://www.w3.org/2001/XMLSchema" xmlns:p="http://schemas.microsoft.com/office/2006/metadata/properties" xmlns:ns2="6a719dc3-2774-4bb3-bd51-e2fea1f33844" xmlns:ns3="ea194019-af41-4f5f-90aa-3f3df5d17659" targetNamespace="http://schemas.microsoft.com/office/2006/metadata/properties" ma:root="true" ma:fieldsID="4fcfdafdbb495882e97738d84545a02f" ns2:_="" ns3:_="">
    <xsd:import namespace="6a719dc3-2774-4bb3-bd51-e2fea1f33844"/>
    <xsd:import namespace="ea194019-af41-4f5f-90aa-3f3df5d1765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719dc3-2774-4bb3-bd51-e2fea1f338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46342d94-4a90-4c9b-8c88-cb4c8647e9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94019-af41-4f5f-90aa-3f3df5d1765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5126e43-fa45-48bc-ae95-bd46f43df1a2}" ma:internalName="TaxCatchAll" ma:showField="CatchAllData" ma:web="ea194019-af41-4f5f-90aa-3f3df5d176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a719dc3-2774-4bb3-bd51-e2fea1f33844">
      <Terms xmlns="http://schemas.microsoft.com/office/infopath/2007/PartnerControls"/>
    </lcf76f155ced4ddcb4097134ff3c332f>
    <TaxCatchAll xmlns="ea194019-af41-4f5f-90aa-3f3df5d17659" xsi:nil="true"/>
  </documentManagement>
</p:properties>
</file>

<file path=customXml/itemProps1.xml><?xml version="1.0" encoding="utf-8"?>
<ds:datastoreItem xmlns:ds="http://schemas.openxmlformats.org/officeDocument/2006/customXml" ds:itemID="{17FA42EE-54EF-4B3E-9375-95325FDCC2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34FEBD-17A3-4852-AF2F-9673E0A339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a719dc3-2774-4bb3-bd51-e2fea1f33844"/>
    <ds:schemaRef ds:uri="ea194019-af41-4f5f-90aa-3f3df5d176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473975-186B-4ECA-BAB8-A8212D0FE549}">
  <ds:schemaRefs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6a719dc3-2774-4bb3-bd51-e2fea1f33844"/>
    <ds:schemaRef ds:uri="http://schemas.openxmlformats.org/package/2006/metadata/core-properties"/>
    <ds:schemaRef ds:uri="ea194019-af41-4f5f-90aa-3f3df5d17659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8cc434d7-97d0-47d3-b5c5-14fe0e33e34b}" enabled="0" method="" siteId="{8cc434d7-97d0-47d3-b5c5-14fe0e33e34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314</Words>
  <Application>Microsoft Office PowerPoint</Application>
  <PresentationFormat>Widescreen</PresentationFormat>
  <Paragraphs>100</Paragraphs>
  <Slides>10</Slides>
  <Notes>10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Aptos Display</vt:lpstr>
      <vt:lpstr>Arial</vt:lpstr>
      <vt:lpstr>Arial Rounded MT Bold</vt:lpstr>
      <vt:lpstr>Calibri</vt:lpstr>
      <vt:lpstr>Calibri Light</vt:lpstr>
      <vt:lpstr>Century Gothic</vt:lpstr>
      <vt:lpstr>Open Sans ExtraBold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PLE3E 1B Chapter 4 Grammar 1 Answer Key</dc:title>
  <dc:creator>Catherine Leung</dc:creator>
  <cp:lastModifiedBy>Catherine Leung</cp:lastModifiedBy>
  <cp:revision>49</cp:revision>
  <dcterms:created xsi:type="dcterms:W3CDTF">2025-02-12T03:48:57Z</dcterms:created>
  <dcterms:modified xsi:type="dcterms:W3CDTF">2025-11-10T06:58:30Z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0x010100C3A44B0A76C4084CA3186D7728ADCBD0</vt:lpwstr>
  </property>
  <property fmtid="{D5CDD505-2E9C-101B-9397-08002B2CF9AE}" pid="3" name="MediaServiceImageTags">
    <vt:lpwstr/>
  </property>
  <property fmtid="{D5CDD505-2E9C-101B-9397-08002B2CF9AE}" pid="4" name="Order">
    <vt:lpwstr>125411600.000000</vt:lpwstr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</Properties>
</file>