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3877" r:id="rId7"/>
    <p:sldId id="3878" r:id="rId8"/>
    <p:sldId id="258" r:id="rId9"/>
    <p:sldId id="3883" r:id="rId10"/>
    <p:sldId id="3880" r:id="rId11"/>
    <p:sldId id="3884" r:id="rId12"/>
    <p:sldId id="3881" r:id="rId13"/>
    <p:sldId id="3882" r:id="rId14"/>
    <p:sldId id="3879" r:id="rId15"/>
    <p:sldId id="386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7ED"/>
    <a:srgbClr val="EDF6FD"/>
    <a:srgbClr val="E3EEF2"/>
    <a:srgbClr val="EBF0E6"/>
    <a:srgbClr val="FFFFFF"/>
    <a:srgbClr val="FFEAA9"/>
    <a:srgbClr val="D5E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92" y="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E8DB3-8995-45E1-B3DC-B7DF49C1CD75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84026-A815-4335-84BA-8C8CD73D0F8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0750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8783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2164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73026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B5AA-BC88-47F8-81EF-F777AF7B61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4144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5908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0302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5031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5689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0599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649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4026-A815-4335-84BA-8C8CD73D0F85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0182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E27A3D03-370F-4EA6-20A2-AB69FBC02B0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F28AFF-C435-0BD7-39B0-B695950B5188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B0392E-C7ED-B054-F4F5-7A5110CFACB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F90E10E-2DB6-7C09-EB05-83C6385CF6D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5A5420-6F29-5C94-EF76-F9F697AE1F5A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459CC2B-FFC2-CC6B-71B1-D9EFDB36F5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A6A9352-D254-54C3-6C40-2D0D08717E1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CD29662-5CA7-39D9-F6EE-40AAA73C48D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965C5B8-F95F-4018-DE20-AC74B8B979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2790F4-8D87-2AB0-F776-9B6AC3EB4E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AD1C6E-FFF7-1938-E6F8-5D2BDDD2BD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5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3ECD44-0FBE-9BCD-5629-9A13F59FB96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A3867B-E174-C54F-5687-5FD594EB6D3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EF70F5-171D-9753-A6AB-9A47BAB6EF23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2D4AB35-E1DF-9925-31D1-F16AC542C9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C842BEA-FDE7-F81B-9162-D2EE6ADF747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1F12047-EA4A-BC32-A51E-635F7D80C5F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8A21B-7A0D-5CBA-0F7B-AFF6F1CF0D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2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C4DD9B-C3BF-EB76-D3B3-E67B56B3A68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1607F45-9C40-774E-DF64-2C71B81F422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B54EA28-05D6-0B44-A305-168F38390F4C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0AAB280-11D8-5AAF-55F9-C651135129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4628337-AF81-F533-479F-25E78181A30B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48FF76-71EC-78ED-783C-7669D96292A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AEE5199-4568-90CD-932F-FA0F6A4F88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7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CCAC11-96A4-3785-C75B-A15E9044D6D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0FFC349-2F96-9600-51F8-E8406C8E78C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2E2B21-D91E-7DEF-6552-1ED67F25A01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2C9EF270-E80B-428D-46BE-D0215229AA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87F52F2-0F3B-3901-CA79-08F23766DC9B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C9E325-DDB0-73C3-F43E-639DBF48A86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367BC-4052-6F5F-3D8C-86C66C5860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4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hround imag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898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BD0343-2278-9A99-5CBF-9BEF5265333A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AA6C1-8486-0826-272F-AC03B27877FB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604C63-3A3B-7DB6-127D-9541AD4DA6CD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629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8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2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25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5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5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9011FFB-4846-1F45-8B64-C82293C2D4E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3D6D41-E9E0-5032-FD55-20F74BE729A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9C9021-5BD1-00A2-074E-8C3681D198F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B04019E3-FE03-AE19-D827-27502F0012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E721A63-667B-70CB-8C21-6A474934725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E71394-A9FF-834E-3B4A-6AA856EA89E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34EE04-84C5-77C9-1679-58B85C21AA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14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9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37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10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AC6DAD-D886-1780-B190-2D160A2F78C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DFF2A91-A566-780B-C7C0-ECBE4FBB3AD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B7A332-628B-48DC-6C86-ABC2945C7CE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97F20E6-8B91-7E54-2173-52C43EF19B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830118B-4D43-DC58-D0CB-6E72C60FCE8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FE433F-1B86-EFC7-F563-11F3EA8D41C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7D8C8EF-7C41-E135-1998-444A73A83C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1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64963C-E6B4-4FD0-CAE0-21029CC7A2C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3091A35-598B-E4B3-27C9-6BC0D28C5D6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839576-A401-ADD8-CEFA-D111709CCB4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E155D4BD-AFF3-1C46-AE99-4A25BFC77B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92995-FA16-8851-2F4C-4E64D8C0FA33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29BDB40-3C36-8B16-7507-79825FDE90B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4639E-CFA0-4C1C-C54B-35D72FA87D0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8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0D821B-AA6B-46B9-68B7-DB02B68781D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E7726A1-CC9B-ACC6-E3CC-E3064EF402F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BB1FFB-6B0E-78FB-9787-C4CE04297F1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82F364E8-69D0-F03B-903E-D82AA718E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8F86D73-2EE4-87DF-8CFB-A39966A50EA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6501624-4379-0982-D611-29ABF1EC873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AD20D05-44E8-85CF-0997-9931F06888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2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8CE54B-153B-DE02-BF65-78992678420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14D5F9-8F8E-2EC3-9F51-4395AFB4379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025FA95-0726-372E-D6CE-A353027E0A3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94EB9CC1-1B2E-4FF2-F485-9FE10BB5DBA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FEEF978-0FDE-5709-6C05-C5792613AFE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938333-3034-1004-AA9B-7A890A00CA0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C0457E9-A0CC-B1A8-F4FB-4197523338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8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6FDA3A-D398-DBBA-DCE2-B10FE07766D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2651A3-90E9-0F9B-3053-6F9350862E2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033C7F-289B-3A44-5347-3D9F55CF786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A8FC5FF1-3490-B3FF-C334-CD859051DC2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1D2DE37-9D97-E0A2-F094-4AF40A4E0E0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D619BA-18C5-4489-3EED-9B10139471D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0FEBB8-E188-FC25-6E6E-4365CD325B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6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430F51-1A8E-F905-D82C-0159CACD1C8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724A06-BC3D-0509-0E3A-9471EAE622A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89B7C8-F6E3-13BC-47D3-2E7C5C190C0A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A377A222-C880-FCE2-8032-688BE902B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29C7085-C1B7-CF87-E3C3-4A9461B6C95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331EFD-722E-12D1-5BF6-0EEFE394C23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AC256C8-923C-C1DE-C189-13B9304A91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07130B-A9F1-EBB8-A74F-FE44C66EFEB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5DC318C-3127-E4DC-89E7-BD69F52B14DD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885FB5-FFB1-B152-E83D-A844F9DCA38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178301" cy="584234"/>
              <a:chOff x="3158571" y="2651574"/>
              <a:chExt cx="317830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E298F89-DB93-387A-E3E3-9BC7A1F69F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1330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C6151B-C29F-74FD-521E-F26EDECC8D6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DBDDA8-E693-2531-1A3F-D2E6A92E3F1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EC67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0AF3A-2F38-CA1B-39B8-CE0C69B11E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460" b="1"/>
          <a:stretch/>
        </p:blipFill>
        <p:spPr>
          <a:xfrm>
            <a:off x="3397772" y="2677940"/>
            <a:ext cx="264322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8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088F800-7FE0-B8A2-3B55-038690D7375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0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37.mp3"/><Relationship Id="rId13" Type="http://schemas.openxmlformats.org/officeDocument/2006/relationships/image" Target="../media/image30.jpg"/><Relationship Id="rId3" Type="http://schemas.openxmlformats.org/officeDocument/2006/relationships/audio" Target="../media/media1.mp3"/><Relationship Id="rId7" Type="http://schemas.openxmlformats.org/officeDocument/2006/relationships/audio" Target="../media/media36.mp3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tags" Target="../tags/tag11.xml"/><Relationship Id="rId6" Type="http://schemas.microsoft.com/office/2007/relationships/media" Target="../media/media36.mp3"/><Relationship Id="rId11" Type="http://schemas.openxmlformats.org/officeDocument/2006/relationships/notesSlide" Target="../notesSlides/notesSlide10.xml"/><Relationship Id="rId5" Type="http://schemas.openxmlformats.org/officeDocument/2006/relationships/audio" Target="../media/media35.mp3"/><Relationship Id="rId15" Type="http://schemas.openxmlformats.org/officeDocument/2006/relationships/image" Target="../media/image32.svg"/><Relationship Id="rId10" Type="http://schemas.openxmlformats.org/officeDocument/2006/relationships/slideLayout" Target="../slideLayouts/slideLayout15.xml"/><Relationship Id="rId4" Type="http://schemas.microsoft.com/office/2007/relationships/media" Target="../media/media35.mp3"/><Relationship Id="rId9" Type="http://schemas.openxmlformats.org/officeDocument/2006/relationships/audio" Target="../media/media37.mp3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slideLayout" Target="../slideLayouts/slideLayout15.xml"/><Relationship Id="rId3" Type="http://schemas.openxmlformats.org/officeDocument/2006/relationships/audio" Target="../media/media1.mp3"/><Relationship Id="rId21" Type="http://schemas.openxmlformats.org/officeDocument/2006/relationships/image" Target="../media/image31.png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audio" Target="../media/media8.mp3"/><Relationship Id="rId2" Type="http://schemas.microsoft.com/office/2007/relationships/media" Target="../media/media1.mp3"/><Relationship Id="rId16" Type="http://schemas.microsoft.com/office/2007/relationships/media" Target="../media/media8.mp3"/><Relationship Id="rId20" Type="http://schemas.openxmlformats.org/officeDocument/2006/relationships/image" Target="../media/image30.jpg"/><Relationship Id="rId1" Type="http://schemas.openxmlformats.org/officeDocument/2006/relationships/tags" Target="../tags/tag3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23" Type="http://schemas.openxmlformats.org/officeDocument/2006/relationships/image" Target="../media/image33.png"/><Relationship Id="rId10" Type="http://schemas.microsoft.com/office/2007/relationships/media" Target="../media/media5.mp3"/><Relationship Id="rId19" Type="http://schemas.openxmlformats.org/officeDocument/2006/relationships/notesSlide" Target="../notesSlides/notesSlide2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media" Target="../media/media7.mp3"/><Relationship Id="rId22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audio" Target="../media/media13.mp3"/><Relationship Id="rId18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1.png"/><Relationship Id="rId7" Type="http://schemas.openxmlformats.org/officeDocument/2006/relationships/audio" Target="../media/media10.mp3"/><Relationship Id="rId12" Type="http://schemas.microsoft.com/office/2007/relationships/media" Target="../media/media13.mp3"/><Relationship Id="rId17" Type="http://schemas.openxmlformats.org/officeDocument/2006/relationships/image" Target="../media/image30.jpg"/><Relationship Id="rId2" Type="http://schemas.microsoft.com/office/2007/relationships/media" Target="../media/media1.mp3"/><Relationship Id="rId16" Type="http://schemas.openxmlformats.org/officeDocument/2006/relationships/image" Target="../media/image34.jpg"/><Relationship Id="rId20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microsoft.com/office/2007/relationships/media" Target="../media/media10.mp3"/><Relationship Id="rId11" Type="http://schemas.openxmlformats.org/officeDocument/2006/relationships/audio" Target="../media/media12.mp3"/><Relationship Id="rId5" Type="http://schemas.openxmlformats.org/officeDocument/2006/relationships/audio" Target="../media/media9.mp3"/><Relationship Id="rId15" Type="http://schemas.openxmlformats.org/officeDocument/2006/relationships/notesSlide" Target="../notesSlides/notesSlide3.xml"/><Relationship Id="rId10" Type="http://schemas.microsoft.com/office/2007/relationships/media" Target="../media/media12.mp3"/><Relationship Id="rId19" Type="http://schemas.openxmlformats.org/officeDocument/2006/relationships/image" Target="../media/image32.svg"/><Relationship Id="rId4" Type="http://schemas.microsoft.com/office/2007/relationships/media" Target="../media/media9.mp3"/><Relationship Id="rId9" Type="http://schemas.openxmlformats.org/officeDocument/2006/relationships/audio" Target="../media/media11.mp3"/><Relationship Id="rId1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6.mp3"/><Relationship Id="rId13" Type="http://schemas.openxmlformats.org/officeDocument/2006/relationships/audio" Target="../media/media5.mp3"/><Relationship Id="rId18" Type="http://schemas.openxmlformats.org/officeDocument/2006/relationships/image" Target="../media/image35.jpg"/><Relationship Id="rId3" Type="http://schemas.openxmlformats.org/officeDocument/2006/relationships/audio" Target="../media/media1.mp3"/><Relationship Id="rId21" Type="http://schemas.openxmlformats.org/officeDocument/2006/relationships/image" Target="../media/image32.svg"/><Relationship Id="rId7" Type="http://schemas.openxmlformats.org/officeDocument/2006/relationships/audio" Target="../media/media15.mp3"/><Relationship Id="rId12" Type="http://schemas.microsoft.com/office/2007/relationships/media" Target="../media/media5.mp3"/><Relationship Id="rId17" Type="http://schemas.openxmlformats.org/officeDocument/2006/relationships/notesSlide" Target="../notesSlides/notesSlide4.xml"/><Relationship Id="rId2" Type="http://schemas.microsoft.com/office/2007/relationships/media" Target="../media/media1.mp3"/><Relationship Id="rId16" Type="http://schemas.openxmlformats.org/officeDocument/2006/relationships/slideLayout" Target="../slideLayouts/slideLayout15.xml"/><Relationship Id="rId20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microsoft.com/office/2007/relationships/media" Target="../media/media15.mp3"/><Relationship Id="rId11" Type="http://schemas.openxmlformats.org/officeDocument/2006/relationships/audio" Target="../media/media17.mp3"/><Relationship Id="rId5" Type="http://schemas.openxmlformats.org/officeDocument/2006/relationships/audio" Target="../media/media14.mp3"/><Relationship Id="rId15" Type="http://schemas.openxmlformats.org/officeDocument/2006/relationships/audio" Target="../media/media18.mp3"/><Relationship Id="rId10" Type="http://schemas.microsoft.com/office/2007/relationships/media" Target="../media/media17.mp3"/><Relationship Id="rId19" Type="http://schemas.openxmlformats.org/officeDocument/2006/relationships/image" Target="../media/image30.jpg"/><Relationship Id="rId4" Type="http://schemas.microsoft.com/office/2007/relationships/media" Target="../media/media14.mp3"/><Relationship Id="rId9" Type="http://schemas.openxmlformats.org/officeDocument/2006/relationships/audio" Target="../media/media16.mp3"/><Relationship Id="rId14" Type="http://schemas.microsoft.com/office/2007/relationships/media" Target="../media/media18.mp3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1.mp3"/><Relationship Id="rId13" Type="http://schemas.openxmlformats.org/officeDocument/2006/relationships/image" Target="../media/image30.jpg"/><Relationship Id="rId3" Type="http://schemas.openxmlformats.org/officeDocument/2006/relationships/audio" Target="../media/media1.mp3"/><Relationship Id="rId7" Type="http://schemas.openxmlformats.org/officeDocument/2006/relationships/audio" Target="../media/media20.mp3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tags" Target="../tags/tag6.xml"/><Relationship Id="rId6" Type="http://schemas.microsoft.com/office/2007/relationships/media" Target="../media/media20.mp3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19.mp3"/><Relationship Id="rId15" Type="http://schemas.openxmlformats.org/officeDocument/2006/relationships/image" Target="../media/image32.svg"/><Relationship Id="rId10" Type="http://schemas.openxmlformats.org/officeDocument/2006/relationships/slideLayout" Target="../slideLayouts/slideLayout15.xml"/><Relationship Id="rId4" Type="http://schemas.microsoft.com/office/2007/relationships/media" Target="../media/media19.mp3"/><Relationship Id="rId9" Type="http://schemas.openxmlformats.org/officeDocument/2006/relationships/audio" Target="../media/media21.mp3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2.svg"/><Relationship Id="rId3" Type="http://schemas.openxmlformats.org/officeDocument/2006/relationships/audio" Target="../media/media1.mp3"/><Relationship Id="rId7" Type="http://schemas.openxmlformats.org/officeDocument/2006/relationships/audio" Target="../media/media23.mp3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microsoft.com/office/2007/relationships/media" Target="../media/media23.mp3"/><Relationship Id="rId11" Type="http://schemas.openxmlformats.org/officeDocument/2006/relationships/image" Target="../media/image30.jpg"/><Relationship Id="rId5" Type="http://schemas.openxmlformats.org/officeDocument/2006/relationships/audio" Target="../media/media22.mp3"/><Relationship Id="rId10" Type="http://schemas.openxmlformats.org/officeDocument/2006/relationships/image" Target="../media/image37.png"/><Relationship Id="rId4" Type="http://schemas.microsoft.com/office/2007/relationships/media" Target="../media/media22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6.mp3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32.svg"/><Relationship Id="rId3" Type="http://schemas.openxmlformats.org/officeDocument/2006/relationships/audio" Target="../media/media1.mp3"/><Relationship Id="rId7" Type="http://schemas.openxmlformats.org/officeDocument/2006/relationships/audio" Target="../media/media25.mp3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jpg"/><Relationship Id="rId1" Type="http://schemas.openxmlformats.org/officeDocument/2006/relationships/tags" Target="../tags/tag8.xml"/><Relationship Id="rId6" Type="http://schemas.microsoft.com/office/2007/relationships/media" Target="../media/media25.mp3"/><Relationship Id="rId11" Type="http://schemas.openxmlformats.org/officeDocument/2006/relationships/audio" Target="../media/media27.mp3"/><Relationship Id="rId5" Type="http://schemas.openxmlformats.org/officeDocument/2006/relationships/audio" Target="../media/media24.mp3"/><Relationship Id="rId15" Type="http://schemas.openxmlformats.org/officeDocument/2006/relationships/image" Target="../media/image39.png"/><Relationship Id="rId10" Type="http://schemas.microsoft.com/office/2007/relationships/media" Target="../media/media27.mp3"/><Relationship Id="rId19" Type="http://schemas.openxmlformats.org/officeDocument/2006/relationships/image" Target="../media/image33.png"/><Relationship Id="rId4" Type="http://schemas.microsoft.com/office/2007/relationships/media" Target="../media/media24.mp3"/><Relationship Id="rId9" Type="http://schemas.openxmlformats.org/officeDocument/2006/relationships/audio" Target="../media/media26.mp3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2.svg"/><Relationship Id="rId3" Type="http://schemas.openxmlformats.org/officeDocument/2006/relationships/audio" Target="../media/media1.mp3"/><Relationship Id="rId7" Type="http://schemas.openxmlformats.org/officeDocument/2006/relationships/audio" Target="../media/media29.mp3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microsoft.com/office/2007/relationships/media" Target="../media/media29.mp3"/><Relationship Id="rId11" Type="http://schemas.openxmlformats.org/officeDocument/2006/relationships/image" Target="../media/image30.jpg"/><Relationship Id="rId5" Type="http://schemas.openxmlformats.org/officeDocument/2006/relationships/audio" Target="../media/media28.mp3"/><Relationship Id="rId10" Type="http://schemas.openxmlformats.org/officeDocument/2006/relationships/image" Target="../media/image40.png"/><Relationship Id="rId4" Type="http://schemas.microsoft.com/office/2007/relationships/media" Target="../media/media28.mp3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32.mp3"/><Relationship Id="rId13" Type="http://schemas.openxmlformats.org/officeDocument/2006/relationships/audio" Target="../media/media34.mp3"/><Relationship Id="rId18" Type="http://schemas.openxmlformats.org/officeDocument/2006/relationships/image" Target="../media/image30.jpg"/><Relationship Id="rId3" Type="http://schemas.openxmlformats.org/officeDocument/2006/relationships/audio" Target="../media/media1.mp3"/><Relationship Id="rId21" Type="http://schemas.openxmlformats.org/officeDocument/2006/relationships/image" Target="../media/image33.png"/><Relationship Id="rId7" Type="http://schemas.openxmlformats.org/officeDocument/2006/relationships/audio" Target="../media/media31.mp3"/><Relationship Id="rId12" Type="http://schemas.microsoft.com/office/2007/relationships/media" Target="../media/media34.mp3"/><Relationship Id="rId17" Type="http://schemas.openxmlformats.org/officeDocument/2006/relationships/image" Target="../media/image42.png"/><Relationship Id="rId2" Type="http://schemas.microsoft.com/office/2007/relationships/media" Target="../media/media1.mp3"/><Relationship Id="rId16" Type="http://schemas.openxmlformats.org/officeDocument/2006/relationships/image" Target="../media/image41.jpg"/><Relationship Id="rId20" Type="http://schemas.openxmlformats.org/officeDocument/2006/relationships/image" Target="../media/image32.svg"/><Relationship Id="rId1" Type="http://schemas.openxmlformats.org/officeDocument/2006/relationships/tags" Target="../tags/tag10.xml"/><Relationship Id="rId6" Type="http://schemas.microsoft.com/office/2007/relationships/media" Target="../media/media31.mp3"/><Relationship Id="rId11" Type="http://schemas.openxmlformats.org/officeDocument/2006/relationships/audio" Target="../media/media33.mp3"/><Relationship Id="rId5" Type="http://schemas.openxmlformats.org/officeDocument/2006/relationships/audio" Target="../media/media30.mp3"/><Relationship Id="rId15" Type="http://schemas.openxmlformats.org/officeDocument/2006/relationships/notesSlide" Target="../notesSlides/notesSlide9.xml"/><Relationship Id="rId10" Type="http://schemas.microsoft.com/office/2007/relationships/media" Target="../media/media33.mp3"/><Relationship Id="rId19" Type="http://schemas.openxmlformats.org/officeDocument/2006/relationships/image" Target="../media/image31.png"/><Relationship Id="rId4" Type="http://schemas.microsoft.com/office/2007/relationships/media" Target="../media/media30.mp3"/><Relationship Id="rId9" Type="http://schemas.openxmlformats.org/officeDocument/2006/relationships/audio" Target="../media/media32.mp3"/><Relationship Id="rId1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C3DCF-1B06-645D-954D-7C48FB41B02C}"/>
              </a:ext>
            </a:extLst>
          </p:cNvPr>
          <p:cNvSpPr txBox="1"/>
          <p:nvPr/>
        </p:nvSpPr>
        <p:spPr>
          <a:xfrm>
            <a:off x="3048000" y="345919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Animals and body parts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1FAA660-2CDB-0B28-CA4F-4929ACB0F66D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56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EC8DD-FC66-F024-2823-5AD930743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1145"/>
          <a:stretch/>
        </p:blipFill>
        <p:spPr>
          <a:xfrm>
            <a:off x="1028700" y="1173357"/>
            <a:ext cx="10018528" cy="4511286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E0E9E977-64A3-B6DA-F094-5BBAAD995F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DD34F4A-B94D-34FF-A4E7-11FD0A2890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5" name="1b_c4_vb-0001">
            <a:hlinkClick r:id="" action="ppaction://media"/>
            <a:extLst>
              <a:ext uri="{FF2B5EF4-FFF2-40B4-BE49-F238E27FC236}">
                <a16:creationId xmlns:a16="http://schemas.microsoft.com/office/drawing/2014/main" id="{74FFFEC5-C18B-0835-FEF4-556CE8DA75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F3A9199-D455-92CE-98D1-233AE963FB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2454" y="2592564"/>
            <a:ext cx="579120" cy="5486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4357877-141B-623B-5EF1-CFF65991D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8700" y="3429000"/>
            <a:ext cx="579120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B48AC2F-9048-BCAF-8638-4C966D57C1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0181" y="2723715"/>
            <a:ext cx="579120" cy="548640"/>
          </a:xfrm>
          <a:prstGeom prst="rect">
            <a:avLst/>
          </a:prstGeom>
        </p:spPr>
      </p:pic>
      <p:pic>
        <p:nvPicPr>
          <p:cNvPr id="9" name="1b_c4_vb-0033">
            <a:hlinkClick r:id="" action="ppaction://media"/>
            <a:extLst>
              <a:ext uri="{FF2B5EF4-FFF2-40B4-BE49-F238E27FC236}">
                <a16:creationId xmlns:a16="http://schemas.microsoft.com/office/drawing/2014/main" id="{D876FEFB-1B70-8E5D-4DE1-AC1EF47C331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21886" y="919849"/>
            <a:ext cx="406400" cy="406400"/>
          </a:xfrm>
          <a:prstGeom prst="rect">
            <a:avLst/>
          </a:prstGeom>
        </p:spPr>
      </p:pic>
      <p:pic>
        <p:nvPicPr>
          <p:cNvPr id="10" name="1b_c4_vb-0034">
            <a:hlinkClick r:id="" action="ppaction://media"/>
            <a:extLst>
              <a:ext uri="{FF2B5EF4-FFF2-40B4-BE49-F238E27FC236}">
                <a16:creationId xmlns:a16="http://schemas.microsoft.com/office/drawing/2014/main" id="{3648A441-84A5-2D3F-24F3-3A57C98BC39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9750" y="2332038"/>
            <a:ext cx="406400" cy="406400"/>
          </a:xfrm>
          <a:prstGeom prst="rect">
            <a:avLst/>
          </a:prstGeom>
        </p:spPr>
      </p:pic>
      <p:pic>
        <p:nvPicPr>
          <p:cNvPr id="11" name="1b_c4_vb-0035">
            <a:hlinkClick r:id="" action="ppaction://media"/>
            <a:extLst>
              <a:ext uri="{FF2B5EF4-FFF2-40B4-BE49-F238E27FC236}">
                <a16:creationId xmlns:a16="http://schemas.microsoft.com/office/drawing/2014/main" id="{CA449FB0-FA87-BA29-B94B-5F834EA2072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92138" y="371316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2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7466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B16AA950-A889-4A90-8F62-8E96639DF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759" y="476540"/>
            <a:ext cx="10656028" cy="53034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 would like to thank the following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and people for permission to use their images: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bimserd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Christian Musat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Dmitry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Abduraimov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Dolores M. Harvey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Feng Yu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 images.com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Gert Very / 123RF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GN.Studio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Helmut Hirt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Ian Rentoul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Igor Dmitriev / 123RF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ILYA AKINSHIN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islavicek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JIANG HONGYAN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Kit Leong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Kletr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498A2-8573-6FE9-DFDD-D9C470B23CE3}"/>
              </a:ext>
            </a:extLst>
          </p:cNvPr>
          <p:cNvSpPr txBox="1"/>
          <p:nvPr/>
        </p:nvSpPr>
        <p:spPr>
          <a:xfrm>
            <a:off x="6110759" y="1286120"/>
            <a:ext cx="6096000" cy="380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Mariola Anna S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Mats Brynolf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Mindok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nadtytok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Nerthuz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PhotoSky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s99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scooperdigital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SiiKA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Photo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volkova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natalia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WildMedia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zhengzaishuru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Zloneg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lang="en-HK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43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C18B69A1-FADC-E90C-5DC7-8B199AFEA8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29223"/>
            <a:ext cx="10591800" cy="614555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401EC3-32F4-C743-0BD3-0D880CE9B0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5" name="1b_c4_vb-0001">
            <a:hlinkClick r:id="" action="ppaction://media"/>
            <a:extLst>
              <a:ext uri="{FF2B5EF4-FFF2-40B4-BE49-F238E27FC236}">
                <a16:creationId xmlns:a16="http://schemas.microsoft.com/office/drawing/2014/main" id="{F1FBB6FF-71F3-5A63-AEA8-3D6AB006E3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364636A-218A-6BF4-EF50-C663592894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009845" y="1630257"/>
            <a:ext cx="579120" cy="5486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CC8F5C-935F-375D-DA35-3FF84C1671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20171" y="4951103"/>
            <a:ext cx="579120" cy="5486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DD59B09-E2EC-299A-FDE0-352EB64257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19590" y="1495644"/>
            <a:ext cx="579120" cy="5486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8F6FFDB-87B8-1F26-B45A-459654CE2B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19590" y="5658230"/>
            <a:ext cx="579120" cy="5486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C8A0B75-2A57-8478-C73C-27139FF5DF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06586" y="1904577"/>
            <a:ext cx="579120" cy="5486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F0E9FA4-CC19-9913-8C23-0A36355B6A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102340" y="4048290"/>
            <a:ext cx="579120" cy="5486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F32E5A1-08A4-65EA-6F2A-1705677660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41051" y="5826137"/>
            <a:ext cx="579120" cy="548640"/>
          </a:xfrm>
          <a:prstGeom prst="rect">
            <a:avLst/>
          </a:prstGeom>
        </p:spPr>
      </p:pic>
      <p:pic>
        <p:nvPicPr>
          <p:cNvPr id="20" name="1b_c4_vb-0002">
            <a:hlinkClick r:id="" action="ppaction://media"/>
            <a:extLst>
              <a:ext uri="{FF2B5EF4-FFF2-40B4-BE49-F238E27FC236}">
                <a16:creationId xmlns:a16="http://schemas.microsoft.com/office/drawing/2014/main" id="{27CBCB9C-858B-6D73-5DFA-A01018FA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1002393"/>
            <a:ext cx="406400" cy="406400"/>
          </a:xfrm>
          <a:prstGeom prst="rect">
            <a:avLst/>
          </a:prstGeom>
        </p:spPr>
      </p:pic>
      <p:pic>
        <p:nvPicPr>
          <p:cNvPr id="21" name="1b_c4_vb-0003">
            <a:hlinkClick r:id="" action="ppaction://media"/>
            <a:extLst>
              <a:ext uri="{FF2B5EF4-FFF2-40B4-BE49-F238E27FC236}">
                <a16:creationId xmlns:a16="http://schemas.microsoft.com/office/drawing/2014/main" id="{72B1C406-C2CA-438C-ADC2-0FCF82ADB0B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1910443"/>
            <a:ext cx="406400" cy="406400"/>
          </a:xfrm>
          <a:prstGeom prst="rect">
            <a:avLst/>
          </a:prstGeom>
        </p:spPr>
      </p:pic>
      <p:pic>
        <p:nvPicPr>
          <p:cNvPr id="22" name="1b_c4_vb-0004">
            <a:hlinkClick r:id="" action="ppaction://media"/>
            <a:extLst>
              <a:ext uri="{FF2B5EF4-FFF2-40B4-BE49-F238E27FC236}">
                <a16:creationId xmlns:a16="http://schemas.microsoft.com/office/drawing/2014/main" id="{AD739458-CA91-189E-52BE-EE9A3DAC653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2818493"/>
            <a:ext cx="406401" cy="406400"/>
          </a:xfrm>
          <a:prstGeom prst="rect">
            <a:avLst/>
          </a:prstGeom>
        </p:spPr>
      </p:pic>
      <p:pic>
        <p:nvPicPr>
          <p:cNvPr id="23" name="1b_c4_vb-0005">
            <a:hlinkClick r:id="" action="ppaction://media"/>
            <a:extLst>
              <a:ext uri="{FF2B5EF4-FFF2-40B4-BE49-F238E27FC236}">
                <a16:creationId xmlns:a16="http://schemas.microsoft.com/office/drawing/2014/main" id="{A05E23DA-3A8D-73C9-52CD-783E4094C982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3726543"/>
            <a:ext cx="406401" cy="406400"/>
          </a:xfrm>
          <a:prstGeom prst="rect">
            <a:avLst/>
          </a:prstGeom>
        </p:spPr>
      </p:pic>
      <p:pic>
        <p:nvPicPr>
          <p:cNvPr id="24" name="1b_c4_vb-0006">
            <a:hlinkClick r:id="" action="ppaction://media"/>
            <a:extLst>
              <a:ext uri="{FF2B5EF4-FFF2-40B4-BE49-F238E27FC236}">
                <a16:creationId xmlns:a16="http://schemas.microsoft.com/office/drawing/2014/main" id="{3F5BD663-ABC9-86A2-FBCF-A485C2F902B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4634593"/>
            <a:ext cx="406401" cy="406400"/>
          </a:xfrm>
          <a:prstGeom prst="rect">
            <a:avLst/>
          </a:prstGeom>
        </p:spPr>
      </p:pic>
      <p:pic>
        <p:nvPicPr>
          <p:cNvPr id="25" name="1b_c4_vb-0007">
            <a:hlinkClick r:id="" action="ppaction://media"/>
            <a:extLst>
              <a:ext uri="{FF2B5EF4-FFF2-40B4-BE49-F238E27FC236}">
                <a16:creationId xmlns:a16="http://schemas.microsoft.com/office/drawing/2014/main" id="{E854C567-09D4-4602-B65C-755775D10C0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5542643"/>
            <a:ext cx="406401" cy="406400"/>
          </a:xfrm>
          <a:prstGeom prst="rect">
            <a:avLst/>
          </a:prstGeom>
        </p:spPr>
      </p:pic>
      <p:pic>
        <p:nvPicPr>
          <p:cNvPr id="26" name="1b_c4_vb-0008">
            <a:hlinkClick r:id="" action="ppaction://media"/>
            <a:extLst>
              <a:ext uri="{FF2B5EF4-FFF2-40B4-BE49-F238E27FC236}">
                <a16:creationId xmlns:a16="http://schemas.microsoft.com/office/drawing/2014/main" id="{465E0E8B-2B09-3D3B-DC51-B585E3A6EB9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2258" y="645069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9461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rgbClr val="D2D7ED"/>
            </a:gs>
            <a:gs pos="83000">
              <a:srgbClr val="D2D7ED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82B04-ABA5-F534-DCEA-3CE873DB9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99D73-3D23-264A-4DF9-DC29F2002B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"/>
          <a:stretch/>
        </p:blipFill>
        <p:spPr>
          <a:xfrm>
            <a:off x="469900" y="832528"/>
            <a:ext cx="11252200" cy="6025472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6BD3FA5B-8ACB-5CE2-62E8-EE820194AC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1CE19B2-E15E-2B16-1406-F889FD99D0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4" name="1b_c4_vb-0001">
            <a:hlinkClick r:id="" action="ppaction://media"/>
            <a:extLst>
              <a:ext uri="{FF2B5EF4-FFF2-40B4-BE49-F238E27FC236}">
                <a16:creationId xmlns:a16="http://schemas.microsoft.com/office/drawing/2014/main" id="{75C67964-36C3-1416-3A5B-8F882579CA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17009" y="616774"/>
            <a:ext cx="406401" cy="406400"/>
          </a:xfrm>
          <a:prstGeom prst="rect">
            <a:avLst/>
          </a:prstGeom>
        </p:spPr>
      </p:pic>
      <p:pic>
        <p:nvPicPr>
          <p:cNvPr id="5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113C087-11BA-B616-7D09-846F6592B6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  <p:pic>
        <p:nvPicPr>
          <p:cNvPr id="6" name="1b_c4_vb-0014">
            <a:hlinkClick r:id="" action="ppaction://media"/>
            <a:extLst>
              <a:ext uri="{FF2B5EF4-FFF2-40B4-BE49-F238E27FC236}">
                <a16:creationId xmlns:a16="http://schemas.microsoft.com/office/drawing/2014/main" id="{9504744D-2F40-CCF6-CA94-E2B909E5AE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17009" y="1654545"/>
            <a:ext cx="406400" cy="406400"/>
          </a:xfrm>
          <a:prstGeom prst="rect">
            <a:avLst/>
          </a:prstGeom>
        </p:spPr>
      </p:pic>
      <p:pic>
        <p:nvPicPr>
          <p:cNvPr id="8" name="1b_c4_vb-0009">
            <a:hlinkClick r:id="" action="ppaction://media"/>
            <a:extLst>
              <a:ext uri="{FF2B5EF4-FFF2-40B4-BE49-F238E27FC236}">
                <a16:creationId xmlns:a16="http://schemas.microsoft.com/office/drawing/2014/main" id="{7BD753CB-9CF6-7781-B743-9440548069C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17009" y="2692316"/>
            <a:ext cx="406400" cy="406400"/>
          </a:xfrm>
          <a:prstGeom prst="rect">
            <a:avLst/>
          </a:prstGeom>
        </p:spPr>
      </p:pic>
      <p:pic>
        <p:nvPicPr>
          <p:cNvPr id="9" name="1b_c4_vb-0010">
            <a:hlinkClick r:id="" action="ppaction://media"/>
            <a:extLst>
              <a:ext uri="{FF2B5EF4-FFF2-40B4-BE49-F238E27FC236}">
                <a16:creationId xmlns:a16="http://schemas.microsoft.com/office/drawing/2014/main" id="{17339055-CBDD-5DB1-5D19-E0616070C5E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17009" y="4767858"/>
            <a:ext cx="406400" cy="406400"/>
          </a:xfrm>
          <a:prstGeom prst="rect">
            <a:avLst/>
          </a:prstGeom>
        </p:spPr>
      </p:pic>
      <p:pic>
        <p:nvPicPr>
          <p:cNvPr id="10" name="1b_c4_vb-0011">
            <a:hlinkClick r:id="" action="ppaction://media"/>
            <a:extLst>
              <a:ext uri="{FF2B5EF4-FFF2-40B4-BE49-F238E27FC236}">
                <a16:creationId xmlns:a16="http://schemas.microsoft.com/office/drawing/2014/main" id="{3E864A46-F88E-5EC9-0E08-F4305643277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17009" y="5805629"/>
            <a:ext cx="406400" cy="406400"/>
          </a:xfrm>
          <a:prstGeom prst="rect">
            <a:avLst/>
          </a:prstGeom>
        </p:spPr>
      </p:pic>
      <p:pic>
        <p:nvPicPr>
          <p:cNvPr id="11" name="1b_c4_vb-0012">
            <a:hlinkClick r:id="" action="ppaction://media"/>
            <a:extLst>
              <a:ext uri="{FF2B5EF4-FFF2-40B4-BE49-F238E27FC236}">
                <a16:creationId xmlns:a16="http://schemas.microsoft.com/office/drawing/2014/main" id="{FF778A16-D90A-CB44-CC9B-C86AF730EC7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17009" y="3730087"/>
            <a:ext cx="406400" cy="406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6AE9C8-3CE7-6859-2C61-5E41106BDA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3211" y="1870299"/>
            <a:ext cx="579120" cy="5486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6AA70D1-C403-F096-D50C-610305FCC7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76645" y="1799179"/>
            <a:ext cx="579120" cy="54864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FC68191-D8CD-767A-5A58-4C6182AE9A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25666" y="1024375"/>
            <a:ext cx="579120" cy="54864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7CBA0E-6D2D-C457-E6F4-8E01630CBF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74663" y="3897667"/>
            <a:ext cx="579120" cy="5486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5B7E5F0-738D-7990-7C69-3E48E06768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290063" y="4022799"/>
            <a:ext cx="57912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9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21C119-88AC-B22C-CF09-60CD516B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DF202-ED93-D1E2-8C1E-3F8F2C1288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00" y="863405"/>
            <a:ext cx="11252200" cy="4775590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9C3CD351-C89A-0332-C585-8FE3D25208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E5DAFF-B1A9-21DB-A232-EFCA201F7E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4" name="1b_c4_vb-0001">
            <a:hlinkClick r:id="" action="ppaction://media"/>
            <a:extLst>
              <a:ext uri="{FF2B5EF4-FFF2-40B4-BE49-F238E27FC236}">
                <a16:creationId xmlns:a16="http://schemas.microsoft.com/office/drawing/2014/main" id="{5386EB26-EAE8-87DA-3622-1B629DD93C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8AAD7A7-1588-3AD5-5759-75D11E4456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67364" y="2976880"/>
            <a:ext cx="579120" cy="548640"/>
          </a:xfrm>
          <a:prstGeom prst="rect">
            <a:avLst/>
          </a:prstGeom>
        </p:spPr>
      </p:pic>
      <p:pic>
        <p:nvPicPr>
          <p:cNvPr id="8" name="1b_c4_vb-0015">
            <a:hlinkClick r:id="" action="ppaction://media"/>
            <a:extLst>
              <a:ext uri="{FF2B5EF4-FFF2-40B4-BE49-F238E27FC236}">
                <a16:creationId xmlns:a16="http://schemas.microsoft.com/office/drawing/2014/main" id="{4DA216CE-CACF-F639-B857-251115BAFE8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87363" y="1054100"/>
            <a:ext cx="406400" cy="406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A0220A-C1B6-FEC1-5D71-5D8A322052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57252" y="2201210"/>
            <a:ext cx="579120" cy="548640"/>
          </a:xfrm>
          <a:prstGeom prst="rect">
            <a:avLst/>
          </a:prstGeom>
        </p:spPr>
      </p:pic>
      <p:pic>
        <p:nvPicPr>
          <p:cNvPr id="10" name="1b_c4_vb-0013">
            <a:hlinkClick r:id="" action="ppaction://media"/>
            <a:extLst>
              <a:ext uri="{FF2B5EF4-FFF2-40B4-BE49-F238E27FC236}">
                <a16:creationId xmlns:a16="http://schemas.microsoft.com/office/drawing/2014/main" id="{754B291A-A755-D701-C095-115A487A6BC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76250" y="1762125"/>
            <a:ext cx="406400" cy="406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0EE6785-1EB5-E1A1-6319-34AEB22956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85723" y="5209826"/>
            <a:ext cx="579120" cy="548640"/>
          </a:xfrm>
          <a:prstGeom prst="rect">
            <a:avLst/>
          </a:prstGeom>
        </p:spPr>
      </p:pic>
      <p:pic>
        <p:nvPicPr>
          <p:cNvPr id="12" name="1b_c4_vb-0016">
            <a:hlinkClick r:id="" action="ppaction://media"/>
            <a:extLst>
              <a:ext uri="{FF2B5EF4-FFF2-40B4-BE49-F238E27FC236}">
                <a16:creationId xmlns:a16="http://schemas.microsoft.com/office/drawing/2014/main" id="{A9330E90-035D-DB2D-ACA6-95E10F0F3F9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25450" y="2409825"/>
            <a:ext cx="406400" cy="406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ECC515-1BEE-9793-3C61-B10CD34F2D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63570" y="4608298"/>
            <a:ext cx="579120" cy="548640"/>
          </a:xfrm>
          <a:prstGeom prst="rect">
            <a:avLst/>
          </a:prstGeom>
        </p:spPr>
      </p:pic>
      <p:pic>
        <p:nvPicPr>
          <p:cNvPr id="14" name="1b_c4_vb-0017">
            <a:hlinkClick r:id="" action="ppaction://media"/>
            <a:extLst>
              <a:ext uri="{FF2B5EF4-FFF2-40B4-BE49-F238E27FC236}">
                <a16:creationId xmlns:a16="http://schemas.microsoft.com/office/drawing/2014/main" id="{6F2BA29E-16C4-9D97-43A5-D6747172C474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46088" y="3119438"/>
            <a:ext cx="406400" cy="406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3428E05-3BE0-087F-FB21-253BB10A86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9453" y="1926890"/>
            <a:ext cx="579120" cy="548640"/>
          </a:xfrm>
          <a:prstGeom prst="rect">
            <a:avLst/>
          </a:prstGeom>
        </p:spPr>
      </p:pic>
      <p:pic>
        <p:nvPicPr>
          <p:cNvPr id="16" name="1b_c4_vb-0018">
            <a:hlinkClick r:id="" action="ppaction://media"/>
            <a:extLst>
              <a:ext uri="{FF2B5EF4-FFF2-40B4-BE49-F238E27FC236}">
                <a16:creationId xmlns:a16="http://schemas.microsoft.com/office/drawing/2014/main" id="{22922951-77A9-343A-90A8-0C8FA7B57C5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46088" y="3868738"/>
            <a:ext cx="406400" cy="406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A807A7E-7D70-701C-F916-CDCDEA0228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62523" y="2267585"/>
            <a:ext cx="579120" cy="548640"/>
          </a:xfrm>
          <a:prstGeom prst="rect">
            <a:avLst/>
          </a:prstGeom>
        </p:spPr>
      </p:pic>
      <p:pic>
        <p:nvPicPr>
          <p:cNvPr id="18" name="1b_c4_vb-0019">
            <a:hlinkClick r:id="" action="ppaction://media"/>
            <a:extLst>
              <a:ext uri="{FF2B5EF4-FFF2-40B4-BE49-F238E27FC236}">
                <a16:creationId xmlns:a16="http://schemas.microsoft.com/office/drawing/2014/main" id="{EC326F35-B3A7-9C46-1CF8-28955506B456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36384" y="4629150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1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BC3D1-758A-02AE-5195-771DB6FB4A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638" y="1581922"/>
            <a:ext cx="11294724" cy="2845382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F094279E-A33E-5148-4C89-431D0E73D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F19FDE1-DA3A-5CFB-33CC-254E4CE937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6" name="1b_c4_vb-0001">
            <a:hlinkClick r:id="" action="ppaction://media"/>
            <a:extLst>
              <a:ext uri="{FF2B5EF4-FFF2-40B4-BE49-F238E27FC236}">
                <a16:creationId xmlns:a16="http://schemas.microsoft.com/office/drawing/2014/main" id="{1556885E-2B4D-679E-3089-85531C1E47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31082DE-5E0B-44CE-A355-DBD19EF9B8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1018" y="3004613"/>
            <a:ext cx="579120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2FBA8B7-865A-090F-5AA9-B3BAC30144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23251" y="1307602"/>
            <a:ext cx="579120" cy="5486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C78E933-1433-5E1E-302C-E0EDC0E77A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11941" y="3725391"/>
            <a:ext cx="579120" cy="548640"/>
          </a:xfrm>
          <a:prstGeom prst="rect">
            <a:avLst/>
          </a:prstGeom>
        </p:spPr>
      </p:pic>
      <p:pic>
        <p:nvPicPr>
          <p:cNvPr id="10" name="1b_c4_vb-0020">
            <a:hlinkClick r:id="" action="ppaction://media"/>
            <a:extLst>
              <a:ext uri="{FF2B5EF4-FFF2-40B4-BE49-F238E27FC236}">
                <a16:creationId xmlns:a16="http://schemas.microsoft.com/office/drawing/2014/main" id="{5AAE32E3-E7E0-3CA7-8C93-E6E3E327CA9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44513" y="1023938"/>
            <a:ext cx="406400" cy="406400"/>
          </a:xfrm>
          <a:prstGeom prst="rect">
            <a:avLst/>
          </a:prstGeom>
        </p:spPr>
      </p:pic>
      <p:pic>
        <p:nvPicPr>
          <p:cNvPr id="11" name="1b_c4_vb-0021">
            <a:hlinkClick r:id="" action="ppaction://media"/>
            <a:extLst>
              <a:ext uri="{FF2B5EF4-FFF2-40B4-BE49-F238E27FC236}">
                <a16:creationId xmlns:a16="http://schemas.microsoft.com/office/drawing/2014/main" id="{80BFC1FF-B9DD-6E07-306B-2941A8DDC5C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44513" y="1653042"/>
            <a:ext cx="406400" cy="406400"/>
          </a:xfrm>
          <a:prstGeom prst="rect">
            <a:avLst/>
          </a:prstGeom>
        </p:spPr>
      </p:pic>
      <p:pic>
        <p:nvPicPr>
          <p:cNvPr id="12" name="1b_c4_vb-0022">
            <a:hlinkClick r:id="" action="ppaction://media"/>
            <a:extLst>
              <a:ext uri="{FF2B5EF4-FFF2-40B4-BE49-F238E27FC236}">
                <a16:creationId xmlns:a16="http://schemas.microsoft.com/office/drawing/2014/main" id="{719EFFF7-C259-E72F-61D6-6E71AC1DBFF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0622" y="228214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F401-AE96-EECE-407D-8BBCFF9A2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3BB3B9-1FF7-1234-9735-046668CF4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4833" y="1664874"/>
            <a:ext cx="8961922" cy="3811252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FCF81942-6794-6208-2C2E-9ADFECBF2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5604C3C-FA3A-3F43-0481-5166971C4A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6" name="1b_c4_vb-0001">
            <a:hlinkClick r:id="" action="ppaction://media"/>
            <a:extLst>
              <a:ext uri="{FF2B5EF4-FFF2-40B4-BE49-F238E27FC236}">
                <a16:creationId xmlns:a16="http://schemas.microsoft.com/office/drawing/2014/main" id="{A0726AE4-638D-6598-ED52-073CDB945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2FDB59B-21A0-CA36-21C8-CDB8097976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22641" y="1795121"/>
            <a:ext cx="579120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D706B41-52AE-70E1-8EDE-BE9D91AF68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57607" y="4031502"/>
            <a:ext cx="579120" cy="548640"/>
          </a:xfrm>
          <a:prstGeom prst="rect">
            <a:avLst/>
          </a:prstGeom>
        </p:spPr>
      </p:pic>
      <p:pic>
        <p:nvPicPr>
          <p:cNvPr id="9" name="1b_c4_vb-0023">
            <a:hlinkClick r:id="" action="ppaction://media"/>
            <a:extLst>
              <a:ext uri="{FF2B5EF4-FFF2-40B4-BE49-F238E27FC236}">
                <a16:creationId xmlns:a16="http://schemas.microsoft.com/office/drawing/2014/main" id="{2C4AC8AF-8355-60C4-AF86-7B0D5F34CB8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9750" y="1139825"/>
            <a:ext cx="406400" cy="406400"/>
          </a:xfrm>
          <a:prstGeom prst="rect">
            <a:avLst/>
          </a:prstGeom>
        </p:spPr>
      </p:pic>
      <p:pic>
        <p:nvPicPr>
          <p:cNvPr id="10" name="1b_c4_vb-0024">
            <a:hlinkClick r:id="" action="ppaction://media"/>
            <a:extLst>
              <a:ext uri="{FF2B5EF4-FFF2-40B4-BE49-F238E27FC236}">
                <a16:creationId xmlns:a16="http://schemas.microsoft.com/office/drawing/2014/main" id="{91F7A57E-D9E9-8862-CDAD-5A4F1A2516D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3296" y="186624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09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5C609-F617-8FA2-0F10-E6F6BC35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652A05-314C-342E-F310-C63C99D5CB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9883" y="1728756"/>
            <a:ext cx="4276000" cy="406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899799-0772-84BD-B5E9-092E8ECDF6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6119" y="1407558"/>
            <a:ext cx="3704070" cy="4424015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FF80AAEE-6C45-FFC3-9229-38E70A5410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0CE92B0-5BC3-6ADB-A171-9C663F3FC9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4" name="1b_c4_vb-0001">
            <a:hlinkClick r:id="" action="ppaction://media"/>
            <a:extLst>
              <a:ext uri="{FF2B5EF4-FFF2-40B4-BE49-F238E27FC236}">
                <a16:creationId xmlns:a16="http://schemas.microsoft.com/office/drawing/2014/main" id="{1253E370-52B2-C83F-1E10-E204FD71B2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7C0EF68-7BF3-0A2F-56D8-77CA6BE494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27321" y="1816386"/>
            <a:ext cx="579120" cy="5486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5475554-3038-EDD7-02E4-B5E43D967F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27321" y="3875223"/>
            <a:ext cx="579120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DFE5EE-AD5E-FDB3-45AD-7B15EFAEDD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5461" y="1454436"/>
            <a:ext cx="579120" cy="5486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D231DFB-78B1-72DD-D257-ACE4D9D989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64295" y="5083575"/>
            <a:ext cx="579120" cy="548640"/>
          </a:xfrm>
          <a:prstGeom prst="rect">
            <a:avLst/>
          </a:prstGeom>
        </p:spPr>
      </p:pic>
      <p:pic>
        <p:nvPicPr>
          <p:cNvPr id="12" name="1b_c4_vb-0025">
            <a:hlinkClick r:id="" action="ppaction://media"/>
            <a:extLst>
              <a:ext uri="{FF2B5EF4-FFF2-40B4-BE49-F238E27FC236}">
                <a16:creationId xmlns:a16="http://schemas.microsoft.com/office/drawing/2014/main" id="{DA005E76-A8A8-3630-F217-FF0C56BE426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28638" y="1171575"/>
            <a:ext cx="406400" cy="406400"/>
          </a:xfrm>
          <a:prstGeom prst="rect">
            <a:avLst/>
          </a:prstGeom>
        </p:spPr>
      </p:pic>
      <p:pic>
        <p:nvPicPr>
          <p:cNvPr id="13" name="1b_c4_vb-0026">
            <a:hlinkClick r:id="" action="ppaction://media"/>
            <a:extLst>
              <a:ext uri="{FF2B5EF4-FFF2-40B4-BE49-F238E27FC236}">
                <a16:creationId xmlns:a16="http://schemas.microsoft.com/office/drawing/2014/main" id="{1CB04107-32B6-A60A-BF91-4573E55519C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6404" y="2225675"/>
            <a:ext cx="406400" cy="406400"/>
          </a:xfrm>
          <a:prstGeom prst="rect">
            <a:avLst/>
          </a:prstGeom>
        </p:spPr>
      </p:pic>
      <p:pic>
        <p:nvPicPr>
          <p:cNvPr id="14" name="1b_c4_vb-0027">
            <a:hlinkClick r:id="" action="ppaction://media"/>
            <a:extLst>
              <a:ext uri="{FF2B5EF4-FFF2-40B4-BE49-F238E27FC236}">
                <a16:creationId xmlns:a16="http://schemas.microsoft.com/office/drawing/2014/main" id="{031CDDCE-7FE4-74BD-A07A-6C880E06B56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96888" y="3224213"/>
            <a:ext cx="406400" cy="406400"/>
          </a:xfrm>
          <a:prstGeom prst="rect">
            <a:avLst/>
          </a:prstGeom>
        </p:spPr>
      </p:pic>
      <p:pic>
        <p:nvPicPr>
          <p:cNvPr id="15" name="1b_c4_vb-0028">
            <a:hlinkClick r:id="" action="ppaction://media"/>
            <a:extLst>
              <a:ext uri="{FF2B5EF4-FFF2-40B4-BE49-F238E27FC236}">
                <a16:creationId xmlns:a16="http://schemas.microsoft.com/office/drawing/2014/main" id="{B6D4761D-3BD9-4AEF-F486-44CA550DB9E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1500" y="44465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5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64BE1-1FE6-B62D-16E1-DDE7CC0DB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AF67CF-BA2B-CB98-91CD-4552D4530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698" b="3840"/>
          <a:stretch/>
        </p:blipFill>
        <p:spPr>
          <a:xfrm>
            <a:off x="2178122" y="1713214"/>
            <a:ext cx="8357325" cy="3998375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5FCCDB41-CE88-33D9-CC2B-3E96EF4A21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05EBF03-277E-75B6-1A48-867D9CA09D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4" name="1b_c4_vb-0001">
            <a:hlinkClick r:id="" action="ppaction://media"/>
            <a:extLst>
              <a:ext uri="{FF2B5EF4-FFF2-40B4-BE49-F238E27FC236}">
                <a16:creationId xmlns:a16="http://schemas.microsoft.com/office/drawing/2014/main" id="{7871CA26-EC2E-F2E2-E2D7-30DE0DB99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1AF6B5E-1336-2AA7-FA50-1A5841B892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51591" y="4596146"/>
            <a:ext cx="579120" cy="5486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7C4211-8CCC-E200-9369-B32FA2EB5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60479" y="5144786"/>
            <a:ext cx="579120" cy="548640"/>
          </a:xfrm>
          <a:prstGeom prst="rect">
            <a:avLst/>
          </a:prstGeom>
        </p:spPr>
      </p:pic>
      <p:pic>
        <p:nvPicPr>
          <p:cNvPr id="8" name="1b_c4_vb-0029">
            <a:hlinkClick r:id="" action="ppaction://media"/>
            <a:extLst>
              <a:ext uri="{FF2B5EF4-FFF2-40B4-BE49-F238E27FC236}">
                <a16:creationId xmlns:a16="http://schemas.microsoft.com/office/drawing/2014/main" id="{3F9DD2B2-E907-6DA9-AD3F-C490E74E46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6888" y="1150938"/>
            <a:ext cx="406400" cy="406400"/>
          </a:xfrm>
          <a:prstGeom prst="rect">
            <a:avLst/>
          </a:prstGeom>
        </p:spPr>
      </p:pic>
      <p:pic>
        <p:nvPicPr>
          <p:cNvPr id="10" name="1b_c4_vb-0030">
            <a:hlinkClick r:id="" action="ppaction://media"/>
            <a:extLst>
              <a:ext uri="{FF2B5EF4-FFF2-40B4-BE49-F238E27FC236}">
                <a16:creationId xmlns:a16="http://schemas.microsoft.com/office/drawing/2014/main" id="{A5D9CB6E-302E-DCDB-A583-3ECA97DDD0A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56711" y="182141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ird with a feather&#10;&#10;AI-generated content may be incorrect.">
            <a:extLst>
              <a:ext uri="{FF2B5EF4-FFF2-40B4-BE49-F238E27FC236}">
                <a16:creationId xmlns:a16="http://schemas.microsoft.com/office/drawing/2014/main" id="{BE941542-FF67-790D-DE50-A53118747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98" y="330052"/>
            <a:ext cx="4628632" cy="6400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597D5C-B79C-4045-259C-AF38E886B71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54655" b="8993"/>
          <a:stretch/>
        </p:blipFill>
        <p:spPr>
          <a:xfrm>
            <a:off x="467018" y="957985"/>
            <a:ext cx="3702306" cy="3096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08DC2-AF69-7B69-B899-06268FAAE42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8291"/>
          <a:stretch/>
        </p:blipFill>
        <p:spPr>
          <a:xfrm>
            <a:off x="3399112" y="3634448"/>
            <a:ext cx="3842268" cy="3096057"/>
          </a:xfrm>
          <a:prstGeom prst="rect">
            <a:avLst/>
          </a:prstGeom>
        </p:spPr>
      </p:pic>
      <p:pic>
        <p:nvPicPr>
          <p:cNvPr id="2" name="Picture 1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24427BE7-4CCE-94B6-1758-70B84E8783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782" r="22484" b="88142"/>
          <a:stretch/>
        </p:blipFill>
        <p:spPr>
          <a:xfrm>
            <a:off x="3041151" y="277265"/>
            <a:ext cx="5969286" cy="68072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68066F1-F894-4ECE-DCF8-03D9AF5FDC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67692" y="409345"/>
            <a:ext cx="579120" cy="548640"/>
          </a:xfrm>
          <a:prstGeom prst="rect">
            <a:avLst/>
          </a:prstGeom>
        </p:spPr>
      </p:pic>
      <p:pic>
        <p:nvPicPr>
          <p:cNvPr id="5" name="1b_c4_vb-0001">
            <a:hlinkClick r:id="" action="ppaction://media"/>
            <a:extLst>
              <a:ext uri="{FF2B5EF4-FFF2-40B4-BE49-F238E27FC236}">
                <a16:creationId xmlns:a16="http://schemas.microsoft.com/office/drawing/2014/main" id="{03620C90-C4FA-B754-90E5-08A92F44EA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93297" y="277265"/>
            <a:ext cx="406401" cy="406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81BEEBE-37FA-9263-53B9-A0E3ED4EBD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1545" y="3429000"/>
            <a:ext cx="579120" cy="548640"/>
          </a:xfrm>
          <a:prstGeom prst="rect">
            <a:avLst/>
          </a:prstGeom>
        </p:spPr>
      </p:pic>
      <p:pic>
        <p:nvPicPr>
          <p:cNvPr id="11" name="1b_c4_vb-0031">
            <a:hlinkClick r:id="" action="ppaction://media"/>
            <a:extLst>
              <a:ext uri="{FF2B5EF4-FFF2-40B4-BE49-F238E27FC236}">
                <a16:creationId xmlns:a16="http://schemas.microsoft.com/office/drawing/2014/main" id="{E4F8A5F7-0C8E-7C77-5F56-B33143BAEAD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39750" y="1087438"/>
            <a:ext cx="406400" cy="406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AD2053D-C965-6D2B-3132-29285FD202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5880" y="6053361"/>
            <a:ext cx="579120" cy="548640"/>
          </a:xfrm>
          <a:prstGeom prst="rect">
            <a:avLst/>
          </a:prstGeom>
        </p:spPr>
      </p:pic>
      <p:pic>
        <p:nvPicPr>
          <p:cNvPr id="13" name="1b_c4_vb-0032">
            <a:hlinkClick r:id="" action="ppaction://media"/>
            <a:extLst>
              <a:ext uri="{FF2B5EF4-FFF2-40B4-BE49-F238E27FC236}">
                <a16:creationId xmlns:a16="http://schemas.microsoft.com/office/drawing/2014/main" id="{FC41FD37-A36E-6C96-3FEA-CE1D49F2EB3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39750" y="1847033"/>
            <a:ext cx="406400" cy="406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4B4DD89-3EF2-2E29-1549-F905F1676F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07978" y="3085808"/>
            <a:ext cx="579120" cy="548640"/>
          </a:xfrm>
          <a:prstGeom prst="rect">
            <a:avLst/>
          </a:prstGeom>
        </p:spPr>
      </p:pic>
      <p:pic>
        <p:nvPicPr>
          <p:cNvPr id="15" name="1b_c4_vb-0036">
            <a:hlinkClick r:id="" action="ppaction://media"/>
            <a:extLst>
              <a:ext uri="{FF2B5EF4-FFF2-40B4-BE49-F238E27FC236}">
                <a16:creationId xmlns:a16="http://schemas.microsoft.com/office/drawing/2014/main" id="{1E84372D-457B-A9D3-625F-EDC43387B33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8975" y="2511425"/>
            <a:ext cx="406400" cy="406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DA2F41-5856-D93B-8845-C2D4422FB9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33963" y="206145"/>
            <a:ext cx="579120" cy="548640"/>
          </a:xfrm>
          <a:prstGeom prst="rect">
            <a:avLst/>
          </a:prstGeom>
        </p:spPr>
      </p:pic>
      <p:pic>
        <p:nvPicPr>
          <p:cNvPr id="17" name="1b_c4_vb-0037">
            <a:hlinkClick r:id="" action="ppaction://media"/>
            <a:extLst>
              <a:ext uri="{FF2B5EF4-FFF2-40B4-BE49-F238E27FC236}">
                <a16:creationId xmlns:a16="http://schemas.microsoft.com/office/drawing/2014/main" id="{5C9BEFDA-72A2-5667-18E1-27F550F0E71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46113" y="3341688"/>
            <a:ext cx="406400" cy="4064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1176F9E-6EF3-386A-BA4A-A0155B6558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20877" y="5632294"/>
            <a:ext cx="579120" cy="548640"/>
          </a:xfrm>
          <a:prstGeom prst="rect">
            <a:avLst/>
          </a:prstGeom>
        </p:spPr>
      </p:pic>
      <p:pic>
        <p:nvPicPr>
          <p:cNvPr id="19" name="1b_c4_vb-0038">
            <a:hlinkClick r:id="" action="ppaction://media"/>
            <a:extLst>
              <a:ext uri="{FF2B5EF4-FFF2-40B4-BE49-F238E27FC236}">
                <a16:creationId xmlns:a16="http://schemas.microsoft.com/office/drawing/2014/main" id="{46E7709E-456B-CC69-ADBC-48D25FEAB1D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60388" y="409575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4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1b_c4_p72_vb"/>
  <p:tag name="ISPRING_LMS_API_VERSION" val="SCORM 2004 (4th edition)"/>
  <p:tag name="ISPRING_ULTRA_SCORM_COURCE_TITLE" val="PLE3E 1B Chapter 4 Vocab booster PPT"/>
  <p:tag name="ISPRING_ULTRA_SCORM_COURSE_ID" val="F7ABF266-31E9-4D87-A58A-3AE8DC334FB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PASSING_SCORE" val="0.000000"/>
  <p:tag name="ISPRING_PRESENTATION_TITLE" val="PLE3E 1B Chapter 4 Vocab booster PPT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38EE4-09AC-4AF6-8894-96991BFDAC0C}:38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FCE9F2-6289-4054-A0A9-76AF19ACCC4B}:38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741754-1629-4245-AFAC-C17C934966B2}:38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F78665-B6D2-4D13-B45A-221D9AF118A3}:38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5C91B2-9BC0-4E8E-9B6D-21172F91E95B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A57448-F75B-4739-BB17-9066BB00E60A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F6DB96-6A53-4393-A01A-FE3DD44EC449}:38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81157-19A0-4200-A5BD-56B8F4C06F11}:38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FF268E-AD83-475D-95D9-15BDE35E2496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F1C421-BEA2-4424-A7E0-BDF1BDC78B5B}:38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A34724-DD34-4E23-B7FF-BAB008FEA79B}:38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EBAB32-C36B-480C-A0F8-39DD341E1775}:3884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D4295CF1-EB6B-4FA5-99B3-A63D11851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A61D9E-F809-4697-8323-61E3776C02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E5956F-1464-49E9-A8F4-3AAB63D187BF}">
  <ds:schemaRefs>
    <ds:schemaRef ds:uri="6a719dc3-2774-4bb3-bd51-e2fea1f33844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ea194019-af41-4f5f-90aa-3f3df5d176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146</Words>
  <Application>Microsoft Office PowerPoint</Application>
  <PresentationFormat>Widescreen</PresentationFormat>
  <Paragraphs>46</Paragraphs>
  <Slides>12</Slides>
  <Notes>12</Notes>
  <HiddenSlides>0</HiddenSlides>
  <MMClips>46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Open Sans ExtraBold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Vocab booster PPT</dc:title>
  <dc:creator>Catherine Leung</dc:creator>
  <cp:lastModifiedBy>Catherine Leung</cp:lastModifiedBy>
  <cp:revision>4</cp:revision>
  <dcterms:created xsi:type="dcterms:W3CDTF">2025-05-13T08:13:11Z</dcterms:created>
  <dcterms:modified xsi:type="dcterms:W3CDTF">2025-10-22T03:43:09Z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