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ink/ink5.xml" ContentType="application/inkml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ink/ink6.xml" ContentType="application/inkml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648" r:id="rId5"/>
  </p:sldMasterIdLst>
  <p:notesMasterIdLst>
    <p:notesMasterId r:id="rId21"/>
  </p:notesMasterIdLst>
  <p:sldIdLst>
    <p:sldId id="256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66" r:id="rId15"/>
    <p:sldId id="275" r:id="rId16"/>
    <p:sldId id="276" r:id="rId17"/>
    <p:sldId id="277" r:id="rId18"/>
    <p:sldId id="263" r:id="rId19"/>
    <p:sldId id="34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D82760-C951-1BFF-29C2-9DED795D81D5}" name="Vivian Tang" initials="VT" userId="S::vivian.tang@pearson.com::c38f7cfe-078d-4502-85d2-92bb7fe749ff" providerId="AD"/>
  <p188:author id="{12E99990-BEC7-DA54-B3D6-81D78385100F}" name="Catherine Leung" initials="CL" userId="S::Catherine.Leung@Pearson.com::dabd965c-b78d-4221-bc96-18215785a5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194"/>
    <a:srgbClr val="B42F2D"/>
    <a:srgbClr val="4663A7"/>
    <a:srgbClr val="FFFFFF"/>
    <a:srgbClr val="B1A3CF"/>
    <a:srgbClr val="7961AA"/>
    <a:srgbClr val="90CE9C"/>
    <a:srgbClr val="95BFE5"/>
    <a:srgbClr val="0091D0"/>
    <a:srgbClr val="00A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E8BCC-3143-46C7-B60F-E334851FE575}" v="7" dt="2025-10-22T03:50:32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59" d="100"/>
          <a:sy n="59" d="100"/>
        </p:scale>
        <p:origin x="308" y="26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7T07:12:23.5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1536 72 24575,'-726'0'0,"702"0"0,0 1 0,0 1 0,1 1 0,-1 1 0,1 1 0,0 1 0,0 1 0,1 1 0,0 1 0,0 1 0,-29 18 0,43-22 0,-1 2 0,1-1 0,1 1 0,-1 1 0,1-1 0,1 1 0,-9 14 0,-17 23 0,11-20 0,1 1 0,1 0 0,2 1 0,1 1 0,1 1 0,2 0 0,1 1 0,-13 51 0,9-26 0,7-26 0,0 1 0,3 0 0,-5 43 0,9 275 0,4-171 0,-1-158 0,-2-1 0,0 1 0,-1 0 0,-1-1 0,-1 0 0,-1 1 0,-1-2 0,0 1 0,-1-1 0,-1 0 0,-18 29 0,13-26 0,0 1 0,1 0 0,1 1 0,1 1 0,1-1 0,2 2 0,-9 41 0,-15 228 0,26 4 0,5-236 0,2 1 0,3-1 0,14 65 0,2-2 0,-18-90 0,3 0 0,1-1 0,1 0 0,2 0 0,17 40 0,-5-29 0,1-2 0,2 0 0,35 44 0,24 22 0,51 60 0,-104-133 0,35 52 0,-53-71 0,0-1 0,2 0 0,0-1 0,1-1 0,0 0 0,1-1 0,0-1 0,1-1 0,1 0 0,21 8 0,12 3 0,2-1 0,84 19 0,-91-29 0,31 8 0,97 37 0,-106-32 0,118 26 0,2-1 0,-135-34 0,0-2 0,2-2 0,76 5 0,-108-14 0,276 30 0,-194-15 0,99 18 0,-137-22 0,129 6 0,72-19 0,-243-1 0,1-1 0,-1-1 0,1-1 0,-1-2 0,-1-1 0,1 0 0,-1-2 0,0-1 0,43-25 0,-19 7 0,-2-2 0,-1-2 0,-1-2 0,-2-2 0,-2-2 0,50-58 0,-82 85 0,0-1 0,-1 0 0,0-1 0,-1 0 0,0 0 0,-1-1 0,6-18 0,-7 9 0,0 0 0,-1-1 0,1-44 0,-2 35 0,2-1 0,0 0 0,2 1 0,2 0 0,1 1 0,22-49 0,9-4 0,58-86 0,8 9 0,-28 46 0,-74 107 0,8-12 0,1-1 0,1 2 0,1 0 0,1 1 0,26-24 0,9-8 0,-42 41 0,-1 0 0,1 0 0,1 1 0,0 0 0,0 1 0,20-11 0,-11 9 0,-1 0 0,0-1 0,32-24 0,45-43 0,103-93 0,-183 155 0,-1 2 0,-1 0 0,0-1 0,-1-1 0,-1 0 0,14-25 0,-5 7 0,1 0 0,51-60 0,-10 16 0,31-70 0,-5 7 0,-61 98 0,22-45 0,-15 27 0,-7 6 0,-15 30 0,18-27 0,89-121 0,-114 163 0,0 0 0,0 0 0,-1 0 0,-1-1 0,0 0 0,0 0 0,-1 0 0,2-15 0,8-93 0,-11-82 0,-3 119 0,0 75 0,1 0 0,-1 1 0,0-1 0,0 0 0,-1 1 0,0-1 0,0 1 0,-1 0 0,0 0 0,-5-9 0,2 5 0,-1 1 0,0 0 0,-1 0 0,1 1 0,-16-12 0,-1 2 0,0 1 0,-2 2 0,-51-24 0,10 11 0,38 17 0,0-1 0,-37-23 0,-1-10 0,42 27 0,-1 1 0,0 1 0,-57-25 0,10 11 0,46 17 0,0 2 0,-1 1 0,-30-6 0,-271-32 0,-5 24 0,197 15 0,-432 1 0,346 10 0,-1574-2 0,1791-1 0,0 1 0,0 0 0,0 1 0,0-1 0,0 1 0,0 1 0,0-1 0,0 1 0,0 0 0,1 0 0,-1 0 0,1 1 0,-1 0 0,1 0 0,0 0 0,0 1 0,-8 7 0,-12 14-1365,-1 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7T07:13:48.7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2117 409 24575,'-4'1'0,"-1"1"0,1-1 0,-1 1 0,1 0 0,-8 4 0,6-3 0,-74 42 0,-45 20 0,84-46 0,-51 31 0,85-44 0,-1 0 0,1 0 0,0 0 0,0 1 0,1 0 0,-1 0 0,2 1 0,-8 12 0,-2 7 0,-14 37 0,9-17 0,4-6 0,1 1 0,-14 67 0,-1 3 0,23-94 0,-1 0 0,-1-1 0,0 1 0,-1-2 0,-1 1 0,-23 25 0,27-34 0,-1 0 0,0-1 0,-1 0 0,1 0 0,-1-1 0,-13 7 0,-63 26 0,26-14 0,-38 13 0,-1 1 0,-69 56 0,134-78 0,-1 0 0,-47 15 0,1-1 0,-78 33 0,88-40 0,34-13 0,-64 31 0,71-27 0,0-1 0,-34 25 0,54-33 0,0 1 0,0 0 0,1 1 0,1 0 0,-1 0 0,1 1 0,-10 15 0,8-7 0,-1 1 0,2 1 0,0-1 0,2 2 0,0-1 0,1 0 0,0 1 0,2 0 0,1 0 0,-1 23 0,2 228 0,2-135 0,1-115 0,0 0 0,2 0 0,0-1 0,1 1 0,8 19 0,8 32 0,-11-36 0,1 0 0,2 0 0,2-1 0,1-1 0,26 40 0,3-5 0,72 84 0,-102-134 0,2 0 0,0-2 0,0 0 0,2-1 0,0 0 0,1-2 0,0 0 0,1-1 0,24 9 0,-43-20 0,13 5 0,-1-1 0,1 0 0,0-1 0,0 0 0,0-1 0,1-1 0,25 2 0,23-1 0,68 14 0,1 0 0,473-5 0,-383-15 0,-140 3 0,9 0 0,150-17 0,-230 14 0,20-1 0,0-3 0,-1 0 0,0-2 0,0-1 0,31-15 0,-48 18 0,1 0 0,-1 1 0,1 0 0,0 1 0,0 1 0,17-1 0,91 1 0,-116 4 0,210 0 0,-203 0 0,-1 1 0,1 1 0,-1 0 0,0 1 0,0 0 0,14 7 0,-7-4 0,-8-2 0,-1 1 0,0 0 0,-1 0 0,0 1 0,12 10 0,3 2 0,12 0 0,-32-17 0,-1 0 0,1 0 0,-1 0 0,0 0 0,1 1 0,-1-1 0,0 1 0,-1 0 0,1 0 0,6 8 0,-2 0 0,0 0 0,1 0 0,1-1 0,0 0 0,0 0 0,1-1 0,17 11 0,28 17 0,-39-24 0,1-1 0,1-1 0,-1 0 0,22 7 0,10 3 0,-34-14 0,-1-1 0,1 0 0,1-1 0,-1-1 0,23 4 0,-28-7 0,0 1 0,0-2 0,0 0 0,1 0 0,-1-1 0,0 0 0,-1-1 0,1 0 0,0-1 0,0 0 0,-1-1 0,0 0 0,18-10 0,-16 7 0,1 1 0,0 1 0,1 0 0,-1 0 0,1 2 0,0-1 0,-1 2 0,16-2 0,18 2 0,52 3 0,-28 1 0,524-2 0,-560-1 0,1-1 0,-1-2 0,0-2 0,-1-1 0,64-22 0,-86 24 0,0-1 0,-1-1 0,1 1 0,-2-2 0,1 0 0,-1 0 0,0-1 0,-1 0 0,0 0 0,10-14 0,4-8 0,-2 0 0,21-42 0,-19 27 0,-6 12 0,1 1 0,36-49 0,-47 73 0,1 1 0,-1-1 0,1 1 0,1 1 0,-1 0 0,1 0 0,1 1 0,-1 0 0,1 0 0,0 1 0,0 0 0,1 1 0,13-4 0,87-26 0,-83 24 0,1 0 0,1 2 0,0 1 0,0 1 0,0 2 0,34 0 0,474 6 0,-362-2 0,-162-1 0,0-2 0,-1 1 0,1-2 0,0 1 0,-1-2 0,0 0 0,0-1 0,16-9 0,16-6 0,58-29 0,-66 30 0,76-28 0,-98 43 0,-1-1 0,1 0 0,-1 0 0,-1-2 0,1 1 0,-1-2 0,-1 0 0,0 0 0,0-1 0,-1-1 0,15-17 0,10-5 0,-28 27 0,-1 0 0,0-1 0,0 0 0,-1 0 0,8-10 0,22-46 0,-2-1 0,38-101 0,-64 143 0,54-146 0,-54 141 0,-1-1 0,-1-1 0,-1 1 0,0-34 0,-7-214 0,0 259 0,-1 0 0,0 1 0,-1-1 0,-1 0 0,-1 1 0,0 0 0,-1 1 0,-13-23 0,-12-13 0,-39-47 0,70 97 0,-17-22 0,-28-25 0,-16-19 0,35 33 0,-39-39 0,55 62 0,-1 1 0,0 0 0,0 1 0,-1 0 0,-1 1 0,-27-13 0,6 10 0,-1 0 0,-60-8 0,-16-4 0,93 16 0,1 0 0,-28-15 0,-6-2 0,-203-80 0,233 94 0,1-2 0,0-1 0,1-1 0,-30-25 0,-66-72 0,104 99 0,-10-12 0,2 0 0,1-1 0,0-1 0,-14-29 0,-51-114 0,82 164 0,-5-9 0,1 0 0,1-1 0,0 0 0,0-1 0,-2-21 0,2 14 0,0 0 0,-14-37 0,4 15 0,10 23 0,4 17 0,0 0 0,-1 0 0,0 0 0,1 0 0,-6-8 0,6 11 0,0 0 0,-1 0 0,1 0 0,-1 1 0,0-1 0,0 1 0,1-1 0,-1 1 0,0 0 0,0-1 0,0 1 0,0 0 0,-1 1 0,1-1 0,0 0 0,-5 0 0,-22-4 0,0 2 0,0 2 0,0 0 0,-29 4 0,-2-1 0,5 0 0,-10 0 0,0-3 0,-104-14 0,95 4 0,-108-2 0,-78 14 0,97 1 0,-690-2 0,822 1 0,0 1 0,1 2 0,-1 0 0,1 3 0,-51 16 0,54-14 0,-23 7 0,2 2 0,-47 25 0,71-32 0,0 0 0,0-2 0,-1 0 0,-37 7 0,54-14 0,-15 3 0,1 0 0,-1 2 0,1 0 0,-42 21 0,34-11 0,3 0 0,-1-1 0,-1-2 0,-40 15 0,50-25 0,0-1 0,0-1 0,-1-1 0,1 0 0,-35-5 0,-3 2 0,39 2 0,-4-1 0,1 1 0,0 0 0,-1 2 0,1 1 0,0 0 0,-36 12 0,-13 14-23,43-17-312,0-1-1,0-1 1,-44 9-1,56-16-6490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7T07:14:56.6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3088 55 24575,'-5'5'0,"-1"-1"0,0 0 0,0 0 0,0 0 0,-1-1 0,-12 5 0,-8 5 0,-142 72 0,125-64 0,-1-2 0,-76 21 0,18-7 0,-88 46 0,43-21 0,126-49 0,0 1 0,-36 22 0,41-21 0,0-2 0,0 0 0,0 0 0,-1-2 0,-28 8 0,-38 0 0,-111 7 0,-36-1 0,110-8 0,105-11 0,1 2 0,-1-1 0,1 2 0,-20 9 0,14-6 0,-30 8 0,-61 9 0,-146 36 0,233-52 0,0 1 0,0 1 0,-24 15 0,10-6 0,-89 44 0,106-51 0,0 1 0,0 2 0,2 0 0,0 1 0,-28 31 0,-10 9 0,33-35 0,2 0 0,-35 46 0,52-58 0,0 1 0,1 0 0,0 0 0,0 0 0,1 0 0,1 0 0,0 1 0,1 0 0,-2 13 0,1 18 0,1 48 0,2-91 0,10 122 0,-5-86 0,-2 0 0,-2 58 0,-3-79 0,-1 0 0,-1 1 0,-1-1 0,0-1 0,0 1 0,-16 26 0,12-23 0,0-1 0,2 1 0,0 0 0,-5 24 0,6-19 0,-12 34 0,12-41 0,0 0 0,1 0 0,1 0 0,1 1 0,-2 20 0,5 305 0,1-159 0,0-168 0,0 1 0,1-1 0,1 1 0,0-1 0,6 17 0,33 73 0,-36-92 0,0 0 0,2 0 0,0 0 0,9 12 0,-7-12 0,-1 1 0,10 18 0,-4 0 0,-1 1 0,-2 0 0,-1 1 0,-1 1 0,-2 0 0,-2 0 0,4 64 0,-10-89 0,1 0 0,1-1 0,0 0 0,0 1 0,1-1 0,0 0 0,0 0 0,1-1 0,0 1 0,1-1 0,0 1 0,0-1 0,1-1 0,0 1 0,0-1 0,1 0 0,-1-1 0,2 1 0,-1-1 0,1-1 0,0 1 0,16 7 0,-5-4 0,-3 0 0,0-1 0,1-1 0,0-1 0,0 0 0,1-1 0,34 5 0,-26-6 0,-1 0 0,1 1 0,31 12 0,-14-4 0,-16-8 0,0-1 0,0-1 0,0-1 0,0-1 0,35-5 0,7 2 0,-2 3 0,-37 1 0,1-2 0,-1-1 0,1-2 0,53-10 0,49-15 0,-50 12 0,-29 5 0,1 3 0,0 1 0,56 2 0,509 6 0,-606 0 0,1 1 0,0 0 0,-1 1 0,22 7 0,15 4 0,-5-5 0,35 7 0,148 49 0,-180-50 0,-35-11 0,-1 0 0,1 1 0,23 12 0,-23-10 0,1-1 0,-1 0 0,19 5 0,16 5 0,-27-8 0,1-1 0,48 7 0,-11-3 0,47 10 0,35 9 0,-95-19 0,0-3 0,86 5 0,97-12 0,-106-3 0,-57 3 0,76-2 0,-109-4 0,0-2 0,-1 0 0,0-3 0,38-14 0,-43 11 0,0-1 0,0-1 0,-1-1 0,43-35 0,87-89 0,-18-4 0,-109 112 0,-25 27 0,0 0 0,0 0 0,0 1 0,1 0 0,-1 0 0,1 1 0,0 0 0,0 0 0,0 0 0,1 0 0,-1 1 0,12-2 0,1 1 0,0 1 0,0 1 0,23 2 0,-30-1 0,0 0 0,0-1 0,0 0 0,0-1 0,0-1 0,-1 0 0,1 0 0,-1-1 0,0-1 0,16-8 0,-11 6 0,1-1 0,1 2 0,1 0 0,-1 1 0,37-5 0,76 2 0,-53 5 0,-56 0 0,0 0 0,41-14 0,10-1 0,80-10 0,-103 11 0,-40 13 0,-1 0 0,1 1 0,0 0 0,0 1 0,17-2 0,7 3 0,69-7 0,-18-7 0,-27 4 0,103-6 0,-148 16 0,0-1 0,0 0 0,-1-1 0,1-1 0,18-8 0,11-2 0,-19 5 0,0 0 0,34-20 0,-30 14 0,13-5 0,-8 4 0,57-36 0,-79 43 0,1-1 0,-2 1 0,10-12 0,-11 11 0,1 1 0,0 0 0,19-15 0,-15 15 0,-1-1 0,0 0 0,0-1 0,-1 0 0,-1-1 0,0 0 0,0 0 0,-1-1 0,-1-1 0,0 1 0,-1-1 0,0 0 0,-2-1 0,1 0 0,-2 0 0,0 0 0,0 0 0,-2-1 0,0 0 0,0-17 0,-5-343 0,0 330 0,-2 1 0,-3 0 0,-1 0 0,-16-44 0,14 51 0,4 17 0,1 0 0,1 0 0,1-1 0,-2-36 0,0-80 0,3 112 0,-1 0 0,-1 1 0,-11-33 0,4 19 0,7 19 0,-2 0 0,-9-19 0,-6-14 0,17 40 0,0 0 0,0 0 0,-1 1 0,-1 0 0,-11-16 0,-177-240 0,164 226 0,-49-53 0,17 23 0,57 65 0,-31-40 0,-2 2 0,-69-62 0,13 21 0,-21-18 0,91 86 0,-1 0 0,-1 2 0,-1 2 0,0 0 0,-59-19 0,66 27 0,0 2 0,1 1 0,-1 0 0,-22 1 0,-12-2 0,34 2 0,-47-4 0,-112-26 0,133 22 0,0 2 0,-85-3 0,-16-2 0,-32-16 0,89 21 0,-31-5 0,-223-21 0,224 34 0,-28-2 0,122-2 0,-36-9 0,42 7 0,-1 1 0,1 1 0,-30-1 0,-570 7 0,591 0 0,0 1 0,0 2 0,0 1 0,-56 19 0,59-16 0,0-2 0,-1-1 0,-39 4 0,53-7-1365,3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7T07:14:57.9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27T07:54:06.11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0,'1243'0,"-1219"0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7T08:25:04.6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1104 86 24575,'-2'-4'0,"0"0"0,-1 0 0,1 1 0,-1-1 0,0 1 0,0 0 0,0 0 0,0 0 0,-1 0 0,1 1 0,-1-1 0,0 1 0,0 0 0,1 0 0,-1 0 0,-1 0 0,-5-1 0,-6 0 0,0 0 0,1 1 0,-27 0 0,-16-2 0,29 0 0,-8-3 0,-2 3 0,-41-1 0,-357 6 0,431-1 0,0 1 0,1 0 0,-1 0 0,1 1 0,-1 0 0,1 0 0,-1 0 0,1 0 0,0 1 0,0 0 0,0 0 0,-6 5 0,-8 8 0,-26 27 0,41-39 0,-6 8 0,-1 1 0,2 0 0,0 1 0,0-1 0,1 2 0,1-1 0,-10 30 0,5-4 0,-14 78 0,21-79 0,3 1 0,3 57 0,0-26 0,0-63 0,1 1 0,0-1 0,0 1 0,0-1 0,1 0 0,1 0 0,-1 0 0,8 11 0,2 6 0,-8-17 0,1 0 0,0 0 0,0 0 0,0-1 0,1 0 0,1 0 0,-1-1 0,1 0 0,0 0 0,16 9 0,18 13 0,-34-22 0,0 0 0,1 0 0,0-1 0,0-1 0,0 1 0,0-1 0,12 3 0,-16-6 0,0 0 0,1 0 0,-1 0 0,0-1 0,1 0 0,-1 0 0,1 0 0,-1 0 0,0-1 0,1 0 0,-1 0 0,0-1 0,0 1 0,0-1 0,7-3 0,53-30 0,63-32 0,-110 58 0,0-1 0,-1 0 0,30-25 0,43-46 0,-48 41 0,2-4 0,-32 31 0,0 0 0,1 1 0,1 1 0,0 0 0,0 0 0,24-12 0,6 5 0,-33 14 0,-1 0 0,0 0 0,0-1 0,0 0 0,0-1 0,-1 0 0,16-14 0,5-11 0,-2-1 0,32-48 0,-56 75 0,-1 0 0,0 0 0,-1-1 0,1 0 0,-1 1 0,-1-1 0,1 0 0,-1 0 0,0 0 0,1-8 0,-2 11 0,0-1 0,0 1 0,0 0 0,0 0 0,-1 0 0,1 0 0,-1 0 0,0 0 0,0 0 0,0 0 0,0 0 0,0 1 0,-1-1 0,1 0 0,-1 1 0,0-1 0,0 1 0,0-1 0,0 1 0,0 0 0,-5-4 0,-7-4-455,0-1 0,-14-13 0,15 11-6371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2DAFE-2FA0-4C7B-84F0-D4C298D76DBC}" type="datetimeFigureOut">
              <a:rPr lang="en-HK" smtClean="0"/>
              <a:t>22/10/2025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1FED1-A18A-4D7D-BB16-1DDF174DB1B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3124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21644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1497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45028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01533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73415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28079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9061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0144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0186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9389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8023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79677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4541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0632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1FED1-A18A-4D7D-BB16-1DDF174DB1BD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5488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91FBE2D3-CA15-D6F9-5F71-4138677CED64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3163AA"/>
          </a:solidFill>
          <a:ln w="228600" cmpd="sng">
            <a:solidFill>
              <a:srgbClr val="607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E7E7E-F7D2-C135-1B16-07EBC31E6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95" y="153518"/>
            <a:ext cx="3222599" cy="14886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A72AA81-1E5D-F785-5F10-48DB65414A5D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3163AA"/>
          </a:solidFill>
          <a:ln w="69850" cmpd="sng">
            <a:solidFill>
              <a:srgbClr val="607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407F4D-ABCA-5AFF-C17A-513FB41B79D1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64ADEA0-46A7-AE53-E221-030A9E4AF4B5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D20CCB-D51B-3B2B-BA85-18890A3E70A5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E59DD3FB-7D30-C14E-CC43-BD2B573E3D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3CEAA9D-E2D2-4D06-92B2-89CE5337475F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1A7A8D-AA40-112B-95F9-4C2BBD53E96D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CEC3A77-F269-7314-812E-2804F6FFD0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63489" y="5769768"/>
            <a:ext cx="804000" cy="61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455900-D82E-6D79-D1EE-8A1080D5DA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1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C6282C"/>
          </a:solidFill>
          <a:ln w="228600" cmpd="sng">
            <a:solidFill>
              <a:srgbClr val="D4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C6282C"/>
          </a:solidFill>
          <a:ln w="69850" cmpd="sng">
            <a:solidFill>
              <a:srgbClr val="D45E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21D62-C245-F7AE-60B6-1E1F7B020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09" y="115153"/>
            <a:ext cx="3230092" cy="14925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EF687-D824-FFEB-80E8-2CE76D718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3593" y="5699708"/>
            <a:ext cx="980247" cy="7567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7C93705-7836-50C2-C711-33E4E61D7489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CD22B36-119A-C721-7854-3D2B9969E547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54D830-8221-4227-FC16-C6BF0EAD50B8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A8EE15E2-D09D-DED2-FDD1-7441A6AD5C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CC502C3-7653-9003-D461-585F484DA162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8EABFD0-4261-57F2-B453-276ADD6DFCC6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063A3E1-9402-8A8A-5B35-C667C0B43D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8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DAAF3636-5C72-AEB8-964F-416BF9F34348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E94C11"/>
          </a:solidFill>
          <a:ln w="228600" cmpd="sng">
            <a:solidFill>
              <a:srgbClr val="EF7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E61EB0-996B-B8FC-A23C-41A7FA1C4C62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E94C11"/>
          </a:solidFill>
          <a:ln w="69850" cmpd="sng">
            <a:solidFill>
              <a:srgbClr val="EF7B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220AC-F224-AC2D-EB7D-5C818D527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" y="99700"/>
            <a:ext cx="3223857" cy="14866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822117-AED8-2274-7DAA-C7EF8ECA9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2982" y="5718687"/>
            <a:ext cx="958285" cy="7629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FA00C91-8D10-1B0A-9D72-B4ECB4915B7C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A59C329-A995-47BE-7298-290190BBA88C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C115E8-7D1F-2E83-C228-4951CD836664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5297BB47-10A3-4F7C-2457-FC54C6C9A3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F0CEFCE-8704-C3EF-F061-AE630D66CCF7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A90489-55BA-CAF5-D0A1-532A0583F034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E1767-9B54-70C7-19F2-85BCA8E8D5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6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7D83"/>
          </a:solidFill>
          <a:ln w="228600" cmpd="sng">
            <a:solidFill>
              <a:srgbClr val="2A9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7D83"/>
          </a:solidFill>
          <a:ln w="69850" cmpd="sng">
            <a:solidFill>
              <a:srgbClr val="2A97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9654C-A662-CA61-BADA-DD6C75C2D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47" y="108803"/>
            <a:ext cx="3193078" cy="1492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67BA76-79E9-2894-921C-D3618BA7D4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2444" y="5710867"/>
            <a:ext cx="923490" cy="7207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FB363F-E5A7-1754-B596-3C7283250CA1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49586C8-3EC5-6EDA-E6E2-71B750A78D4E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6FD051-1DB5-1584-37BA-DA669D0A8E45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93FE4C0F-A332-64BE-38C7-2F500458C9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D4EFED7-C87B-53D3-619E-8F0AAB0C5562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584B8D-6337-373C-A017-0CD8C6CF6DA6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99AD3B3-FB95-E000-DA97-687EE9E35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60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533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BF53B-3746-45E4-AFD9-9C6C53F3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96F7C-244D-44EC-AB21-F17E5084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24446-C119-4083-A3C8-DAAED105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5971CC-AC1B-2F3B-BC79-8078E6D733C3}"/>
              </a:ext>
            </a:extLst>
          </p:cNvPr>
          <p:cNvGrpSpPr/>
          <p:nvPr userDrawn="1"/>
        </p:nvGrpSpPr>
        <p:grpSpPr>
          <a:xfrm>
            <a:off x="4892842" y="3041560"/>
            <a:ext cx="2406316" cy="774881"/>
            <a:chOff x="4892842" y="3041560"/>
            <a:chExt cx="2406316" cy="7748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05E0FC-17D7-90D1-9C25-C737869B4180}"/>
                </a:ext>
              </a:extLst>
            </p:cNvPr>
            <p:cNvSpPr/>
            <p:nvPr userDrawn="1"/>
          </p:nvSpPr>
          <p:spPr>
            <a:xfrm>
              <a:off x="4892842" y="3041560"/>
              <a:ext cx="2406316" cy="774881"/>
            </a:xfrm>
            <a:custGeom>
              <a:avLst/>
              <a:gdLst>
                <a:gd name="connsiteX0" fmla="*/ 0 w 2406316"/>
                <a:gd name="connsiteY0" fmla="*/ 0 h 774881"/>
                <a:gd name="connsiteX1" fmla="*/ 409074 w 2406316"/>
                <a:gd name="connsiteY1" fmla="*/ 0 h 774881"/>
                <a:gd name="connsiteX2" fmla="*/ 890337 w 2406316"/>
                <a:gd name="connsiteY2" fmla="*/ 0 h 774881"/>
                <a:gd name="connsiteX3" fmla="*/ 1419726 w 2406316"/>
                <a:gd name="connsiteY3" fmla="*/ 0 h 774881"/>
                <a:gd name="connsiteX4" fmla="*/ 1828800 w 2406316"/>
                <a:gd name="connsiteY4" fmla="*/ 0 h 774881"/>
                <a:gd name="connsiteX5" fmla="*/ 2406316 w 2406316"/>
                <a:gd name="connsiteY5" fmla="*/ 0 h 774881"/>
                <a:gd name="connsiteX6" fmla="*/ 2406316 w 2406316"/>
                <a:gd name="connsiteY6" fmla="*/ 379692 h 774881"/>
                <a:gd name="connsiteX7" fmla="*/ 2406316 w 2406316"/>
                <a:gd name="connsiteY7" fmla="*/ 774881 h 774881"/>
                <a:gd name="connsiteX8" fmla="*/ 1949116 w 2406316"/>
                <a:gd name="connsiteY8" fmla="*/ 774881 h 774881"/>
                <a:gd name="connsiteX9" fmla="*/ 1515979 w 2406316"/>
                <a:gd name="connsiteY9" fmla="*/ 774881 h 774881"/>
                <a:gd name="connsiteX10" fmla="*/ 1034716 w 2406316"/>
                <a:gd name="connsiteY10" fmla="*/ 774881 h 774881"/>
                <a:gd name="connsiteX11" fmla="*/ 553453 w 2406316"/>
                <a:gd name="connsiteY11" fmla="*/ 774881 h 774881"/>
                <a:gd name="connsiteX12" fmla="*/ 0 w 2406316"/>
                <a:gd name="connsiteY12" fmla="*/ 774881 h 774881"/>
                <a:gd name="connsiteX13" fmla="*/ 0 w 2406316"/>
                <a:gd name="connsiteY13" fmla="*/ 387441 h 774881"/>
                <a:gd name="connsiteX14" fmla="*/ 0 w 2406316"/>
                <a:gd name="connsiteY14" fmla="*/ 0 h 77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6316" h="774881" fill="none" extrusionOk="0">
                  <a:moveTo>
                    <a:pt x="0" y="0"/>
                  </a:moveTo>
                  <a:cubicBezTo>
                    <a:pt x="194364" y="-31830"/>
                    <a:pt x="235146" y="11035"/>
                    <a:pt x="409074" y="0"/>
                  </a:cubicBezTo>
                  <a:cubicBezTo>
                    <a:pt x="583002" y="-11035"/>
                    <a:pt x="711054" y="37081"/>
                    <a:pt x="890337" y="0"/>
                  </a:cubicBezTo>
                  <a:cubicBezTo>
                    <a:pt x="1069620" y="-37081"/>
                    <a:pt x="1214472" y="30236"/>
                    <a:pt x="1419726" y="0"/>
                  </a:cubicBezTo>
                  <a:cubicBezTo>
                    <a:pt x="1624980" y="-30236"/>
                    <a:pt x="1666413" y="41479"/>
                    <a:pt x="1828800" y="0"/>
                  </a:cubicBezTo>
                  <a:cubicBezTo>
                    <a:pt x="1991187" y="-41479"/>
                    <a:pt x="2230636" y="10614"/>
                    <a:pt x="2406316" y="0"/>
                  </a:cubicBezTo>
                  <a:cubicBezTo>
                    <a:pt x="2448559" y="160476"/>
                    <a:pt x="2378624" y="265187"/>
                    <a:pt x="2406316" y="379692"/>
                  </a:cubicBezTo>
                  <a:cubicBezTo>
                    <a:pt x="2434008" y="494197"/>
                    <a:pt x="2387776" y="682639"/>
                    <a:pt x="2406316" y="774881"/>
                  </a:cubicBezTo>
                  <a:cubicBezTo>
                    <a:pt x="2286220" y="797293"/>
                    <a:pt x="2166484" y="721591"/>
                    <a:pt x="1949116" y="774881"/>
                  </a:cubicBezTo>
                  <a:cubicBezTo>
                    <a:pt x="1731748" y="828171"/>
                    <a:pt x="1705358" y="759543"/>
                    <a:pt x="1515979" y="774881"/>
                  </a:cubicBezTo>
                  <a:cubicBezTo>
                    <a:pt x="1326600" y="790219"/>
                    <a:pt x="1257841" y="737081"/>
                    <a:pt x="1034716" y="774881"/>
                  </a:cubicBezTo>
                  <a:cubicBezTo>
                    <a:pt x="811591" y="812681"/>
                    <a:pt x="687099" y="757171"/>
                    <a:pt x="553453" y="774881"/>
                  </a:cubicBezTo>
                  <a:cubicBezTo>
                    <a:pt x="419807" y="792591"/>
                    <a:pt x="189956" y="735547"/>
                    <a:pt x="0" y="774881"/>
                  </a:cubicBezTo>
                  <a:cubicBezTo>
                    <a:pt x="-22423" y="665689"/>
                    <a:pt x="7745" y="542671"/>
                    <a:pt x="0" y="387441"/>
                  </a:cubicBezTo>
                  <a:cubicBezTo>
                    <a:pt x="-7745" y="232211"/>
                    <a:pt x="29851" y="175436"/>
                    <a:pt x="0" y="0"/>
                  </a:cubicBezTo>
                  <a:close/>
                </a:path>
                <a:path w="2406316" h="774881" stroke="0" extrusionOk="0">
                  <a:moveTo>
                    <a:pt x="0" y="0"/>
                  </a:moveTo>
                  <a:cubicBezTo>
                    <a:pt x="139917" y="-47797"/>
                    <a:pt x="303419" y="19270"/>
                    <a:pt x="457200" y="0"/>
                  </a:cubicBezTo>
                  <a:cubicBezTo>
                    <a:pt x="610981" y="-19270"/>
                    <a:pt x="803116" y="40661"/>
                    <a:pt x="962526" y="0"/>
                  </a:cubicBezTo>
                  <a:cubicBezTo>
                    <a:pt x="1121936" y="-40661"/>
                    <a:pt x="1350156" y="39439"/>
                    <a:pt x="1491916" y="0"/>
                  </a:cubicBezTo>
                  <a:cubicBezTo>
                    <a:pt x="1633676" y="-39439"/>
                    <a:pt x="1791891" y="39116"/>
                    <a:pt x="1925053" y="0"/>
                  </a:cubicBezTo>
                  <a:cubicBezTo>
                    <a:pt x="2058215" y="-39116"/>
                    <a:pt x="2250274" y="12969"/>
                    <a:pt x="2406316" y="0"/>
                  </a:cubicBezTo>
                  <a:cubicBezTo>
                    <a:pt x="2443061" y="167834"/>
                    <a:pt x="2362605" y="254878"/>
                    <a:pt x="2406316" y="371943"/>
                  </a:cubicBezTo>
                  <a:cubicBezTo>
                    <a:pt x="2450027" y="489008"/>
                    <a:pt x="2359769" y="590224"/>
                    <a:pt x="2406316" y="774881"/>
                  </a:cubicBezTo>
                  <a:cubicBezTo>
                    <a:pt x="2186138" y="794119"/>
                    <a:pt x="2028354" y="765699"/>
                    <a:pt x="1925053" y="774881"/>
                  </a:cubicBezTo>
                  <a:cubicBezTo>
                    <a:pt x="1821752" y="784063"/>
                    <a:pt x="1582984" y="741213"/>
                    <a:pt x="1419726" y="774881"/>
                  </a:cubicBezTo>
                  <a:cubicBezTo>
                    <a:pt x="1256468" y="808549"/>
                    <a:pt x="1154252" y="759292"/>
                    <a:pt x="938463" y="774881"/>
                  </a:cubicBezTo>
                  <a:cubicBezTo>
                    <a:pt x="722674" y="790470"/>
                    <a:pt x="642077" y="761377"/>
                    <a:pt x="505326" y="774881"/>
                  </a:cubicBezTo>
                  <a:cubicBezTo>
                    <a:pt x="368575" y="788385"/>
                    <a:pt x="247347" y="764956"/>
                    <a:pt x="0" y="774881"/>
                  </a:cubicBezTo>
                  <a:cubicBezTo>
                    <a:pt x="-24975" y="586873"/>
                    <a:pt x="38624" y="543173"/>
                    <a:pt x="0" y="395189"/>
                  </a:cubicBezTo>
                  <a:cubicBezTo>
                    <a:pt x="-38624" y="247205"/>
                    <a:pt x="38623" y="185221"/>
                    <a:pt x="0" y="0"/>
                  </a:cubicBezTo>
                  <a:close/>
                </a:path>
              </a:pathLst>
            </a:custGeom>
            <a:solidFill>
              <a:srgbClr val="0D88D3"/>
            </a:solidFill>
            <a:ln w="41275" cmpd="sng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252356319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DE1FE2-B135-6E0E-CA32-27FDD47A542E}"/>
                </a:ext>
              </a:extLst>
            </p:cNvPr>
            <p:cNvSpPr txBox="1"/>
            <p:nvPr userDrawn="1"/>
          </p:nvSpPr>
          <p:spPr>
            <a:xfrm>
              <a:off x="5044966" y="3105835"/>
              <a:ext cx="2102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09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2BE9-BD2D-41D3-8D8A-DB8C6A9E0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96477-EA2B-4745-B52F-89304238E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A9951-8907-41BD-88FA-3B1CC64E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2D534-ECC8-4048-BCA7-330D6D0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F66-9E69-418F-9F46-DAE1B453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EB81-985C-4A2B-A1B4-179C4B4E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B42C5-3EDC-4E63-82E6-872AC088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CD03-83CD-4661-9CFB-1F46F761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064F9-6B1A-48E7-8256-5A15F982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33E61-702D-4331-B84C-9ACEAB54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62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F1DB-98C9-45AE-8D54-B27CF5C2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411B1-7765-44A7-B5AB-96A26A473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F0690-79D0-4827-9D9C-9C6C9BD6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59B5C-ECF1-4397-9FE3-F9CE8241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8F725-BC65-4505-9639-FEF092E4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25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09FD-A0DD-43AE-9B88-EB299054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6C76-6356-4A7E-BFBD-5CF61D021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52BD5-EF2C-4A96-A9E3-7387DD9C8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E4F51-BFF5-4A2E-9ABD-E67B7E2B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1AF48-0648-4388-A125-19A03C3A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88B52-7CAB-4EFA-9C7A-ECF75C35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49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C5A7-0B9F-4E50-933F-2C729049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0B8DD-F9EB-4793-8CDC-385ED0D31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B37D0-ADBD-4F4E-A6D2-5964F6AE4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5372B-C717-4B8C-A902-67D2C5B44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A83D6-FC4E-4F87-AD77-A0BE67364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E00E8-4E74-4151-A70C-CBCB656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ED956-351C-418C-9008-D95FC045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59782-C301-464F-9421-EAD31C7B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F77F0444-471A-1A9E-0717-041AE3241455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18A74B"/>
          </a:solidFill>
          <a:ln w="228600" cmpd="sng">
            <a:solidFill>
              <a:srgbClr val="66B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509FFC-B512-DF25-93FF-301F7F2CF9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6055" y="5543550"/>
            <a:ext cx="1082620" cy="1082702"/>
            <a:chOff x="9525000" y="4057649"/>
            <a:chExt cx="2016000" cy="20161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73319E-6389-22F9-F5E6-CCBE20F14B9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525000" y="4057649"/>
              <a:ext cx="2016000" cy="2016154"/>
            </a:xfrm>
            <a:prstGeom prst="ellipse">
              <a:avLst/>
            </a:prstGeom>
            <a:solidFill>
              <a:srgbClr val="18A74B"/>
            </a:solidFill>
            <a:ln w="69850" cmpd="sng">
              <a:solidFill>
                <a:srgbClr val="66B86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CF04B7-0031-44C1-F0C2-9C01AF89E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645168" y="4227526"/>
              <a:ext cx="1775662" cy="1676401"/>
            </a:xfrm>
            <a:prstGeom prst="rect">
              <a:avLst/>
            </a:prstGeom>
            <a:ln w="9525">
              <a:noFill/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8EE47CD-A209-4B0C-0ADD-440B5D21AF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76" y="129113"/>
            <a:ext cx="3240000" cy="15564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2A29C51-DB75-9166-5CED-09192DA48D33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DCE6B33-2724-3C15-A5DF-24E91721C0C0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6E33E9-60D9-045B-5C1F-EAE7C9E2BD65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AFB6AEAE-7562-299A-05BD-8CABEA8400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C6DF245-DB9D-8CF5-29EE-8B205659BA24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BD540B-55B6-DB97-2751-AB7C4DB29E55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B891F78-8F59-215B-5AEB-2357E3C1B3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37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7409-D74B-4B71-80EA-C73AEF38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B4651-E3BE-4AD6-A49A-19D9C3F3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7E9BB-1B03-40BC-9C02-F92B7334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152DD-9E67-4484-9963-0DB61ED4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AA88C-D291-4FDF-8918-8822CCF4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FB18A-D7D9-4013-90CF-0545BBCB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8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9AD9-AD14-441E-B793-D3FEB386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9248CD-D0DC-4559-B9A8-ED0C0A6FB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3A126-7D81-4CFA-B209-B3C693B4C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91539-D4F8-4E3F-8E66-50580D61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63805-4DAF-4D02-BE16-F2D51B32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D941F-FD6D-4748-BB82-B473E2EE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8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96A9-0C02-4B72-9EC5-25D64795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74733-74DE-4CAD-9D40-C3B544CEB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2404-8FBB-4B93-87A8-0B8F4D2B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75F76-D458-4881-8A21-2C351B85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175D6-0A8F-4650-AC1D-3AB235CE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19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487B7-43BF-4B6D-B9DA-88CC4CEB3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BFB80-4916-43EA-A9F4-6A6A00F7B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C0E5E-2A5C-4BCE-927B-0E73A9ED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9781E-6D51-44B8-82E0-71BE11B1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3B7A-9C62-425D-92C2-DDEE5F00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9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04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noFill/>
          <a:ln w="38100">
            <a:solidFill>
              <a:srgbClr val="00B3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[xx]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[Chapter name]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B3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12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7ED3F7"/>
          </a:solidFill>
        </p:spPr>
        <p:txBody>
          <a:bodyPr wrap="square" lIns="0" tIns="0" rIns="0" bIns="0" rtlCol="0"/>
          <a:lstStyle/>
          <a:p>
            <a:endParaRPr sz="1093" dirty="0"/>
          </a:p>
        </p:txBody>
      </p:sp>
      <p:sp>
        <p:nvSpPr>
          <p:cNvPr id="8" name="object 81">
            <a:extLst>
              <a:ext uri="{FF2B5EF4-FFF2-40B4-BE49-F238E27FC236}">
                <a16:creationId xmlns:a16="http://schemas.microsoft.com/office/drawing/2014/main" id="{EE56C48F-AEF9-64B7-01B1-2EFB0534C8EC}"/>
              </a:ext>
            </a:extLst>
          </p:cNvPr>
          <p:cNvSpPr txBox="1"/>
          <p:nvPr userDrawn="1"/>
        </p:nvSpPr>
        <p:spPr>
          <a:xfrm>
            <a:off x="4486888" y="348958"/>
            <a:ext cx="3430292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lang="en-US" sz="3600" b="1" spc="73" dirty="0">
                <a:solidFill>
                  <a:schemeClr val="tx1"/>
                </a:solidFill>
                <a:latin typeface="Calibri"/>
                <a:cs typeface="Calibri"/>
              </a:rPr>
              <a:t>Teacher’s talk</a:t>
            </a:r>
            <a:endParaRPr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72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[xx]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[Chapter name]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Post-reading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2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265271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AAD69C"/>
          </a:solidFill>
        </p:spPr>
        <p:txBody>
          <a:bodyPr wrap="square" lIns="0" tIns="0" rIns="0" bIns="0" rtlCol="0"/>
          <a:lstStyle/>
          <a:p>
            <a:endParaRPr sz="1093" dirty="0"/>
          </a:p>
        </p:txBody>
      </p:sp>
      <p:sp>
        <p:nvSpPr>
          <p:cNvPr id="4" name="object 76">
            <a:extLst>
              <a:ext uri="{FF2B5EF4-FFF2-40B4-BE49-F238E27FC236}">
                <a16:creationId xmlns:a16="http://schemas.microsoft.com/office/drawing/2014/main" id="{46C04CE8-6441-CDC9-5AD6-080997525099}"/>
              </a:ext>
            </a:extLst>
          </p:cNvPr>
          <p:cNvSpPr/>
          <p:nvPr userDrawn="1"/>
        </p:nvSpPr>
        <p:spPr>
          <a:xfrm>
            <a:off x="-28105" y="-1559176"/>
            <a:ext cx="4271083" cy="2310672"/>
          </a:xfrm>
          <a:custGeom>
            <a:avLst/>
            <a:gdLst/>
            <a:ahLst/>
            <a:cxnLst/>
            <a:rect l="l" t="t" r="r" b="b"/>
            <a:pathLst>
              <a:path w="2686050" h="630555">
                <a:moveTo>
                  <a:pt x="2685713" y="0"/>
                </a:moveTo>
                <a:lnTo>
                  <a:pt x="0" y="0"/>
                </a:lnTo>
                <a:lnTo>
                  <a:pt x="0" y="605552"/>
                </a:lnTo>
                <a:lnTo>
                  <a:pt x="32231" y="622219"/>
                </a:lnTo>
                <a:lnTo>
                  <a:pt x="80399" y="629996"/>
                </a:lnTo>
                <a:lnTo>
                  <a:pt x="2410799" y="629996"/>
                </a:lnTo>
                <a:lnTo>
                  <a:pt x="2460534" y="622377"/>
                </a:lnTo>
                <a:lnTo>
                  <a:pt x="2506719" y="601184"/>
                </a:lnTo>
                <a:lnTo>
                  <a:pt x="2546341" y="568867"/>
                </a:lnTo>
                <a:lnTo>
                  <a:pt x="2576387" y="527886"/>
                </a:lnTo>
                <a:lnTo>
                  <a:pt x="2593844" y="480700"/>
                </a:lnTo>
                <a:lnTo>
                  <a:pt x="2684039" y="41280"/>
                </a:lnTo>
                <a:lnTo>
                  <a:pt x="2685713" y="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 sz="1093" dirty="0"/>
          </a:p>
        </p:txBody>
      </p:sp>
      <p:sp>
        <p:nvSpPr>
          <p:cNvPr id="8" name="object 81">
            <a:extLst>
              <a:ext uri="{FF2B5EF4-FFF2-40B4-BE49-F238E27FC236}">
                <a16:creationId xmlns:a16="http://schemas.microsoft.com/office/drawing/2014/main" id="{EE56C48F-AEF9-64B7-01B1-2EFB0534C8EC}"/>
              </a:ext>
            </a:extLst>
          </p:cNvPr>
          <p:cNvSpPr txBox="1"/>
          <p:nvPr userDrawn="1"/>
        </p:nvSpPr>
        <p:spPr>
          <a:xfrm>
            <a:off x="681816" y="54364"/>
            <a:ext cx="2684823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sz="3600" b="1" spc="73" dirty="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sz="3600" b="1" spc="64" dirty="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48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[xx]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[Targeted Reading skill]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 skill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49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CEA460FC-17B2-BBAE-2ECA-57BE38EB5B45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DA4179"/>
          </a:solidFill>
          <a:ln w="228600" cmpd="sng">
            <a:solidFill>
              <a:srgbClr val="E27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6CCB79-F9C9-6996-302F-9B25506048A1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DA4179"/>
          </a:solidFill>
          <a:ln w="69850" cmpd="sng">
            <a:solidFill>
              <a:srgbClr val="E272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AB933-822D-5431-2062-5DF02470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51" y="110495"/>
            <a:ext cx="3213334" cy="154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7C4394-FDE0-D97D-D601-F74F4CDE5F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4161" y="5720139"/>
            <a:ext cx="956883" cy="72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3CA8BD-7DF3-64C0-F132-8299739F65B5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589369E-CB68-2DEA-83B5-53E4D4B89A31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0DC2FA-62C6-9092-633C-24F31D3F8E2D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A0D313AF-7C8A-FDB5-7128-252474D194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D104FB3-4474-78B9-86B2-55E1EE3422E8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37CCE6-C99B-7831-4697-52A4ED153271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63F9652-0E6F-C742-ED06-CC360D9C7E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72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D9EFD7"/>
          </a:solidFill>
        </p:spPr>
        <p:txBody>
          <a:bodyPr wrap="square" lIns="0" tIns="0" rIns="0" bIns="0" rtlCol="0"/>
          <a:lstStyle/>
          <a:p>
            <a:endParaRPr sz="1093" dirty="0"/>
          </a:p>
        </p:txBody>
      </p:sp>
      <p:sp>
        <p:nvSpPr>
          <p:cNvPr id="2" name="object 81">
            <a:extLst>
              <a:ext uri="{FF2B5EF4-FFF2-40B4-BE49-F238E27FC236}">
                <a16:creationId xmlns:a16="http://schemas.microsoft.com/office/drawing/2014/main" id="{4D177123-E968-9885-B6FB-771AAAB4884E}"/>
              </a:ext>
            </a:extLst>
          </p:cNvPr>
          <p:cNvSpPr txBox="1"/>
          <p:nvPr userDrawn="1"/>
        </p:nvSpPr>
        <p:spPr>
          <a:xfrm>
            <a:off x="4486888" y="348958"/>
            <a:ext cx="3430292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lang="en-US" sz="3600" b="1" spc="73" dirty="0">
                <a:solidFill>
                  <a:schemeClr val="tx1"/>
                </a:solidFill>
                <a:latin typeface="Calibri"/>
                <a:cs typeface="Calibri"/>
              </a:rPr>
              <a:t>Teacher’s talk</a:t>
            </a:r>
            <a:endParaRPr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87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37D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[Topic]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[Sub-topic]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F37D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Values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5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FDE3DF"/>
          </a:solidFill>
        </p:spPr>
        <p:txBody>
          <a:bodyPr wrap="square" lIns="0" tIns="0" rIns="0" bIns="0" rtlCol="0"/>
          <a:lstStyle/>
          <a:p>
            <a:endParaRPr sz="1093" dirty="0"/>
          </a:p>
        </p:txBody>
      </p:sp>
      <p:sp>
        <p:nvSpPr>
          <p:cNvPr id="2" name="object 81">
            <a:extLst>
              <a:ext uri="{FF2B5EF4-FFF2-40B4-BE49-F238E27FC236}">
                <a16:creationId xmlns:a16="http://schemas.microsoft.com/office/drawing/2014/main" id="{4D177123-E968-9885-B6FB-771AAAB4884E}"/>
              </a:ext>
            </a:extLst>
          </p:cNvPr>
          <p:cNvSpPr txBox="1"/>
          <p:nvPr userDrawn="1"/>
        </p:nvSpPr>
        <p:spPr>
          <a:xfrm>
            <a:off x="4486888" y="348958"/>
            <a:ext cx="3430292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lang="en-US" sz="3600" b="1" spc="73" dirty="0">
                <a:solidFill>
                  <a:schemeClr val="tx1"/>
                </a:solidFill>
                <a:latin typeface="Calibri"/>
                <a:cs typeface="Calibri"/>
              </a:rPr>
              <a:t>Teacher’s talk</a:t>
            </a:r>
            <a:endParaRPr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14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57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[xx]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[Topic]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C65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words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48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DDA6CC"/>
          </a:solidFill>
        </p:spPr>
        <p:txBody>
          <a:bodyPr wrap="square" lIns="0" tIns="0" rIns="0" bIns="0" rtlCol="0"/>
          <a:lstStyle/>
          <a:p>
            <a:endParaRPr sz="1093" dirty="0"/>
          </a:p>
        </p:txBody>
      </p:sp>
      <p:sp>
        <p:nvSpPr>
          <p:cNvPr id="2" name="object 81">
            <a:extLst>
              <a:ext uri="{FF2B5EF4-FFF2-40B4-BE49-F238E27FC236}">
                <a16:creationId xmlns:a16="http://schemas.microsoft.com/office/drawing/2014/main" id="{4D177123-E968-9885-B6FB-771AAAB4884E}"/>
              </a:ext>
            </a:extLst>
          </p:cNvPr>
          <p:cNvSpPr txBox="1"/>
          <p:nvPr userDrawn="1"/>
        </p:nvSpPr>
        <p:spPr>
          <a:xfrm>
            <a:off x="4486888" y="348958"/>
            <a:ext cx="3430292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lang="en-US" sz="3600" b="1" spc="73" dirty="0">
                <a:solidFill>
                  <a:schemeClr val="tx1"/>
                </a:solidFill>
                <a:latin typeface="Calibri"/>
                <a:cs typeface="Calibri"/>
              </a:rPr>
              <a:t>Teacher’s talk</a:t>
            </a:r>
            <a:endParaRPr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314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[xx]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[Topic]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 booster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9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[xx]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[Grammar point]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 1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22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80A0D3"/>
          </a:solidFill>
        </p:spPr>
        <p:txBody>
          <a:bodyPr wrap="square" lIns="0" tIns="0" rIns="0" bIns="0" rtlCol="0"/>
          <a:lstStyle/>
          <a:p>
            <a:endParaRPr sz="1093" dirty="0"/>
          </a:p>
        </p:txBody>
      </p:sp>
      <p:sp>
        <p:nvSpPr>
          <p:cNvPr id="2" name="object 81">
            <a:extLst>
              <a:ext uri="{FF2B5EF4-FFF2-40B4-BE49-F238E27FC236}">
                <a16:creationId xmlns:a16="http://schemas.microsoft.com/office/drawing/2014/main" id="{4D177123-E968-9885-B6FB-771AAAB4884E}"/>
              </a:ext>
            </a:extLst>
          </p:cNvPr>
          <p:cNvSpPr txBox="1"/>
          <p:nvPr userDrawn="1"/>
        </p:nvSpPr>
        <p:spPr>
          <a:xfrm>
            <a:off x="4486888" y="348958"/>
            <a:ext cx="3430292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lang="en-US" sz="3600" b="1" spc="73" dirty="0">
                <a:solidFill>
                  <a:schemeClr val="tx1"/>
                </a:solidFill>
                <a:latin typeface="Calibri"/>
                <a:cs typeface="Calibri"/>
              </a:rPr>
              <a:t>Teacher’s talk</a:t>
            </a:r>
            <a:endParaRPr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136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 key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 1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75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80A0D3"/>
          </a:solidFill>
        </p:spPr>
        <p:txBody>
          <a:bodyPr wrap="square" lIns="0" tIns="0" rIns="0" bIns="0" rtlCol="0"/>
          <a:lstStyle/>
          <a:p>
            <a:endParaRPr sz="1093" dirty="0"/>
          </a:p>
        </p:txBody>
      </p:sp>
      <p:sp>
        <p:nvSpPr>
          <p:cNvPr id="2" name="object 81">
            <a:extLst>
              <a:ext uri="{FF2B5EF4-FFF2-40B4-BE49-F238E27FC236}">
                <a16:creationId xmlns:a16="http://schemas.microsoft.com/office/drawing/2014/main" id="{4D177123-E968-9885-B6FB-771AAAB4884E}"/>
              </a:ext>
            </a:extLst>
          </p:cNvPr>
          <p:cNvSpPr txBox="1"/>
          <p:nvPr userDrawn="1"/>
        </p:nvSpPr>
        <p:spPr>
          <a:xfrm>
            <a:off x="4486888" y="348958"/>
            <a:ext cx="3430292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lang="en-US" sz="3600" b="1" spc="73" dirty="0">
                <a:solidFill>
                  <a:schemeClr val="tx1"/>
                </a:solidFill>
                <a:latin typeface="Calibri"/>
                <a:cs typeface="Calibri"/>
              </a:rPr>
              <a:t>Teacher’s talk</a:t>
            </a:r>
            <a:endParaRPr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960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5CF3120-0952-5EAB-D072-A68D38DF0D20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AB96"/>
          </a:solidFill>
          <a:ln w="228600" cmpd="sng">
            <a:solidFill>
              <a:srgbClr val="69C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01ECC0-FBB7-1F33-6BBF-59CEA6B9097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AB96"/>
          </a:solidFill>
          <a:ln w="69850" cmpd="sng">
            <a:solidFill>
              <a:srgbClr val="69C1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04491-19A9-0414-C211-2AF63EBD3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779" y="5638800"/>
            <a:ext cx="972000" cy="820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54B7CA-EE07-4B4E-90A8-409C943DC1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36" y="53238"/>
            <a:ext cx="3240000" cy="15941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D1089E-0FDD-5AC6-DA9F-63526D272703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C2313FC-3E5E-EAF1-6BFF-94867BE74E97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7C10FD-6CB5-5933-5011-6A858C765740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D675697B-4D22-86B7-7B5C-5881E7023F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90F8D5A-20B8-055E-17DA-D3D765B903EC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A794DA-B0B8-DBE7-9AFA-06FBE14F28FA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07D3FFC-0CA5-224F-C01F-706F1BFDDE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64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[xx]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[Grammar point]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 2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0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80A0D3"/>
          </a:solidFill>
        </p:spPr>
        <p:txBody>
          <a:bodyPr wrap="square" lIns="0" tIns="0" rIns="0" bIns="0" rtlCol="0"/>
          <a:lstStyle/>
          <a:p>
            <a:endParaRPr sz="1093" dirty="0"/>
          </a:p>
        </p:txBody>
      </p:sp>
      <p:sp>
        <p:nvSpPr>
          <p:cNvPr id="2" name="object 81">
            <a:extLst>
              <a:ext uri="{FF2B5EF4-FFF2-40B4-BE49-F238E27FC236}">
                <a16:creationId xmlns:a16="http://schemas.microsoft.com/office/drawing/2014/main" id="{4D177123-E968-9885-B6FB-771AAAB4884E}"/>
              </a:ext>
            </a:extLst>
          </p:cNvPr>
          <p:cNvSpPr txBox="1"/>
          <p:nvPr userDrawn="1"/>
        </p:nvSpPr>
        <p:spPr>
          <a:xfrm>
            <a:off x="4486888" y="348958"/>
            <a:ext cx="3430292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lang="en-US" sz="3600" b="1" spc="73" dirty="0">
                <a:solidFill>
                  <a:schemeClr val="tx1"/>
                </a:solidFill>
                <a:latin typeface="Calibri"/>
                <a:cs typeface="Calibri"/>
              </a:rPr>
              <a:t>Teacher’s talk</a:t>
            </a:r>
            <a:endParaRPr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145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 key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 2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71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80A0D3"/>
          </a:solidFill>
        </p:spPr>
        <p:txBody>
          <a:bodyPr wrap="square" lIns="0" tIns="0" rIns="0" bIns="0" rtlCol="0"/>
          <a:lstStyle/>
          <a:p>
            <a:endParaRPr sz="1093" dirty="0"/>
          </a:p>
        </p:txBody>
      </p:sp>
      <p:sp>
        <p:nvSpPr>
          <p:cNvPr id="2" name="object 81">
            <a:extLst>
              <a:ext uri="{FF2B5EF4-FFF2-40B4-BE49-F238E27FC236}">
                <a16:creationId xmlns:a16="http://schemas.microsoft.com/office/drawing/2014/main" id="{4D177123-E968-9885-B6FB-771AAAB4884E}"/>
              </a:ext>
            </a:extLst>
          </p:cNvPr>
          <p:cNvSpPr txBox="1"/>
          <p:nvPr userDrawn="1"/>
        </p:nvSpPr>
        <p:spPr>
          <a:xfrm>
            <a:off x="4486888" y="348958"/>
            <a:ext cx="3430292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lang="en-US" sz="3600" b="1" spc="73" dirty="0">
                <a:solidFill>
                  <a:schemeClr val="tx1"/>
                </a:solidFill>
                <a:latin typeface="Calibri"/>
                <a:cs typeface="Calibri"/>
              </a:rPr>
              <a:t>Teacher’s talk</a:t>
            </a:r>
            <a:endParaRPr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191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1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[xx]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[Skill]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91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Speaking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43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95BFE5"/>
          </a:solidFill>
        </p:spPr>
        <p:txBody>
          <a:bodyPr wrap="square" lIns="0" tIns="0" rIns="0" bIns="0" rtlCol="0"/>
          <a:lstStyle/>
          <a:p>
            <a:endParaRPr sz="1093" dirty="0"/>
          </a:p>
        </p:txBody>
      </p:sp>
      <p:sp>
        <p:nvSpPr>
          <p:cNvPr id="2" name="object 81">
            <a:extLst>
              <a:ext uri="{FF2B5EF4-FFF2-40B4-BE49-F238E27FC236}">
                <a16:creationId xmlns:a16="http://schemas.microsoft.com/office/drawing/2014/main" id="{4D177123-E968-9885-B6FB-771AAAB4884E}"/>
              </a:ext>
            </a:extLst>
          </p:cNvPr>
          <p:cNvSpPr txBox="1"/>
          <p:nvPr userDrawn="1"/>
        </p:nvSpPr>
        <p:spPr>
          <a:xfrm>
            <a:off x="4486888" y="348958"/>
            <a:ext cx="3430292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lang="en-US" sz="3600" b="1" spc="73" dirty="0">
                <a:solidFill>
                  <a:schemeClr val="tx1"/>
                </a:solidFill>
                <a:latin typeface="Calibri"/>
                <a:cs typeface="Calibri"/>
              </a:rPr>
              <a:t>Teacher’s talk</a:t>
            </a:r>
            <a:endParaRPr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630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[xx]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[Title]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Science</a:t>
            </a:r>
            <a:endParaRPr lang="en-HK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5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[xx]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[Title]</a:t>
            </a:r>
            <a:endParaRPr lang="en-US" sz="36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</a:t>
            </a:r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Culture</a:t>
            </a:r>
            <a:endParaRPr lang="en-HK" sz="36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9C4731-0DC2-7B98-BF6A-99C556993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74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[xx]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[Title]</a:t>
            </a:r>
            <a:endParaRPr lang="en-US" sz="36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56631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</a:t>
            </a:r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Technology</a:t>
            </a:r>
            <a:endParaRPr lang="en-HK" sz="36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60A7B-3F6D-0517-0414-6891E6955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7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[xx]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[Text type]</a:t>
            </a:r>
            <a:endParaRPr lang="en-US" sz="36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type</a:t>
            </a:r>
            <a:endParaRPr lang="en-HK" sz="36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43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AC1C6B37-500A-AAE3-0C49-C73CCC356EDA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9CD8"/>
          </a:solidFill>
          <a:ln w="228600" cmpd="sng">
            <a:solidFill>
              <a:srgbClr val="4F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941964-D428-9BD1-9C6F-882033EDD3F0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9CD8"/>
          </a:solidFill>
          <a:ln w="69850" cmpd="sng">
            <a:solidFill>
              <a:srgbClr val="4FB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FBC636-0C1F-3A17-7F46-17CBB1F5FF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11" y="80015"/>
            <a:ext cx="3312000" cy="1600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031C3-8B0C-8C14-2C7A-FEB5BDF2D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6626" y="5694103"/>
            <a:ext cx="909103" cy="792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A7AB190-7EF5-A0A6-F9C6-9D3285D12183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A410442-363A-57F9-74CB-21CF17B74FB0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9F1A7B-3CEA-A4DB-3A21-41A484E1487F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64F2146B-DA82-D1AF-FD54-9DB461CE07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02AF882-3481-C853-E206-A316DD64DFAF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7BEE58E-DE07-D01F-29ED-3FD3080D969C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3381660-9F04-FC84-104C-CD3BE8C791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83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90CE9C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  <p:sp>
        <p:nvSpPr>
          <p:cNvPr id="2" name="object 81">
            <a:extLst>
              <a:ext uri="{FF2B5EF4-FFF2-40B4-BE49-F238E27FC236}">
                <a16:creationId xmlns:a16="http://schemas.microsoft.com/office/drawing/2014/main" id="{4D177123-E968-9885-B6FB-771AAAB4884E}"/>
              </a:ext>
            </a:extLst>
          </p:cNvPr>
          <p:cNvSpPr txBox="1"/>
          <p:nvPr userDrawn="1"/>
        </p:nvSpPr>
        <p:spPr>
          <a:xfrm>
            <a:off x="4486888" y="348958"/>
            <a:ext cx="3430292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lang="en-US" sz="3600" b="1" spc="73">
                <a:solidFill>
                  <a:schemeClr val="tx1"/>
                </a:solidFill>
                <a:latin typeface="Calibri"/>
                <a:cs typeface="Calibri"/>
              </a:rPr>
              <a:t>Teacher’s talk</a:t>
            </a:r>
            <a:endParaRPr sz="36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893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[xx]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[Task name]</a:t>
            </a:r>
            <a:endParaRPr lang="en-US" sz="36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sp>
        <p:nvSpPr>
          <p:cNvPr id="7" name="Flowchart: Terminator 20">
            <a:extLst>
              <a:ext uri="{FF2B5EF4-FFF2-40B4-BE49-F238E27FC236}">
                <a16:creationId xmlns:a16="http://schemas.microsoft.com/office/drawing/2014/main" id="{6E9E4FE4-1DEF-BF6A-40C3-72374DC5C41D}"/>
              </a:ext>
            </a:extLst>
          </p:cNvPr>
          <p:cNvSpPr/>
          <p:nvPr userDrawn="1"/>
        </p:nvSpPr>
        <p:spPr>
          <a:xfrm>
            <a:off x="4534413" y="2404277"/>
            <a:ext cx="3077502" cy="98662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385 w 20510"/>
              <a:gd name="connsiteY0" fmla="*/ 0 h 21600"/>
              <a:gd name="connsiteX1" fmla="*/ 17035 w 20510"/>
              <a:gd name="connsiteY1" fmla="*/ 0 h 21600"/>
              <a:gd name="connsiteX2" fmla="*/ 20510 w 20510"/>
              <a:gd name="connsiteY2" fmla="*/ 10800 h 21600"/>
              <a:gd name="connsiteX3" fmla="*/ 17035 w 20510"/>
              <a:gd name="connsiteY3" fmla="*/ 21600 h 21600"/>
              <a:gd name="connsiteX4" fmla="*/ 2385 w 20510"/>
              <a:gd name="connsiteY4" fmla="*/ 21600 h 21600"/>
              <a:gd name="connsiteX5" fmla="*/ 0 w 20510"/>
              <a:gd name="connsiteY5" fmla="*/ 10300 h 21600"/>
              <a:gd name="connsiteX6" fmla="*/ 2385 w 20510"/>
              <a:gd name="connsiteY6" fmla="*/ 0 h 21600"/>
              <a:gd name="connsiteX0" fmla="*/ 2385 w 19136"/>
              <a:gd name="connsiteY0" fmla="*/ 0 h 21600"/>
              <a:gd name="connsiteX1" fmla="*/ 17035 w 19136"/>
              <a:gd name="connsiteY1" fmla="*/ 0 h 21600"/>
              <a:gd name="connsiteX2" fmla="*/ 19136 w 19136"/>
              <a:gd name="connsiteY2" fmla="*/ 10800 h 21600"/>
              <a:gd name="connsiteX3" fmla="*/ 17035 w 19136"/>
              <a:gd name="connsiteY3" fmla="*/ 21600 h 21600"/>
              <a:gd name="connsiteX4" fmla="*/ 2385 w 19136"/>
              <a:gd name="connsiteY4" fmla="*/ 21600 h 21600"/>
              <a:gd name="connsiteX5" fmla="*/ 0 w 19136"/>
              <a:gd name="connsiteY5" fmla="*/ 10300 h 21600"/>
              <a:gd name="connsiteX6" fmla="*/ 2385 w 1913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36" h="21600">
                <a:moveTo>
                  <a:pt x="2385" y="0"/>
                </a:moveTo>
                <a:lnTo>
                  <a:pt x="17035" y="0"/>
                </a:lnTo>
                <a:cubicBezTo>
                  <a:pt x="18954" y="0"/>
                  <a:pt x="19136" y="4835"/>
                  <a:pt x="19136" y="10800"/>
                </a:cubicBezTo>
                <a:cubicBezTo>
                  <a:pt x="19136" y="16765"/>
                  <a:pt x="18954" y="21600"/>
                  <a:pt x="17035" y="21600"/>
                </a:cubicBezTo>
                <a:lnTo>
                  <a:pt x="2385" y="21600"/>
                </a:lnTo>
                <a:cubicBezTo>
                  <a:pt x="466" y="21600"/>
                  <a:pt x="0" y="16265"/>
                  <a:pt x="0" y="10300"/>
                </a:cubicBezTo>
                <a:cubicBezTo>
                  <a:pt x="0" y="4335"/>
                  <a:pt x="466" y="0"/>
                  <a:pt x="2385" y="0"/>
                </a:cubicBezTo>
                <a:close/>
              </a:path>
            </a:pathLst>
          </a:custGeom>
          <a:solidFill>
            <a:srgbClr val="7961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endParaRPr lang="en-HK" sz="36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7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rgbClr val="B1A3CF"/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  <p:sp>
        <p:nvSpPr>
          <p:cNvPr id="2" name="object 81">
            <a:extLst>
              <a:ext uri="{FF2B5EF4-FFF2-40B4-BE49-F238E27FC236}">
                <a16:creationId xmlns:a16="http://schemas.microsoft.com/office/drawing/2014/main" id="{4D177123-E968-9885-B6FB-771AAAB4884E}"/>
              </a:ext>
            </a:extLst>
          </p:cNvPr>
          <p:cNvSpPr txBox="1"/>
          <p:nvPr userDrawn="1"/>
        </p:nvSpPr>
        <p:spPr>
          <a:xfrm>
            <a:off x="4486888" y="348958"/>
            <a:ext cx="3430292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lang="en-US" sz="3600" b="1" spc="73">
                <a:solidFill>
                  <a:schemeClr val="tx1"/>
                </a:solidFill>
                <a:latin typeface="Calibri"/>
                <a:cs typeface="Calibri"/>
              </a:rPr>
              <a:t>Teacher’s talk</a:t>
            </a:r>
            <a:endParaRPr sz="36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355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663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[Title]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32965B-3D8D-13F5-0287-777110EC89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9" b="96450" l="3129" r="99249">
                        <a14:foregroundMark x1="26909" y1="21893" x2="26789" y2="81817"/>
                        <a14:foregroundMark x1="37547" y1="25444" x2="38298" y2="77515"/>
                        <a14:foregroundMark x1="47309" y1="20710" x2="48185" y2="76923"/>
                        <a14:foregroundMark x1="60826" y1="15385" x2="59700" y2="71006"/>
                        <a14:foregroundMark x1="59700" y1="71006" x2="59950" y2="72781"/>
                        <a14:foregroundMark x1="46683" y1="16568" x2="85732" y2="42604"/>
                        <a14:foregroundMark x1="85732" y1="42604" x2="76721" y2="70414"/>
                        <a14:foregroundMark x1="22653" y1="29586" x2="85482" y2="29586"/>
                        <a14:foregroundMark x1="77722" y1="68639" x2="89688" y2="67696"/>
                        <a14:foregroundMark x1="90139" y1="59990" x2="73841" y2="80971"/>
                        <a14:foregroundMark x1="5506" y1="65175" x2="3390" y2="60969"/>
                        <a14:foregroundMark x1="13994" y1="82047" x2="9630" y2="73373"/>
                        <a14:foregroundMark x1="9763" y1="58580" x2="23905" y2="58580"/>
                        <a14:foregroundMark x1="88998" y1="45562" x2="91008" y2="45160"/>
                        <a14:foregroundMark x1="23905" y1="58580" x2="88998" y2="45562"/>
                        <a14:foregroundMark x1="15269" y1="27811" x2="15269" y2="27811"/>
                        <a14:foregroundMark x1="35169" y1="18935" x2="35169" y2="18935"/>
                        <a14:foregroundMark x1="34793" y1="61538" x2="34793" y2="61538"/>
                        <a14:foregroundMark x1="36045" y1="19527" x2="36045" y2="19527"/>
                        <a14:foregroundMark x1="35419" y1="65680" x2="35419" y2="65680"/>
                        <a14:foregroundMark x1="34043" y1="74556" x2="34043" y2="74556"/>
                        <a14:foregroundMark x1="35044" y1="44970" x2="35044" y2="44970"/>
                        <a14:backgroundMark x1="98498" y1="1775" x2="98498" y2="1775"/>
                        <a14:backgroundMark x1="97747" y1="91124" x2="97747" y2="91124"/>
                        <a14:backgroundMark x1="99124" y1="8876" x2="99124" y2="8876"/>
                        <a14:backgroundMark x1="2128" y1="94675" x2="2128" y2="94675"/>
                        <a14:backgroundMark x1="8010" y1="97633" x2="8010" y2="97633"/>
                        <a14:backgroundMark x1="5006" y1="95858" x2="11389" y2="95858"/>
                        <a14:backgroundMark x1="88022" y1="98026" x2="95745" y2="97633"/>
                        <a14:backgroundMark x1="84105" y1="98225" x2="86293" y2="98114"/>
                        <a14:backgroundMark x1="95745" y1="97633" x2="97121" y2="90533"/>
                        <a14:backgroundMark x1="97247" y1="8284" x2="99249" y2="6509"/>
                        <a14:backgroundMark x1="86717" y1="94700" x2="86233" y2="95266"/>
                        <a14:backgroundMark x1="98373" y1="81065" x2="95177" y2="84804"/>
                        <a14:backgroundMark x1="86233" y1="95266" x2="82478" y2="94675"/>
                        <a14:backgroundMark x1="99249" y1="90533" x2="98748" y2="93491"/>
                        <a14:backgroundMark x1="98498" y1="93491" x2="98498" y2="93491"/>
                        <a14:backgroundMark x1="93492" y1="1775" x2="93492" y2="1775"/>
                        <a14:backgroundMark x1="92491" y1="1183" x2="92491" y2="1183"/>
                        <a14:backgroundMark x1="6758" y1="20118" x2="6758" y2="20118"/>
                        <a14:backgroundMark x1="94869" y1="4734" x2="2628" y2="4142"/>
                        <a14:backgroundMark x1="2628" y1="4142" x2="501" y2="91716"/>
                        <a14:backgroundMark x1="93367" y1="33728" x2="93367" y2="33728"/>
                        <a14:backgroundMark x1="94994" y1="14793" x2="91114" y2="81065"/>
                        <a14:backgroundMark x1="91114" y1="81065" x2="80851" y2="89349"/>
                        <a14:backgroundMark x1="80851" y1="89349" x2="15019" y2="90533"/>
                        <a14:backgroundMark x1="15019" y1="90533" x2="14768" y2="89941"/>
                        <a14:backgroundMark x1="91239" y1="15976" x2="93867" y2="21893"/>
                        <a14:backgroundMark x1="91489" y1="13609" x2="91489" y2="13609"/>
                        <a14:backgroundMark x1="96746" y1="41420" x2="93367" y2="89941"/>
                        <a14:backgroundMark x1="93367" y1="89941" x2="94243" y2="83432"/>
                        <a14:backgroundMark x1="91114" y1="11243" x2="93742" y2="25444"/>
                        <a14:backgroundMark x1="90989" y1="45562" x2="90989" y2="45562"/>
                        <a14:backgroundMark x1="31039" y1="32544" x2="31039" y2="32544"/>
                        <a14:backgroundMark x1="7635" y1="53254" x2="7635" y2="733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044" y="2099917"/>
            <a:ext cx="5073911" cy="1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53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  <p:sp>
        <p:nvSpPr>
          <p:cNvPr id="2" name="object 81">
            <a:extLst>
              <a:ext uri="{FF2B5EF4-FFF2-40B4-BE49-F238E27FC236}">
                <a16:creationId xmlns:a16="http://schemas.microsoft.com/office/drawing/2014/main" id="{4D177123-E968-9885-B6FB-771AAAB4884E}"/>
              </a:ext>
            </a:extLst>
          </p:cNvPr>
          <p:cNvSpPr txBox="1"/>
          <p:nvPr userDrawn="1"/>
        </p:nvSpPr>
        <p:spPr>
          <a:xfrm>
            <a:off x="4486888" y="348958"/>
            <a:ext cx="3430292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lang="en-US" sz="3600" b="1" spc="73">
                <a:solidFill>
                  <a:schemeClr val="tx1"/>
                </a:solidFill>
                <a:latin typeface="Calibri"/>
                <a:cs typeface="Calibri"/>
              </a:rPr>
              <a:t>Teacher’s talk</a:t>
            </a:r>
            <a:endParaRPr sz="36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133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B26C7F-D522-3A45-D495-2300DF83B9FA}"/>
              </a:ext>
            </a:extLst>
          </p:cNvPr>
          <p:cNvSpPr/>
          <p:nvPr userDrawn="1"/>
        </p:nvSpPr>
        <p:spPr>
          <a:xfrm>
            <a:off x="3431655" y="3101340"/>
            <a:ext cx="5359400" cy="2209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663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[Title]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AA910-617F-BAB9-F75A-0ABCE5362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5526"/>
          <a:stretch/>
        </p:blipFill>
        <p:spPr>
          <a:xfrm>
            <a:off x="0" y="0"/>
            <a:ext cx="5578710" cy="3101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245B17-5BAB-EEBF-9D92-33CB634B15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63864" y="2176734"/>
            <a:ext cx="4311872" cy="9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9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3">
            <a:extLst>
              <a:ext uri="{FF2B5EF4-FFF2-40B4-BE49-F238E27FC236}">
                <a16:creationId xmlns:a16="http://schemas.microsoft.com/office/drawing/2014/main" id="{E36DD887-FA72-4604-3CB0-B5734C005CB1}"/>
              </a:ext>
            </a:extLst>
          </p:cNvPr>
          <p:cNvSpPr/>
          <p:nvPr userDrawn="1"/>
        </p:nvSpPr>
        <p:spPr>
          <a:xfrm>
            <a:off x="-1281" y="-5215"/>
            <a:ext cx="12193281" cy="1188720"/>
          </a:xfrm>
          <a:custGeom>
            <a:avLst/>
            <a:gdLst/>
            <a:ahLst/>
            <a:cxnLst/>
            <a:rect l="l" t="t" r="r" b="b"/>
            <a:pathLst>
              <a:path w="7668259" h="72390">
                <a:moveTo>
                  <a:pt x="7668006" y="0"/>
                </a:moveTo>
                <a:lnTo>
                  <a:pt x="0" y="0"/>
                </a:lnTo>
                <a:lnTo>
                  <a:pt x="0" y="71996"/>
                </a:lnTo>
                <a:lnTo>
                  <a:pt x="7668006" y="71996"/>
                </a:lnTo>
                <a:lnTo>
                  <a:pt x="766800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093"/>
          </a:p>
        </p:txBody>
      </p:sp>
      <p:sp>
        <p:nvSpPr>
          <p:cNvPr id="2" name="object 81">
            <a:extLst>
              <a:ext uri="{FF2B5EF4-FFF2-40B4-BE49-F238E27FC236}">
                <a16:creationId xmlns:a16="http://schemas.microsoft.com/office/drawing/2014/main" id="{4D177123-E968-9885-B6FB-771AAAB4884E}"/>
              </a:ext>
            </a:extLst>
          </p:cNvPr>
          <p:cNvSpPr txBox="1"/>
          <p:nvPr userDrawn="1"/>
        </p:nvSpPr>
        <p:spPr>
          <a:xfrm>
            <a:off x="4486888" y="348958"/>
            <a:ext cx="3430292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lang="en-US" sz="3600" b="1" spc="73">
                <a:solidFill>
                  <a:schemeClr val="tx1"/>
                </a:solidFill>
                <a:latin typeface="Calibri"/>
                <a:cs typeface="Calibri"/>
              </a:rPr>
              <a:t>Teacher’s talk</a:t>
            </a:r>
            <a:endParaRPr sz="36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391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9">
            <a:extLst>
              <a:ext uri="{FF2B5EF4-FFF2-40B4-BE49-F238E27FC236}">
                <a16:creationId xmlns:a16="http://schemas.microsoft.com/office/drawing/2014/main" id="{8A80BF77-BDCF-D46C-B6AD-91F60F122C50}"/>
              </a:ext>
            </a:extLst>
          </p:cNvPr>
          <p:cNvSpPr/>
          <p:nvPr userDrawn="1"/>
        </p:nvSpPr>
        <p:spPr>
          <a:xfrm>
            <a:off x="4495874" y="2854460"/>
            <a:ext cx="3200252" cy="91744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479"/>
              <a:gd name="connsiteY0" fmla="*/ 9627 h 10000"/>
              <a:gd name="connsiteX1" fmla="*/ 479 w 8479"/>
              <a:gd name="connsiteY1" fmla="*/ 0 h 10000"/>
              <a:gd name="connsiteX2" fmla="*/ 8479 w 8479"/>
              <a:gd name="connsiteY2" fmla="*/ 0 h 10000"/>
              <a:gd name="connsiteX3" fmla="*/ 6479 w 8479"/>
              <a:gd name="connsiteY3" fmla="*/ 10000 h 10000"/>
              <a:gd name="connsiteX4" fmla="*/ 0 w 8479"/>
              <a:gd name="connsiteY4" fmla="*/ 9627 h 10000"/>
              <a:gd name="connsiteX0" fmla="*/ 0 w 8599"/>
              <a:gd name="connsiteY0" fmla="*/ 9751 h 10124"/>
              <a:gd name="connsiteX1" fmla="*/ 565 w 8599"/>
              <a:gd name="connsiteY1" fmla="*/ 124 h 10124"/>
              <a:gd name="connsiteX2" fmla="*/ 8599 w 8599"/>
              <a:gd name="connsiteY2" fmla="*/ 0 h 10124"/>
              <a:gd name="connsiteX3" fmla="*/ 7641 w 8599"/>
              <a:gd name="connsiteY3" fmla="*/ 10124 h 10124"/>
              <a:gd name="connsiteX4" fmla="*/ 0 w 8599"/>
              <a:gd name="connsiteY4" fmla="*/ 9751 h 10124"/>
              <a:gd name="connsiteX0" fmla="*/ 0 w 9943"/>
              <a:gd name="connsiteY0" fmla="*/ 9510 h 9878"/>
              <a:gd name="connsiteX1" fmla="*/ 657 w 9943"/>
              <a:gd name="connsiteY1" fmla="*/ 0 h 9878"/>
              <a:gd name="connsiteX2" fmla="*/ 9943 w 9943"/>
              <a:gd name="connsiteY2" fmla="*/ 369 h 9878"/>
              <a:gd name="connsiteX3" fmla="*/ 8886 w 9943"/>
              <a:gd name="connsiteY3" fmla="*/ 9878 h 9878"/>
              <a:gd name="connsiteX4" fmla="*/ 0 w 9943"/>
              <a:gd name="connsiteY4" fmla="*/ 9510 h 9878"/>
              <a:gd name="connsiteX0" fmla="*/ 0 w 10057"/>
              <a:gd name="connsiteY0" fmla="*/ 9627 h 10000"/>
              <a:gd name="connsiteX1" fmla="*/ 661 w 10057"/>
              <a:gd name="connsiteY1" fmla="*/ 0 h 10000"/>
              <a:gd name="connsiteX2" fmla="*/ 10057 w 10057"/>
              <a:gd name="connsiteY2" fmla="*/ 125 h 10000"/>
              <a:gd name="connsiteX3" fmla="*/ 8937 w 10057"/>
              <a:gd name="connsiteY3" fmla="*/ 10000 h 10000"/>
              <a:gd name="connsiteX4" fmla="*/ 0 w 10057"/>
              <a:gd name="connsiteY4" fmla="*/ 9627 h 10000"/>
              <a:gd name="connsiteX0" fmla="*/ 0 w 10057"/>
              <a:gd name="connsiteY0" fmla="*/ 10000 h 10000"/>
              <a:gd name="connsiteX1" fmla="*/ 661 w 10057"/>
              <a:gd name="connsiteY1" fmla="*/ 0 h 10000"/>
              <a:gd name="connsiteX2" fmla="*/ 10057 w 10057"/>
              <a:gd name="connsiteY2" fmla="*/ 125 h 10000"/>
              <a:gd name="connsiteX3" fmla="*/ 8937 w 10057"/>
              <a:gd name="connsiteY3" fmla="*/ 10000 h 10000"/>
              <a:gd name="connsiteX4" fmla="*/ 0 w 10057"/>
              <a:gd name="connsiteY4" fmla="*/ 10000 h 10000"/>
              <a:gd name="connsiteX0" fmla="*/ 0 w 10057"/>
              <a:gd name="connsiteY0" fmla="*/ 9875 h 9875"/>
              <a:gd name="connsiteX1" fmla="*/ 747 w 10057"/>
              <a:gd name="connsiteY1" fmla="*/ 124 h 9875"/>
              <a:gd name="connsiteX2" fmla="*/ 10057 w 10057"/>
              <a:gd name="connsiteY2" fmla="*/ 0 h 9875"/>
              <a:gd name="connsiteX3" fmla="*/ 8937 w 10057"/>
              <a:gd name="connsiteY3" fmla="*/ 9875 h 9875"/>
              <a:gd name="connsiteX4" fmla="*/ 0 w 10057"/>
              <a:gd name="connsiteY4" fmla="*/ 9875 h 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7" h="9875">
                <a:moveTo>
                  <a:pt x="0" y="9875"/>
                </a:moveTo>
                <a:cubicBezTo>
                  <a:pt x="221" y="6666"/>
                  <a:pt x="526" y="3333"/>
                  <a:pt x="747" y="124"/>
                </a:cubicBezTo>
                <a:lnTo>
                  <a:pt x="10057" y="0"/>
                </a:lnTo>
                <a:lnTo>
                  <a:pt x="8937" y="9875"/>
                </a:lnTo>
                <a:lnTo>
                  <a:pt x="0" y="9875"/>
                </a:lnTo>
                <a:close/>
              </a:path>
            </a:pathLst>
          </a:custGeom>
          <a:solidFill>
            <a:srgbClr val="4663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end</a:t>
            </a:r>
            <a:endParaRPr lang="en-HK" sz="4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5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E4CF-DA96-E904-B8B2-17184D72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729DF-4CB9-4952-D8DA-11BCE044E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6848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98129632-29B0-F780-62D8-8934DBB71C39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EF7C0F"/>
          </a:solidFill>
          <a:ln w="228600" cmpd="sng">
            <a:solidFill>
              <a:srgbClr val="F59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logo for a book&#10;&#10;Description automatically generated with medium confidence">
            <a:extLst>
              <a:ext uri="{FF2B5EF4-FFF2-40B4-BE49-F238E27FC236}">
                <a16:creationId xmlns:a16="http://schemas.microsoft.com/office/drawing/2014/main" id="{9E7C6D21-C9C8-9A29-48DC-8A9D1F9ED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" y="100047"/>
            <a:ext cx="3312000" cy="15538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4151866-5995-7A8A-47AB-891B6B7E7B57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EF7C0F"/>
          </a:solidFill>
          <a:ln w="69850" cmpd="sng">
            <a:solidFill>
              <a:srgbClr val="F59D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8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23BC972C-68CB-DB51-1FF2-1E8CE8408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88" y="5765848"/>
            <a:ext cx="914402" cy="6918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C8E5AB-A56C-0EF2-B9C8-316F577FB3FA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052FF7F-BDA8-B17A-91E7-C671A6139901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EA9933-0C2F-D8C9-4C15-D6C191AA118F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8DF16C28-2601-2F9A-DBE8-BB0FAA52E7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B27E740A-EAF2-05E5-A889-66A56158F4AF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AFA011-D548-8937-22A3-F431D8187A33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6EE802C-9FF5-BD5A-1FC9-F19B3BE69B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0E5D6A61-A584-EFF2-AEBC-43DE0DE016EB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A74B97"/>
          </a:solidFill>
          <a:ln w="228600" cmpd="sng">
            <a:solidFill>
              <a:srgbClr val="B773A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E9B25D-E7E1-639E-5E66-7CADCDA8EF8B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A74B97"/>
          </a:solidFill>
          <a:ln w="69850" cmpd="sng">
            <a:solidFill>
              <a:srgbClr val="B773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722266-B6A4-33DC-7436-4F11F627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214" y="57790"/>
            <a:ext cx="3369439" cy="16356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4F0C48-2447-0E2B-A840-A98A91C8A0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6999" y="5671190"/>
            <a:ext cx="952409" cy="7728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9BB9B9A-CC43-B36D-76CD-3C155AF3E163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36D7EE4-DBD1-D6AA-FE48-83FDCAD2B133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ADEFCE-910B-E902-64A1-8A5661D66F66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967CCC15-1068-5FD4-14B5-A481F28EC16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49667EC-F03A-6074-5CE7-D6B304F42235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E16DD1-8FA6-5B99-C1C5-1E3D3439DD75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0129995-7385-F84D-E656-293A1503984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2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6C4696"/>
          </a:solidFill>
          <a:ln w="228600" cmpd="sng">
            <a:solidFill>
              <a:srgbClr val="8A6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D7499-6D4C-79F1-1C34-8F5AA5BDC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3" y="96103"/>
            <a:ext cx="3256823" cy="158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6C4696"/>
          </a:solidFill>
          <a:ln w="69850" cmpd="sng">
            <a:solidFill>
              <a:srgbClr val="8A6C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E286C-E3B9-7B64-5746-FA434289F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780" y="5719423"/>
            <a:ext cx="864588" cy="6928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A0A5B5-2F22-5AF7-7E9D-5ABDA94D61AD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5FF0269-065D-C822-C5DD-B0B4FCFA66B0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98B07C-3E45-79B0-F69B-9A4B5CAB0C1C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D06F5444-8BBC-19C3-5E08-209CF46131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67D079D-ED32-5A13-F689-84DB27F92A0C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E3BEEE2-BC0B-715A-E528-7C9B4178EDAF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64483C2-DEA3-5699-D1A5-DCBBA4AC930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6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DAAF3636-5C72-AEB8-964F-416BF9F34348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3803A"/>
          </a:solidFill>
          <a:ln w="228600" cmpd="sng">
            <a:solidFill>
              <a:srgbClr val="5C9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E61EB0-996B-B8FC-A23C-41A7FA1C4C62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3803A"/>
          </a:solidFill>
          <a:ln w="69850" cmpd="sng">
            <a:solidFill>
              <a:srgbClr val="5C97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4C609-C9DC-EA86-12FC-2F9CC0C3F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6" y="-48051"/>
            <a:ext cx="3348000" cy="17458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C21E4-DC0E-B721-7510-59BA8A9BE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850" y="5703961"/>
            <a:ext cx="886331" cy="7618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A0C72F-B83E-7473-AE08-A4E7712A16F5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3A045-1D76-D376-33C7-56AED9099BDB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3F8E92-7C15-8EC6-82F8-6C7FF8E9A4CC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8D83F0F4-45C7-F460-F954-AADBA0C4B5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05E5636-7CF6-F2FB-AD38-E7A357181EA0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A8D84DD-B938-EE55-A3C2-602F39CAFFAE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0C4585C-7282-BC32-CEA4-AB635F3BF06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5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image" Target="../media/image29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8F267-330C-4E82-9850-3AC3CB09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B4268-E043-49F1-890F-68810CA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A9E34-66CC-4BDC-A374-DAB4617B2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3C6E9-61C6-4137-B436-54E404246A35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D6B1A-973B-40F8-AE99-B478D66D6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A01C9-8564-4B1E-B525-8204BC565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New Pearson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B7649FA5-26AB-ED63-FB7E-283EB28CE6E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161489"/>
            <a:ext cx="1596876" cy="5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1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EABDA-AD1C-4DB8-D131-EB1A5636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A5CFD-65EC-CA2B-E07F-BC261A6EA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43B0-16B6-855C-6A89-9775277A4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CC24D-91B2-4E65-A086-1353CF621295}" type="datetimeFigureOut">
              <a:rPr lang="en-HK" smtClean="0"/>
              <a:t>22/10/2025</a:t>
            </a:fld>
            <a:endParaRPr lang="en-H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0A90E-23E3-0B6F-2C3D-3AD93E100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28962-FA93-A1D1-0E03-16334ADB5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C7ED19-E071-422C-B089-65AD9DBFCD4D}" type="slidenum">
              <a:rPr lang="en-HK" smtClean="0"/>
              <a:t>‹#›</a:t>
            </a:fld>
            <a:endParaRPr lang="en-H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3C0499-CEBB-318C-0CB6-0A0E6516CE63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39" y="6176964"/>
            <a:ext cx="1248144" cy="46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4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55" r:id="rId3"/>
    <p:sldLayoutId id="2147483661" r:id="rId4"/>
    <p:sldLayoutId id="2147483668" r:id="rId5"/>
    <p:sldLayoutId id="2147483666" r:id="rId6"/>
    <p:sldLayoutId id="2147483670" r:id="rId7"/>
    <p:sldLayoutId id="2147483671" r:id="rId8"/>
    <p:sldLayoutId id="2147483678" r:id="rId9"/>
    <p:sldLayoutId id="2147483679" r:id="rId10"/>
    <p:sldLayoutId id="2147483696" r:id="rId11"/>
    <p:sldLayoutId id="2147483672" r:id="rId12"/>
    <p:sldLayoutId id="2147483673" r:id="rId13"/>
    <p:sldLayoutId id="2147483680" r:id="rId14"/>
    <p:sldLayoutId id="2147483681" r:id="rId15"/>
    <p:sldLayoutId id="2147483674" r:id="rId16"/>
    <p:sldLayoutId id="2147483675" r:id="rId17"/>
    <p:sldLayoutId id="2147483682" r:id="rId18"/>
    <p:sldLayoutId id="2147483683" r:id="rId19"/>
    <p:sldLayoutId id="2147483676" r:id="rId20"/>
    <p:sldLayoutId id="2147483686" r:id="rId21"/>
    <p:sldLayoutId id="2147483684" r:id="rId22"/>
    <p:sldLayoutId id="2147483697" r:id="rId23"/>
    <p:sldLayoutId id="2147483698" r:id="rId24"/>
    <p:sldLayoutId id="2147483685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4" r:id="rId31"/>
    <p:sldLayoutId id="2147483695" r:id="rId32"/>
    <p:sldLayoutId id="2147483662" r:id="rId33"/>
    <p:sldLayoutId id="214748369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0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5" Type="http://schemas.openxmlformats.org/officeDocument/2006/relationships/customXml" Target="../ink/ink6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48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49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35.svg"/><Relationship Id="rId11" Type="http://schemas.openxmlformats.org/officeDocument/2006/relationships/slide" Target="slide5.xml"/><Relationship Id="rId5" Type="http://schemas.openxmlformats.org/officeDocument/2006/relationships/image" Target="../media/image34.png"/><Relationship Id="rId10" Type="http://schemas.openxmlformats.org/officeDocument/2006/relationships/slide" Target="slide4.xml"/><Relationship Id="rId4" Type="http://schemas.openxmlformats.org/officeDocument/2006/relationships/image" Target="../media/image33.png"/><Relationship Id="rId9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2.xml"/><Relationship Id="rId3" Type="http://schemas.openxmlformats.org/officeDocument/2006/relationships/notesSlide" Target="../notesSlides/notesSlide3.xml"/><Relationship Id="rId7" Type="http://schemas.openxmlformats.org/officeDocument/2006/relationships/customXml" Target="../ink/ink2.xml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39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slide" Target="slide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slide" Target="slide2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6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44.jpeg"/><Relationship Id="rId9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slide" Target="slide6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8.xml"/><Relationship Id="rId7" Type="http://schemas.openxmlformats.org/officeDocument/2006/relationships/slide" Target="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46.png"/><Relationship Id="rId5" Type="http://schemas.openxmlformats.org/officeDocument/2006/relationships/customXml" Target="../ink/ink5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81">
            <a:extLst>
              <a:ext uri="{FF2B5EF4-FFF2-40B4-BE49-F238E27FC236}">
                <a16:creationId xmlns:a16="http://schemas.microsoft.com/office/drawing/2014/main" id="{4691856A-95CB-E1EF-011A-3777260FD28C}"/>
              </a:ext>
            </a:extLst>
          </p:cNvPr>
          <p:cNvSpPr txBox="1"/>
          <p:nvPr/>
        </p:nvSpPr>
        <p:spPr>
          <a:xfrm>
            <a:off x="8791055" y="1431738"/>
            <a:ext cx="3068090" cy="561787"/>
          </a:xfrm>
          <a:prstGeom prst="rect">
            <a:avLst/>
          </a:prstGeom>
        </p:spPr>
        <p:txBody>
          <a:bodyPr vert="horz" wrap="square" lIns="0" tIns="7714" rIns="0" bIns="0" rtlCol="0">
            <a:spAutoFit/>
          </a:bodyPr>
          <a:lstStyle/>
          <a:p>
            <a:pPr marL="7714">
              <a:spcBef>
                <a:spcPts val="61"/>
              </a:spcBef>
            </a:pPr>
            <a:r>
              <a:rPr sz="3600" b="1" spc="73" dirty="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sz="3600" b="1" spc="64" dirty="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3CB6A-055C-FE34-04BF-A07EF5696394}"/>
              </a:ext>
            </a:extLst>
          </p:cNvPr>
          <p:cNvSpPr txBox="1"/>
          <p:nvPr/>
        </p:nvSpPr>
        <p:spPr>
          <a:xfrm>
            <a:off x="2787316" y="3666506"/>
            <a:ext cx="6617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zoo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471BBC7-B9AA-B352-2850-F872362C626B}"/>
              </a:ext>
            </a:extLst>
          </p:cNvPr>
          <p:cNvSpPr txBox="1"/>
          <p:nvPr/>
        </p:nvSpPr>
        <p:spPr>
          <a:xfrm>
            <a:off x="9144000" y="469072"/>
            <a:ext cx="3448050" cy="6837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00"/>
              </a:lnSpc>
            </a:pPr>
            <a:r>
              <a:rPr lang="en-US" sz="4400" b="1" dirty="0">
                <a:solidFill>
                  <a:schemeClr val="bg1"/>
                </a:solidFill>
              </a:rPr>
              <a:t>Chapter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40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DB6A6-3724-45AF-8376-0F48714A2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8B9484-3B8B-9931-436E-7DF3750447A0}"/>
              </a:ext>
            </a:extLst>
          </p:cNvPr>
          <p:cNvSpPr txBox="1"/>
          <p:nvPr/>
        </p:nvSpPr>
        <p:spPr>
          <a:xfrm>
            <a:off x="424922" y="1265918"/>
            <a:ext cx="802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E4194"/>
                </a:solidFill>
                <a:latin typeface="Century Gothic" panose="020B0502020202020204" pitchFamily="34" charset="0"/>
              </a:rPr>
              <a:t>Answer the question in a complete sentence.</a:t>
            </a:r>
            <a:endParaRPr lang="en-HK" sz="2800" b="1" dirty="0">
              <a:solidFill>
                <a:srgbClr val="0E419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D480F-0F78-48C4-CEFD-95F6AB621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63353" r="8998" b="29129"/>
          <a:stretch/>
        </p:blipFill>
        <p:spPr>
          <a:xfrm>
            <a:off x="142410" y="1890863"/>
            <a:ext cx="11714310" cy="1461938"/>
          </a:xfrm>
          <a:prstGeom prst="rect">
            <a:avLst/>
          </a:prstGeom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7ED1C1F3-EDC0-1BC8-5917-CC1B4AE18415}"/>
              </a:ext>
            </a:extLst>
          </p:cNvPr>
          <p:cNvSpPr txBox="1"/>
          <p:nvPr/>
        </p:nvSpPr>
        <p:spPr>
          <a:xfrm>
            <a:off x="5252094" y="2443256"/>
            <a:ext cx="5050146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behind the big elephant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4C797-80FC-16E1-D7F5-7E5921C52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7808" y="2583727"/>
            <a:ext cx="508016" cy="526160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BEB99A0D-8BF3-2D67-F232-1D7F5315BC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18837" y="3211612"/>
            <a:ext cx="530352" cy="512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321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42FFB6-B4F8-21EB-88B8-EF8680499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age of a book&#10;&#10;AI-generated content may be incorrect.">
            <a:extLst>
              <a:ext uri="{FF2B5EF4-FFF2-40B4-BE49-F238E27FC236}">
                <a16:creationId xmlns:a16="http://schemas.microsoft.com/office/drawing/2014/main" id="{2DBFE5A3-8468-7763-DE8B-4A1F4185B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15843" r="10394" b="47111"/>
          <a:stretch/>
        </p:blipFill>
        <p:spPr>
          <a:xfrm>
            <a:off x="2149392" y="811075"/>
            <a:ext cx="8222133" cy="53221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1DAA3F-CF2E-34C8-B6FB-D233F0F0A94D}"/>
              </a:ext>
            </a:extLst>
          </p:cNvPr>
          <p:cNvCxnSpPr>
            <a:cxnSpLocks/>
          </p:cNvCxnSpPr>
          <p:nvPr/>
        </p:nvCxnSpPr>
        <p:spPr>
          <a:xfrm>
            <a:off x="3715629" y="5554366"/>
            <a:ext cx="3536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52D7A9-3710-5513-E479-4D7005CB978A}"/>
              </a:ext>
            </a:extLst>
          </p:cNvPr>
          <p:cNvCxnSpPr>
            <a:cxnSpLocks/>
          </p:cNvCxnSpPr>
          <p:nvPr/>
        </p:nvCxnSpPr>
        <p:spPr>
          <a:xfrm>
            <a:off x="2919762" y="5859168"/>
            <a:ext cx="1195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12C0EA2-2280-0836-9104-B9FDE3D83359}"/>
                  </a:ext>
                </a:extLst>
              </p14:cNvPr>
              <p14:cNvContentPartPr/>
              <p14:nvPr/>
            </p14:nvContentPartPr>
            <p14:xfrm>
              <a:off x="2752080" y="2316200"/>
              <a:ext cx="438840" cy="327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12C0EA2-2280-0836-9104-B9FDE3D833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5960" y="2310080"/>
                <a:ext cx="451080" cy="339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: Rounded Corners 2">
            <a:hlinkClick r:id="rId7" action="ppaction://hlinksldjump"/>
            <a:extLst>
              <a:ext uri="{FF2B5EF4-FFF2-40B4-BE49-F238E27FC236}">
                <a16:creationId xmlns:a16="http://schemas.microsoft.com/office/drawing/2014/main" id="{B624D58B-C36C-C451-7847-8A239320CF99}"/>
              </a:ext>
            </a:extLst>
          </p:cNvPr>
          <p:cNvSpPr/>
          <p:nvPr/>
        </p:nvSpPr>
        <p:spPr>
          <a:xfrm>
            <a:off x="10183003" y="5628758"/>
            <a:ext cx="1473753" cy="729343"/>
          </a:xfrm>
          <a:prstGeom prst="roundRect">
            <a:avLst>
              <a:gd name="adj" fmla="val 24130"/>
            </a:avLst>
          </a:prstGeom>
          <a:solidFill>
            <a:srgbClr val="B42F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Go back to Q4</a:t>
            </a:r>
            <a:endParaRPr lang="en-HK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5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7804F-FA4B-7B1E-E7D1-F70BC8580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45F3A5-B666-AD84-4BB8-4E6B2E297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" b="5237"/>
          <a:stretch/>
        </p:blipFill>
        <p:spPr>
          <a:xfrm>
            <a:off x="418837" y="1801482"/>
            <a:ext cx="11714310" cy="1308405"/>
          </a:xfrm>
          <a:prstGeom prst="rect">
            <a:avLst/>
          </a:prstGeom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586A4A10-B158-C7F4-165C-33C06B0B184B}"/>
              </a:ext>
            </a:extLst>
          </p:cNvPr>
          <p:cNvSpPr txBox="1"/>
          <p:nvPr/>
        </p:nvSpPr>
        <p:spPr>
          <a:xfrm>
            <a:off x="6580482" y="2291339"/>
            <a:ext cx="5050146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Ling 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193984-EC1E-3647-9204-4DAD3FC7E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7808" y="2583727"/>
            <a:ext cx="508016" cy="526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BD5857-49B9-A94A-0032-29DDBEA88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18837" y="3201987"/>
            <a:ext cx="530352" cy="51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D3FCB1-8893-67D2-C2CE-5F4FA0B392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4" t="458" r="281" b="1"/>
          <a:stretch>
            <a:fillRect/>
          </a:stretch>
        </p:blipFill>
        <p:spPr>
          <a:xfrm>
            <a:off x="2280492" y="3352800"/>
            <a:ext cx="4880472" cy="321056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7BB3C5-1F27-2116-D237-9B95056A3522}"/>
              </a:ext>
            </a:extLst>
          </p:cNvPr>
          <p:cNvCxnSpPr>
            <a:cxnSpLocks/>
          </p:cNvCxnSpPr>
          <p:nvPr/>
        </p:nvCxnSpPr>
        <p:spPr>
          <a:xfrm>
            <a:off x="4713304" y="5359660"/>
            <a:ext cx="21795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B7BD59-C0F3-7FDA-AA0B-133F59EFD8FB}"/>
              </a:ext>
            </a:extLst>
          </p:cNvPr>
          <p:cNvCxnSpPr>
            <a:cxnSpLocks/>
          </p:cNvCxnSpPr>
          <p:nvPr/>
        </p:nvCxnSpPr>
        <p:spPr>
          <a:xfrm>
            <a:off x="2470221" y="5689860"/>
            <a:ext cx="4822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6EA666-5F2C-E85A-BAF6-5831A23DB666}"/>
              </a:ext>
            </a:extLst>
          </p:cNvPr>
          <p:cNvSpPr txBox="1"/>
          <p:nvPr/>
        </p:nvSpPr>
        <p:spPr>
          <a:xfrm>
            <a:off x="424922" y="1265918"/>
            <a:ext cx="802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E4194"/>
                </a:solidFill>
                <a:latin typeface="Century Gothic" panose="020B0502020202020204" pitchFamily="34" charset="0"/>
              </a:rPr>
              <a:t>Answer the question in a complete sentence.</a:t>
            </a:r>
            <a:endParaRPr lang="en-HK" sz="2800" b="1" dirty="0">
              <a:solidFill>
                <a:srgbClr val="0E4194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14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7CBD2-7702-ABC3-6EE2-CB2F840BB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0FD257-0B74-6C12-00AE-AF3B99F54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8816"/>
          <a:stretch/>
        </p:blipFill>
        <p:spPr>
          <a:xfrm>
            <a:off x="394957" y="1983954"/>
            <a:ext cx="9753882" cy="1174030"/>
          </a:xfrm>
          <a:prstGeom prst="rect">
            <a:avLst/>
          </a:prstGeom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6F2F0170-5B7D-C597-0E44-4B3309DBF592}"/>
              </a:ext>
            </a:extLst>
          </p:cNvPr>
          <p:cNvSpPr txBox="1"/>
          <p:nvPr/>
        </p:nvSpPr>
        <p:spPr>
          <a:xfrm>
            <a:off x="2716658" y="2456961"/>
            <a:ext cx="5207000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sleep a lot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9DC49D-9D76-7F4D-0E67-9FD805925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8630" y="2624823"/>
            <a:ext cx="508016" cy="526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F7CBB7-AD3C-D3D1-C5D1-0A9DBAC91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49659" y="3281583"/>
            <a:ext cx="530352" cy="51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FDD4B-DA56-DDA5-BF95-44CD8B1784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" r="-409"/>
          <a:stretch>
            <a:fillRect/>
          </a:stretch>
        </p:blipFill>
        <p:spPr>
          <a:xfrm>
            <a:off x="2379644" y="3352800"/>
            <a:ext cx="4814370" cy="321056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EE055F-3658-6D2E-0AB6-B70A0003FA74}"/>
              </a:ext>
            </a:extLst>
          </p:cNvPr>
          <p:cNvCxnSpPr>
            <a:cxnSpLocks/>
          </p:cNvCxnSpPr>
          <p:nvPr/>
        </p:nvCxnSpPr>
        <p:spPr>
          <a:xfrm>
            <a:off x="5852938" y="5667520"/>
            <a:ext cx="779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9BD4E5-940D-ECF4-3C38-FEB829A7F177}"/>
              </a:ext>
            </a:extLst>
          </p:cNvPr>
          <p:cNvSpPr txBox="1"/>
          <p:nvPr/>
        </p:nvSpPr>
        <p:spPr>
          <a:xfrm>
            <a:off x="424922" y="1265918"/>
            <a:ext cx="802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E4194"/>
                </a:solidFill>
                <a:latin typeface="Century Gothic" panose="020B0502020202020204" pitchFamily="34" charset="0"/>
              </a:rPr>
              <a:t>Answer the question in a complete sentence.</a:t>
            </a:r>
            <a:endParaRPr lang="en-HK" sz="2800" b="1" dirty="0">
              <a:solidFill>
                <a:srgbClr val="0E419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20990-7943-098D-107F-7664C7B6F2FC}"/>
              </a:ext>
            </a:extLst>
          </p:cNvPr>
          <p:cNvCxnSpPr>
            <a:cxnSpLocks/>
          </p:cNvCxnSpPr>
          <p:nvPr/>
        </p:nvCxnSpPr>
        <p:spPr>
          <a:xfrm>
            <a:off x="2468924" y="6073308"/>
            <a:ext cx="2323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192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68192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B883D7-90A2-40BA-9DFE-88AF3DAF86D6}"/>
              </a:ext>
            </a:extLst>
          </p:cNvPr>
          <p:cNvSpPr txBox="1"/>
          <p:nvPr/>
        </p:nvSpPr>
        <p:spPr>
          <a:xfrm>
            <a:off x="676017" y="628301"/>
            <a:ext cx="1083996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400" b="1" dirty="0"/>
              <a:t>Acknowledgements</a:t>
            </a:r>
            <a:endParaRPr lang="en-HK" sz="1400" dirty="0"/>
          </a:p>
          <a:p>
            <a:r>
              <a:rPr lang="en-HK" sz="1400" dirty="0"/>
              <a:t>We would like to thank the following organisations and people for permission to use their images:</a:t>
            </a:r>
          </a:p>
          <a:p>
            <a:endParaRPr lang="en-HK" sz="1400" dirty="0"/>
          </a:p>
          <a:p>
            <a:r>
              <a:rPr lang="en-HK" sz="1400" dirty="0"/>
              <a:t>Meraupindo / Shutterstock</a:t>
            </a:r>
          </a:p>
          <a:p>
            <a:endParaRPr lang="en-HK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78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3128AF-D8DD-1A3B-77E8-55C7846F8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11149" r="9051" b="74118"/>
          <a:stretch/>
        </p:blipFill>
        <p:spPr>
          <a:xfrm>
            <a:off x="142410" y="1819174"/>
            <a:ext cx="11714310" cy="2864585"/>
          </a:xfrm>
          <a:prstGeom prst="rect">
            <a:avLst/>
          </a:prstGeom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8ABA6D39-7961-652E-C1C9-D5494D4E31C2}"/>
              </a:ext>
            </a:extLst>
          </p:cNvPr>
          <p:cNvSpPr txBox="1"/>
          <p:nvPr/>
        </p:nvSpPr>
        <p:spPr>
          <a:xfrm>
            <a:off x="3464626" y="3797118"/>
            <a:ext cx="669420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8" name="TextBox 46">
            <a:extLst>
              <a:ext uri="{FF2B5EF4-FFF2-40B4-BE49-F238E27FC236}">
                <a16:creationId xmlns:a16="http://schemas.microsoft.com/office/drawing/2014/main" id="{9E86C745-5365-B2D5-0D96-98CF4813004A}"/>
              </a:ext>
            </a:extLst>
          </p:cNvPr>
          <p:cNvSpPr txBox="1"/>
          <p:nvPr/>
        </p:nvSpPr>
        <p:spPr>
          <a:xfrm>
            <a:off x="6757541" y="3812582"/>
            <a:ext cx="669420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08954532-97BA-2C52-4DA0-DA78FE93D7E6}"/>
              </a:ext>
            </a:extLst>
          </p:cNvPr>
          <p:cNvSpPr txBox="1"/>
          <p:nvPr/>
        </p:nvSpPr>
        <p:spPr>
          <a:xfrm>
            <a:off x="10050456" y="3797118"/>
            <a:ext cx="732211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8A1D7A-278D-4DD9-19C0-ACB017CF59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7808" y="2565857"/>
            <a:ext cx="508016" cy="526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F75E6E-3BE7-7179-1230-7A1804A7E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880038" y="2544414"/>
            <a:ext cx="508016" cy="526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4146D9-93A4-7B3B-8D6F-82FDB40DC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32268" y="2559878"/>
            <a:ext cx="508016" cy="526160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02A8E4F5-69E2-325E-41A5-52B4B4EDE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24922" y="3188932"/>
            <a:ext cx="530352" cy="512064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  <a:extLst>
              <a:ext uri="{FF2B5EF4-FFF2-40B4-BE49-F238E27FC236}">
                <a16:creationId xmlns:a16="http://schemas.microsoft.com/office/drawing/2014/main" id="{56CF686B-1540-E60C-87D6-BFF7C37FEF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877152" y="3139345"/>
            <a:ext cx="530352" cy="512064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  <a:extLst>
              <a:ext uri="{FF2B5EF4-FFF2-40B4-BE49-F238E27FC236}">
                <a16:creationId xmlns:a16="http://schemas.microsoft.com/office/drawing/2014/main" id="{CC5B0486-A209-FF99-5A3D-75177CE212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342446" y="3162637"/>
            <a:ext cx="530352" cy="512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D6906C-042A-B75F-E253-10F5C320B1B6}"/>
              </a:ext>
            </a:extLst>
          </p:cNvPr>
          <p:cNvSpPr txBox="1"/>
          <p:nvPr/>
        </p:nvSpPr>
        <p:spPr>
          <a:xfrm>
            <a:off x="424922" y="1265918"/>
            <a:ext cx="8566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E4194"/>
                </a:solidFill>
                <a:latin typeface="Century Gothic" panose="020B0502020202020204" pitchFamily="34" charset="0"/>
              </a:rPr>
              <a:t>Read the story again. Write the correct numbers.</a:t>
            </a:r>
            <a:endParaRPr lang="en-HK" sz="2800" b="1" dirty="0">
              <a:solidFill>
                <a:srgbClr val="0E4194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11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023ADA4-94E0-BF58-D1D2-A50933A57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age of a book&#10;&#10;AI-generated content may be incorrect.">
            <a:extLst>
              <a:ext uri="{FF2B5EF4-FFF2-40B4-BE49-F238E27FC236}">
                <a16:creationId xmlns:a16="http://schemas.microsoft.com/office/drawing/2014/main" id="{E3D0D565-9ABB-452E-905C-729AFDC6E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t="15843" r="10394" b="47111"/>
          <a:stretch/>
        </p:blipFill>
        <p:spPr>
          <a:xfrm>
            <a:off x="993692" y="864299"/>
            <a:ext cx="8222133" cy="53221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7599E3-05D7-E60F-F8EE-E1F37F4F13BC}"/>
              </a:ext>
            </a:extLst>
          </p:cNvPr>
          <p:cNvCxnSpPr>
            <a:cxnSpLocks/>
          </p:cNvCxnSpPr>
          <p:nvPr/>
        </p:nvCxnSpPr>
        <p:spPr>
          <a:xfrm>
            <a:off x="2646527" y="4483100"/>
            <a:ext cx="24582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A50734D-6B5E-C621-3AB9-08465D39C0AF}"/>
                  </a:ext>
                </a:extLst>
              </p14:cNvPr>
              <p14:cNvContentPartPr/>
              <p14:nvPr/>
            </p14:nvContentPartPr>
            <p14:xfrm>
              <a:off x="5320580" y="1485260"/>
              <a:ext cx="2109600" cy="1563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A50734D-6B5E-C621-3AB9-08465D39C0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4460" y="1479140"/>
                <a:ext cx="2121840" cy="1575360"/>
              </a:xfrm>
              <a:prstGeom prst="rect">
                <a:avLst/>
              </a:prstGeom>
            </p:spPr>
          </p:pic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302105-024A-6768-F921-82D634AB2219}"/>
              </a:ext>
            </a:extLst>
          </p:cNvPr>
          <p:cNvCxnSpPr>
            <a:cxnSpLocks/>
          </p:cNvCxnSpPr>
          <p:nvPr/>
        </p:nvCxnSpPr>
        <p:spPr>
          <a:xfrm>
            <a:off x="1801977" y="4813300"/>
            <a:ext cx="24582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1625460-ED48-1191-CD06-9025EBDE67E0}"/>
                  </a:ext>
                </a:extLst>
              </p14:cNvPr>
              <p14:cNvContentPartPr/>
              <p14:nvPr/>
            </p14:nvContentPartPr>
            <p14:xfrm>
              <a:off x="1523660" y="2024540"/>
              <a:ext cx="2719080" cy="1380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1625460-ED48-1191-CD06-9025EBDE67E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17540" y="2018420"/>
                <a:ext cx="2731320" cy="139284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B640C8-8D7C-1989-00B6-539965F113EC}"/>
              </a:ext>
            </a:extLst>
          </p:cNvPr>
          <p:cNvCxnSpPr>
            <a:cxnSpLocks/>
          </p:cNvCxnSpPr>
          <p:nvPr/>
        </p:nvCxnSpPr>
        <p:spPr>
          <a:xfrm>
            <a:off x="1801977" y="5194300"/>
            <a:ext cx="3536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5EE362-D2E5-F5D5-6E8C-FAD25238FB1F}"/>
              </a:ext>
            </a:extLst>
          </p:cNvPr>
          <p:cNvGrpSpPr/>
          <p:nvPr/>
        </p:nvGrpSpPr>
        <p:grpSpPr>
          <a:xfrm>
            <a:off x="1523300" y="1986740"/>
            <a:ext cx="2630520" cy="1417680"/>
            <a:chOff x="901000" y="1986740"/>
            <a:chExt cx="2630520" cy="141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14ED45-7853-AB2E-A387-95353E5E44F9}"/>
                    </a:ext>
                  </a:extLst>
                </p14:cNvPr>
                <p14:cNvContentPartPr/>
                <p14:nvPr/>
              </p14:nvContentPartPr>
              <p14:xfrm>
                <a:off x="901000" y="1986740"/>
                <a:ext cx="2630520" cy="1417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14ED45-7853-AB2E-A387-95353E5E44F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4880" y="1980622"/>
                  <a:ext cx="2642760" cy="1429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2A2AF51-F189-C0DA-4B8E-CF26B6727E74}"/>
                    </a:ext>
                  </a:extLst>
                </p14:cNvPr>
                <p14:cNvContentPartPr/>
                <p14:nvPr/>
              </p14:nvContentPartPr>
              <p14:xfrm>
                <a:off x="1993960" y="2019140"/>
                <a:ext cx="3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2A2AF51-F189-C0DA-4B8E-CF26B6727E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87840" y="201302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TextBox 14">
            <a:extLst>
              <a:ext uri="{FF2B5EF4-FFF2-40B4-BE49-F238E27FC236}">
                <a16:creationId xmlns:a16="http://schemas.microsoft.com/office/drawing/2014/main" id="{FB435A55-A4C3-284C-73B5-ACFF90624540}"/>
              </a:ext>
            </a:extLst>
          </p:cNvPr>
          <p:cNvSpPr txBox="1"/>
          <p:nvPr/>
        </p:nvSpPr>
        <p:spPr>
          <a:xfrm>
            <a:off x="9439227" y="1229242"/>
            <a:ext cx="669420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3E05360A-7F95-B641-D618-B88150B0E172}"/>
              </a:ext>
            </a:extLst>
          </p:cNvPr>
          <p:cNvSpPr txBox="1"/>
          <p:nvPr/>
        </p:nvSpPr>
        <p:spPr>
          <a:xfrm>
            <a:off x="9756369" y="1229242"/>
            <a:ext cx="1074591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+ 6</a:t>
            </a: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0028FC53-0AFF-C920-CCA7-C48BB5D02E68}"/>
              </a:ext>
            </a:extLst>
          </p:cNvPr>
          <p:cNvSpPr txBox="1"/>
          <p:nvPr/>
        </p:nvSpPr>
        <p:spPr>
          <a:xfrm>
            <a:off x="10382585" y="1229242"/>
            <a:ext cx="1074591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?</a:t>
            </a: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631E8DAF-1245-DB4A-D0B8-C7D761F7B8DF}"/>
              </a:ext>
            </a:extLst>
          </p:cNvPr>
          <p:cNvSpPr txBox="1"/>
          <p:nvPr/>
        </p:nvSpPr>
        <p:spPr>
          <a:xfrm>
            <a:off x="9756369" y="1229242"/>
            <a:ext cx="1074591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+ 7</a:t>
            </a:r>
          </a:p>
        </p:txBody>
      </p:sp>
      <p:sp>
        <p:nvSpPr>
          <p:cNvPr id="3" name="Rectangle: Rounded Corners 2">
            <a:hlinkClick r:id="rId13" action="ppaction://hlinksldjump"/>
            <a:extLst>
              <a:ext uri="{FF2B5EF4-FFF2-40B4-BE49-F238E27FC236}">
                <a16:creationId xmlns:a16="http://schemas.microsoft.com/office/drawing/2014/main" id="{EC8EFFC3-71AA-2B16-981D-AED8AC3C8247}"/>
              </a:ext>
            </a:extLst>
          </p:cNvPr>
          <p:cNvSpPr/>
          <p:nvPr/>
        </p:nvSpPr>
        <p:spPr>
          <a:xfrm>
            <a:off x="10183003" y="5628758"/>
            <a:ext cx="1473753" cy="729343"/>
          </a:xfrm>
          <a:prstGeom prst="roundRect">
            <a:avLst>
              <a:gd name="adj" fmla="val 24130"/>
            </a:avLst>
          </a:prstGeom>
          <a:solidFill>
            <a:srgbClr val="B42F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Go back to Q1</a:t>
            </a:r>
            <a:endParaRPr lang="en-HK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5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3" grpId="1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305A059-3FD8-27F3-E96E-966EFC245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age of a book&#10;&#10;AI-generated content may be incorrect.">
            <a:extLst>
              <a:ext uri="{FF2B5EF4-FFF2-40B4-BE49-F238E27FC236}">
                <a16:creationId xmlns:a16="http://schemas.microsoft.com/office/drawing/2014/main" id="{FEE3B5B6-9019-BFF3-4AA5-3BF26E2C8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53682" r="10381" b="20510"/>
          <a:stretch/>
        </p:blipFill>
        <p:spPr>
          <a:xfrm>
            <a:off x="734824" y="864298"/>
            <a:ext cx="10282112" cy="449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EC4856-0357-7DF7-4688-6126F7875FD0}"/>
              </a:ext>
            </a:extLst>
          </p:cNvPr>
          <p:cNvCxnSpPr>
            <a:cxnSpLocks/>
          </p:cNvCxnSpPr>
          <p:nvPr/>
        </p:nvCxnSpPr>
        <p:spPr>
          <a:xfrm>
            <a:off x="2633827" y="2514600"/>
            <a:ext cx="2001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9DF699-63D8-85F6-F6E9-7DF5D3CDD4D8}"/>
              </a:ext>
            </a:extLst>
          </p:cNvPr>
          <p:cNvCxnSpPr>
            <a:cxnSpLocks/>
          </p:cNvCxnSpPr>
          <p:nvPr/>
        </p:nvCxnSpPr>
        <p:spPr>
          <a:xfrm>
            <a:off x="2111939" y="2882900"/>
            <a:ext cx="16147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Oval 169">
            <a:extLst>
              <a:ext uri="{FF2B5EF4-FFF2-40B4-BE49-F238E27FC236}">
                <a16:creationId xmlns:a16="http://schemas.microsoft.com/office/drawing/2014/main" id="{78B1766A-39A2-43CF-BF6F-48C7A7164B5F}"/>
              </a:ext>
            </a:extLst>
          </p:cNvPr>
          <p:cNvSpPr/>
          <p:nvPr/>
        </p:nvSpPr>
        <p:spPr>
          <a:xfrm>
            <a:off x="7346520" y="2804400"/>
            <a:ext cx="731520" cy="731520"/>
          </a:xfrm>
          <a:prstGeom prst="ellipse">
            <a:avLst/>
          </a:prstGeom>
          <a:solidFill>
            <a:srgbClr val="E71224">
              <a:alpha val="5000"/>
            </a:srgbClr>
          </a:solidFill>
          <a:ln w="28575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ja-JP" altLang="en-US">
              <a:solidFill>
                <a:srgbClr val="E71224"/>
              </a:solidFill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44907C15-FE25-4B16-AF70-5C04CDEE7541}"/>
              </a:ext>
            </a:extLst>
          </p:cNvPr>
          <p:cNvSpPr/>
          <p:nvPr/>
        </p:nvSpPr>
        <p:spPr>
          <a:xfrm>
            <a:off x="6310800" y="2723760"/>
            <a:ext cx="548640" cy="548640"/>
          </a:xfrm>
          <a:prstGeom prst="ellipse">
            <a:avLst/>
          </a:prstGeom>
          <a:solidFill>
            <a:srgbClr val="E71224">
              <a:alpha val="5000"/>
            </a:srgbClr>
          </a:solidFill>
          <a:ln w="28575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ja-JP" altLang="en-US">
              <a:solidFill>
                <a:srgbClr val="E71224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1E15068D-34F7-493A-AC3C-D2C12AA9275A}"/>
              </a:ext>
            </a:extLst>
          </p:cNvPr>
          <p:cNvSpPr/>
          <p:nvPr/>
        </p:nvSpPr>
        <p:spPr>
          <a:xfrm>
            <a:off x="7815132" y="2222919"/>
            <a:ext cx="548640" cy="548640"/>
          </a:xfrm>
          <a:prstGeom prst="ellipse">
            <a:avLst/>
          </a:prstGeom>
          <a:solidFill>
            <a:srgbClr val="E71224">
              <a:alpha val="5000"/>
            </a:srgbClr>
          </a:solidFill>
          <a:ln w="28575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ja-JP" altLang="en-US">
              <a:solidFill>
                <a:srgbClr val="E71224"/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3351645-FE9C-4530-AE53-AA19B62F534E}"/>
              </a:ext>
            </a:extLst>
          </p:cNvPr>
          <p:cNvSpPr/>
          <p:nvPr/>
        </p:nvSpPr>
        <p:spPr>
          <a:xfrm>
            <a:off x="6874704" y="2377199"/>
            <a:ext cx="36576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28575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ja-JP" altLang="en-US">
              <a:solidFill>
                <a:srgbClr val="E71224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2E92324-63C2-45EF-BA5B-1439C4CEFBB9}"/>
              </a:ext>
            </a:extLst>
          </p:cNvPr>
          <p:cNvSpPr/>
          <p:nvPr/>
        </p:nvSpPr>
        <p:spPr>
          <a:xfrm>
            <a:off x="6261372" y="2359740"/>
            <a:ext cx="36576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28575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ja-JP" altLang="en-US">
              <a:solidFill>
                <a:srgbClr val="E71224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EDB3EC6-AF9C-40B6-B3CF-F3FF3500F866}"/>
              </a:ext>
            </a:extLst>
          </p:cNvPr>
          <p:cNvSpPr/>
          <p:nvPr/>
        </p:nvSpPr>
        <p:spPr>
          <a:xfrm>
            <a:off x="9009794" y="1695641"/>
            <a:ext cx="36576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28575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ja-JP" altLang="en-US">
              <a:solidFill>
                <a:srgbClr val="E71224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398A884-AB1B-4662-9391-4D0652A4396D}"/>
              </a:ext>
            </a:extLst>
          </p:cNvPr>
          <p:cNvSpPr/>
          <p:nvPr/>
        </p:nvSpPr>
        <p:spPr>
          <a:xfrm>
            <a:off x="8938440" y="2065680"/>
            <a:ext cx="548640" cy="548640"/>
          </a:xfrm>
          <a:prstGeom prst="ellipse">
            <a:avLst/>
          </a:prstGeom>
          <a:solidFill>
            <a:srgbClr val="E71224">
              <a:alpha val="5000"/>
            </a:srgbClr>
          </a:solidFill>
          <a:ln w="28575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ja-JP" altLang="en-US">
              <a:solidFill>
                <a:srgbClr val="E71224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8CB87D6-9949-44B2-AF27-30E2CC066E5D}"/>
              </a:ext>
            </a:extLst>
          </p:cNvPr>
          <p:cNvSpPr/>
          <p:nvPr/>
        </p:nvSpPr>
        <p:spPr>
          <a:xfrm>
            <a:off x="8498880" y="2144880"/>
            <a:ext cx="36576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28575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ja-JP" altLang="en-US">
              <a:solidFill>
                <a:srgbClr val="E71224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270A8AE-07C2-4E66-ACDE-AF363024460D}"/>
              </a:ext>
            </a:extLst>
          </p:cNvPr>
          <p:cNvSpPr/>
          <p:nvPr/>
        </p:nvSpPr>
        <p:spPr>
          <a:xfrm>
            <a:off x="8673660" y="1582839"/>
            <a:ext cx="36576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28575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ja-JP" altLang="en-US">
              <a:solidFill>
                <a:srgbClr val="E71224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F9CFCD6-8965-496F-B19D-4CF57FD91573}"/>
              </a:ext>
            </a:extLst>
          </p:cNvPr>
          <p:cNvSpPr/>
          <p:nvPr/>
        </p:nvSpPr>
        <p:spPr>
          <a:xfrm>
            <a:off x="7979760" y="1767600"/>
            <a:ext cx="441432" cy="432558"/>
          </a:xfrm>
          <a:prstGeom prst="ellipse">
            <a:avLst/>
          </a:prstGeom>
          <a:solidFill>
            <a:srgbClr val="E71224">
              <a:alpha val="5000"/>
            </a:srgbClr>
          </a:solidFill>
          <a:ln w="28575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ja-JP" altLang="en-US">
              <a:solidFill>
                <a:srgbClr val="E71224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3DE4D33-7D55-46B4-BD45-B0CF5024285D}"/>
              </a:ext>
            </a:extLst>
          </p:cNvPr>
          <p:cNvSpPr/>
          <p:nvPr/>
        </p:nvSpPr>
        <p:spPr>
          <a:xfrm>
            <a:off x="7335792" y="1929600"/>
            <a:ext cx="548640" cy="548640"/>
          </a:xfrm>
          <a:prstGeom prst="ellipse">
            <a:avLst/>
          </a:prstGeom>
          <a:solidFill>
            <a:srgbClr val="E71224">
              <a:alpha val="5000"/>
            </a:srgbClr>
          </a:solidFill>
          <a:ln w="28575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ja-JP" altLang="en-US">
              <a:solidFill>
                <a:srgbClr val="E71224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8116D6-7F6D-46FF-9310-46E6D7F540BA}"/>
              </a:ext>
            </a:extLst>
          </p:cNvPr>
          <p:cNvSpPr/>
          <p:nvPr/>
        </p:nvSpPr>
        <p:spPr>
          <a:xfrm>
            <a:off x="6708024" y="1674279"/>
            <a:ext cx="548640" cy="548640"/>
          </a:xfrm>
          <a:prstGeom prst="ellipse">
            <a:avLst/>
          </a:prstGeom>
          <a:solidFill>
            <a:srgbClr val="E71224">
              <a:alpha val="5000"/>
            </a:srgbClr>
          </a:solidFill>
          <a:ln w="28575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ja-JP" altLang="en-US">
              <a:solidFill>
                <a:srgbClr val="E71224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AE75A4-0B4A-47D3-9AEF-46BE3C891AC3}"/>
              </a:ext>
            </a:extLst>
          </p:cNvPr>
          <p:cNvSpPr/>
          <p:nvPr/>
        </p:nvSpPr>
        <p:spPr>
          <a:xfrm>
            <a:off x="6221520" y="1723320"/>
            <a:ext cx="36576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28575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ja-JP" altLang="en-US">
              <a:solidFill>
                <a:srgbClr val="E71224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24C0D83A-4C0E-40FD-B712-CFC73A3EF01A}"/>
              </a:ext>
            </a:extLst>
          </p:cNvPr>
          <p:cNvSpPr/>
          <p:nvPr/>
        </p:nvSpPr>
        <p:spPr>
          <a:xfrm rot="1800000">
            <a:off x="6958800" y="2776680"/>
            <a:ext cx="36576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28575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E71224"/>
              </a:solidFill>
            </a:endParaRPr>
          </a:p>
        </p:txBody>
      </p:sp>
      <p:sp>
        <p:nvSpPr>
          <p:cNvPr id="2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id="{CCC7D6C6-3138-127F-19E8-DC3C2AEFC4AD}"/>
              </a:ext>
            </a:extLst>
          </p:cNvPr>
          <p:cNvSpPr/>
          <p:nvPr/>
        </p:nvSpPr>
        <p:spPr>
          <a:xfrm>
            <a:off x="10183003" y="5628758"/>
            <a:ext cx="1473753" cy="729343"/>
          </a:xfrm>
          <a:prstGeom prst="roundRect">
            <a:avLst>
              <a:gd name="adj" fmla="val 24130"/>
            </a:avLst>
          </a:prstGeom>
          <a:solidFill>
            <a:srgbClr val="B42F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Go back to Q1</a:t>
            </a:r>
            <a:endParaRPr lang="en-HK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57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42" grpId="0" animBg="1"/>
      <p:bldP spid="132" grpId="0" animBg="1"/>
      <p:bldP spid="122" grpId="0" animBg="1"/>
      <p:bldP spid="112" grpId="0" animBg="1"/>
      <p:bldP spid="102" grpId="0" animBg="1"/>
      <p:bldP spid="92" grpId="0" animBg="1"/>
      <p:bldP spid="82" grpId="0" animBg="1"/>
      <p:bldP spid="69" grpId="0" animBg="1"/>
      <p:bldP spid="59" grpId="0" animBg="1"/>
      <p:bldP spid="49" grpId="0" animBg="1"/>
      <p:bldP spid="34" grpId="0" animBg="1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A5268D0-042F-32BC-4A9A-F87F7F01A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129ACF2-83F7-844F-E47C-34560BD75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" b="672"/>
          <a:stretch/>
        </p:blipFill>
        <p:spPr>
          <a:xfrm>
            <a:off x="843280" y="1241966"/>
            <a:ext cx="9895840" cy="449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67480B-74CA-B0B7-7CA6-1E10F0E99E7F}"/>
              </a:ext>
            </a:extLst>
          </p:cNvPr>
          <p:cNvCxnSpPr>
            <a:cxnSpLocks/>
          </p:cNvCxnSpPr>
          <p:nvPr/>
        </p:nvCxnSpPr>
        <p:spPr>
          <a:xfrm>
            <a:off x="5439578" y="2464534"/>
            <a:ext cx="4211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id="{F22FC483-FAD9-018F-BF49-B011C3DF9FEE}"/>
              </a:ext>
            </a:extLst>
          </p:cNvPr>
          <p:cNvSpPr/>
          <p:nvPr/>
        </p:nvSpPr>
        <p:spPr>
          <a:xfrm>
            <a:off x="10183003" y="5628758"/>
            <a:ext cx="1473753" cy="729343"/>
          </a:xfrm>
          <a:prstGeom prst="roundRect">
            <a:avLst>
              <a:gd name="adj" fmla="val 24130"/>
            </a:avLst>
          </a:prstGeom>
          <a:solidFill>
            <a:srgbClr val="B42F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Go back to Q1</a:t>
            </a:r>
            <a:endParaRPr lang="en-HK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7F043D-6F8A-2270-1FBA-FFF3EF98EF79}"/>
              </a:ext>
            </a:extLst>
          </p:cNvPr>
          <p:cNvCxnSpPr>
            <a:cxnSpLocks/>
          </p:cNvCxnSpPr>
          <p:nvPr/>
        </p:nvCxnSpPr>
        <p:spPr>
          <a:xfrm>
            <a:off x="5439578" y="2793204"/>
            <a:ext cx="5205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280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7E307-ED89-9460-479B-FAFCF9414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82F946-AE20-8BE2-9171-D5FC6003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23704" r="-1745" b="59744"/>
          <a:stretch>
            <a:fillRect/>
          </a:stretch>
        </p:blipFill>
        <p:spPr>
          <a:xfrm>
            <a:off x="289644" y="1678865"/>
            <a:ext cx="11714310" cy="2737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CC6CAE-B06F-1D3B-932E-77CF77D09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8828" y="2492287"/>
            <a:ext cx="508016" cy="526160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1A0E000A-57D2-253F-1947-F155545EE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8087" y="3115362"/>
            <a:ext cx="530352" cy="51206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D1EFC04-B836-0931-E334-DB52ECCE3B68}"/>
              </a:ext>
            </a:extLst>
          </p:cNvPr>
          <p:cNvSpPr/>
          <p:nvPr/>
        </p:nvSpPr>
        <p:spPr>
          <a:xfrm>
            <a:off x="4426334" y="2489781"/>
            <a:ext cx="411480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77B27-6CBD-8C04-7C08-D5882A3C7CD6}"/>
              </a:ext>
            </a:extLst>
          </p:cNvPr>
          <p:cNvSpPr txBox="1"/>
          <p:nvPr/>
        </p:nvSpPr>
        <p:spPr>
          <a:xfrm>
            <a:off x="424922" y="1265918"/>
            <a:ext cx="7588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E4194"/>
                </a:solidFill>
                <a:latin typeface="Century Gothic" panose="020B0502020202020204" pitchFamily="34" charset="0"/>
              </a:rPr>
              <a:t>Read the story again. Blacken </a:t>
            </a:r>
            <a:r>
              <a:rPr lang="en-US" sz="2800" b="1" dirty="0">
                <a:solidFill>
                  <a:srgbClr val="0E4194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 </a:t>
            </a:r>
            <a:r>
              <a:rPr lang="en-US" sz="2800" b="1" dirty="0">
                <a:solidFill>
                  <a:srgbClr val="0E4194"/>
                </a:solidFill>
                <a:latin typeface="Century Gothic" panose="020B0502020202020204" pitchFamily="34" charset="0"/>
              </a:rPr>
              <a:t>the circle.</a:t>
            </a:r>
            <a:endParaRPr lang="en-HK" sz="2800" b="1" dirty="0">
              <a:solidFill>
                <a:srgbClr val="0E4194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8EF5EDD-249D-7724-6289-7C2853B87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A03978-B6B6-06A5-544E-F642B8BE2E69}"/>
              </a:ext>
            </a:extLst>
          </p:cNvPr>
          <p:cNvSpPr txBox="1"/>
          <p:nvPr/>
        </p:nvSpPr>
        <p:spPr>
          <a:xfrm>
            <a:off x="1721045" y="4512234"/>
            <a:ext cx="86419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Picture 3, Leo's mum is angry because Leo is not following the rules at the zoo. </a:t>
            </a:r>
          </a:p>
        </p:txBody>
      </p:sp>
      <p:pic>
        <p:nvPicPr>
          <p:cNvPr id="6" name="Picture 5" descr="A page of a book&#10;&#10;AI-generated content may be incorrect.">
            <a:extLst>
              <a:ext uri="{FF2B5EF4-FFF2-40B4-BE49-F238E27FC236}">
                <a16:creationId xmlns:a16="http://schemas.microsoft.com/office/drawing/2014/main" id="{15F2CE15-A048-75D3-24F0-266D27FFB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74676" r="10411" b="4891"/>
          <a:stretch/>
        </p:blipFill>
        <p:spPr>
          <a:xfrm>
            <a:off x="1069404" y="852442"/>
            <a:ext cx="9706348" cy="3558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age of a book&#10;&#10;AI-generated content may be incorrect.">
            <a:extLst>
              <a:ext uri="{FF2B5EF4-FFF2-40B4-BE49-F238E27FC236}">
                <a16:creationId xmlns:a16="http://schemas.microsoft.com/office/drawing/2014/main" id="{7644543D-D13D-97D1-E405-8B24CE589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3" t="83404" r="14639" b="5387"/>
          <a:stretch/>
        </p:blipFill>
        <p:spPr>
          <a:xfrm>
            <a:off x="8166629" y="2376616"/>
            <a:ext cx="2071625" cy="1952368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2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id="{C6FE73C3-4438-DEC8-8CD1-7F7F30099A4B}"/>
              </a:ext>
            </a:extLst>
          </p:cNvPr>
          <p:cNvSpPr/>
          <p:nvPr/>
        </p:nvSpPr>
        <p:spPr>
          <a:xfrm>
            <a:off x="10183003" y="5628758"/>
            <a:ext cx="1473753" cy="729343"/>
          </a:xfrm>
          <a:prstGeom prst="roundRect">
            <a:avLst>
              <a:gd name="adj" fmla="val 24130"/>
            </a:avLst>
          </a:prstGeom>
          <a:solidFill>
            <a:srgbClr val="B42F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Go back to Q2</a:t>
            </a:r>
            <a:endParaRPr lang="en-HK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5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0CCAC-B6A1-87B6-A87C-770CC035D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6D9E3A-8275-00C0-0DF9-CC3CA1D72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40903" r="9741" b="39999"/>
          <a:stretch/>
        </p:blipFill>
        <p:spPr>
          <a:xfrm>
            <a:off x="259003" y="1741120"/>
            <a:ext cx="11932997" cy="37133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9D88A5-57CE-4148-E259-54CB8E16F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8828" y="2492287"/>
            <a:ext cx="508016" cy="526160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091605B8-B359-59CC-8DEE-DE013D902F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8087" y="3115362"/>
            <a:ext cx="530352" cy="51206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0F164DD-D08F-CF3D-B2DF-9FDBA5B20985}"/>
              </a:ext>
            </a:extLst>
          </p:cNvPr>
          <p:cNvSpPr/>
          <p:nvPr/>
        </p:nvSpPr>
        <p:spPr>
          <a:xfrm>
            <a:off x="1447800" y="2507095"/>
            <a:ext cx="411480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44024-A4AD-8E6B-629F-F4F995BB6212}"/>
              </a:ext>
            </a:extLst>
          </p:cNvPr>
          <p:cNvSpPr txBox="1"/>
          <p:nvPr/>
        </p:nvSpPr>
        <p:spPr>
          <a:xfrm>
            <a:off x="424922" y="1265918"/>
            <a:ext cx="7588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E4194"/>
                </a:solidFill>
                <a:latin typeface="Century Gothic" panose="020B0502020202020204" pitchFamily="34" charset="0"/>
              </a:rPr>
              <a:t>Read the story again. Blacken </a:t>
            </a:r>
            <a:r>
              <a:rPr lang="en-US" sz="2800" b="1" dirty="0">
                <a:solidFill>
                  <a:srgbClr val="0E4194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 </a:t>
            </a:r>
            <a:r>
              <a:rPr lang="en-US" sz="2800" b="1" dirty="0">
                <a:solidFill>
                  <a:srgbClr val="0E4194"/>
                </a:solidFill>
                <a:latin typeface="Century Gothic" panose="020B0502020202020204" pitchFamily="34" charset="0"/>
              </a:rPr>
              <a:t>the circle.</a:t>
            </a:r>
            <a:endParaRPr lang="en-HK" sz="2800" b="1" dirty="0">
              <a:solidFill>
                <a:srgbClr val="0E4194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4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EBD18CB-2A58-7B8A-D42A-3703A76F8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93B75C8-ECA4-446D-391D-FC9F48FA9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" t="-1602" r="1580" b="-5831"/>
          <a:stretch>
            <a:fillRect/>
          </a:stretch>
        </p:blipFill>
        <p:spPr>
          <a:xfrm>
            <a:off x="7617196" y="879169"/>
            <a:ext cx="4389121" cy="321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00A85D-5C23-A169-7FD0-06CDF95B8BF4}"/>
              </a:ext>
            </a:extLst>
          </p:cNvPr>
          <p:cNvCxnSpPr>
            <a:cxnSpLocks/>
          </p:cNvCxnSpPr>
          <p:nvPr/>
        </p:nvCxnSpPr>
        <p:spPr>
          <a:xfrm>
            <a:off x="8907517" y="3790973"/>
            <a:ext cx="23281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05BFBE-4926-0873-5DE2-528FECAAD6FE}"/>
                  </a:ext>
                </a:extLst>
              </p14:cNvPr>
              <p14:cNvContentPartPr/>
              <p14:nvPr/>
            </p14:nvContentPartPr>
            <p14:xfrm>
              <a:off x="8328317" y="3582929"/>
              <a:ext cx="45648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05BFBE-4926-0873-5DE2-528FECAAD6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4317" y="3474929"/>
                <a:ext cx="56412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0B06B6F-F871-D4F0-4EDC-0341C2161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40903" r="9741" b="39999"/>
          <a:stretch/>
        </p:blipFill>
        <p:spPr>
          <a:xfrm>
            <a:off x="250361" y="927045"/>
            <a:ext cx="7278993" cy="22651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36BDEE-3E59-8F3A-9993-12736C8ECB0E}"/>
              </a:ext>
            </a:extLst>
          </p:cNvPr>
          <p:cNvSpPr txBox="1"/>
          <p:nvPr/>
        </p:nvSpPr>
        <p:spPr>
          <a:xfrm>
            <a:off x="1113531" y="4004495"/>
            <a:ext cx="99636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visitors at the zoo are asked to be quiet, it’s because loud noises can make the pandas feel uncomfortable. In Option A, you can see a panda that is upset because of loud music. This shows why we need to be quiet.</a:t>
            </a:r>
          </a:p>
        </p:txBody>
      </p:sp>
      <p:sp>
        <p:nvSpPr>
          <p:cNvPr id="2" name="Rectangle: Rounded Corners 1">
            <a:hlinkClick r:id="rId8" action="ppaction://hlinksldjump"/>
            <a:extLst>
              <a:ext uri="{FF2B5EF4-FFF2-40B4-BE49-F238E27FC236}">
                <a16:creationId xmlns:a16="http://schemas.microsoft.com/office/drawing/2014/main" id="{265FCE98-699C-BFD5-65AC-F6B2E48B2A80}"/>
              </a:ext>
            </a:extLst>
          </p:cNvPr>
          <p:cNvSpPr/>
          <p:nvPr/>
        </p:nvSpPr>
        <p:spPr>
          <a:xfrm>
            <a:off x="10183003" y="5628758"/>
            <a:ext cx="1473753" cy="729343"/>
          </a:xfrm>
          <a:prstGeom prst="roundRect">
            <a:avLst>
              <a:gd name="adj" fmla="val 24130"/>
            </a:avLst>
          </a:prstGeom>
          <a:solidFill>
            <a:srgbClr val="B42F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Go back to Q3</a:t>
            </a:r>
            <a:endParaRPr lang="en-HK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6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false,&quot;showPlaybackRateButton&quot;:false,&quot;showPrevButton&quot;:true,&quot;showRewind&quot;:false,&quot;showSlideNumbers&quot;:true,&quot;showSlideOnlyButton&quot;:true,&quot;showSubtitlesButton&quot;:false,&quot;showTimer&quot;:false,&quot;showVolumeControl&quot;:fals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rotatePromptEnabled&quot;:false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markerTools&quot;,&quot;outline&quot;],&quot;buttonsAtLeft&quot;:false,&quot;courseTitleVisible&quot;:false,&quot;showLogo&quot;:false,&quot;visible&quot;:true},&quot;version&quot;:&quot;1.3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AUDIO_SUBTITLES_LABEL&quot;:&quot;Closed Captions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ONTROL_PANEL_CLOSED_CAPTIONS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SUBTITLES&quot;:&quot;Closed Captions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OPUP_ROTATE_SCREEN_PROMPT_LANDSCAPE&quot;:&quot;Rotate your device to landscape mode&quot;,&quot;PB_POPUP_ROTATE_SCREEN_PROMPT_PORTRAIT&quot;:&quot;Rotate your device to the portrait mode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ALWAYS_START_OVER&quot;,&quot;enableKeyboardNavigation&quot;:true},&quot;keyboardSettings&quot;:&quot;&quot;,&quot;skinVersion&quot;:4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false,&quot;texts&quot;:[&quot;DT_SLIDE_TITLE&quot;,&quot;DT_SLIDE_NOTES_TEXT&quot;,&quot;DT_SLIDE_TEXT&quot;,&quot;DT_HYPERLINK_TOOLTIP&quot;]},&quot;resources&quot;:{&quot;attachments&quot;:false,&quot;fonts&quot;:[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fullscreen,slideNumber,goToPrev,goToNext&quot;,&quot;playerLayoutHeader&quot;:&quot;markerTools,outline,&quot;,&quot;playerLayoutHeaderButtonsPosition&quot;:&quot;right&quot;,&quot;playerLayoutOutline&quot;:&quot;enableSearch,showThumbnails,showSlideNumber,enableMultilevel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never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ple3e_1b_c4_p32_pr"/>
  <p:tag name="ISPRING_LMS_API_VERSION" val="SCORM 2004 (4th edition)"/>
  <p:tag name="ISPRING_ULTRA_SCORM_COURCE_TITLE" val="PLE3E 1B Chapter 4 Post-reading PPT"/>
  <p:tag name="ISPRING_ULTRA_SCORM_COURSE_ID" val="E84A6358-EA28-43A6-85C1-261A35ADD31E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invertReadingOrder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,&quot;uploadSources&quot;:true}}"/>
  <p:tag name="ISPRING_SCORM_RATE_SLIDES" val="0"/>
  <p:tag name="ISPRING_SCORM_PASSING_SCORE" val="0.000000"/>
  <p:tag name="ISPRING_PRESENTATION_TITLE" val="PLE3E 1B Chapter 4 Post-reading PPT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\uFFFD#\uFFFD\u0000{1BB5593B-751D-49A6-B6B3-FD998CCA9F0F}&quot;,&quot;C:\\Users\\HK1-UCatherineLeung\\OneDrive - Pearson PLC\\Digital\\PLE3E\\ePub\\1B&quot;]]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1BC469-9D91-4958-BBBC-2DD664CFD8D8}:2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671CBF-2BEA-4831-B336-CE503A79A2F7}: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642DEB-5253-4F80-B792-37A0FB86673A}:2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4F1BA6-AA09-4506-8A34-8D72181A3326}:2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BBC63E-EB34-4314-8C67-403743F69C8A}:2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06AC87-53D5-4408-A37E-828266D06917}:2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7F0938-887E-41FB-B0CD-2FAA6509C6ED}:3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A70100-7954-4BE4-9D28-C59B24A82D7E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234199-796B-4B4B-8271-25FD98524576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6D81F3-30C3-47D5-9811-7A2EA65150B0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683F37-6240-4ACE-A516-B26222A75032}:2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0C77AA-7CEC-474E-80C8-CAB6BD7FA8C9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2237ED-BF9A-433C-96BC-64A385513697}:2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C333E0-4D18-4682-B170-41E60D66C0E8}:2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95FD9E-CC58-4586-9998-5530509189CA}:27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719dc3-2774-4bb3-bd51-e2fea1f33844">
      <Terms xmlns="http://schemas.microsoft.com/office/infopath/2007/PartnerControls"/>
    </lcf76f155ced4ddcb4097134ff3c332f>
    <TaxCatchAll xmlns="ea194019-af41-4f5f-90aa-3f3df5d1765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44B0A76C4084CA3186D7728ADCBD0" ma:contentTypeVersion="13" ma:contentTypeDescription="Create a new document." ma:contentTypeScope="" ma:versionID="77d846f48fa6d3914ffde1cefecd4c50">
  <xsd:schema xmlns:xsd="http://www.w3.org/2001/XMLSchema" xmlns:xs="http://www.w3.org/2001/XMLSchema" xmlns:p="http://schemas.microsoft.com/office/2006/metadata/properties" xmlns:ns2="6a719dc3-2774-4bb3-bd51-e2fea1f33844" xmlns:ns3="ea194019-af41-4f5f-90aa-3f3df5d17659" targetNamespace="http://schemas.microsoft.com/office/2006/metadata/properties" ma:root="true" ma:fieldsID="29a37b74a8c481784ee7ca4e0b0e2957" ns2:_="" ns3:_="">
    <xsd:import namespace="6a719dc3-2774-4bb3-bd51-e2fea1f33844"/>
    <xsd:import namespace="ea194019-af41-4f5f-90aa-3f3df5d17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19dc3-2774-4bb3-bd51-e2fea1f338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94019-af41-4f5f-90aa-3f3df5d176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5126e43-fa45-48bc-ae95-bd46f43df1a2}" ma:internalName="TaxCatchAll" ma:showField="CatchAllData" ma:web="ea194019-af41-4f5f-90aa-3f3df5d176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DD53BB-0877-4A0B-9280-FE8DC6BD1E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8B1A51-7BC4-42DB-AAD0-B4C6FD3EA58A}">
  <ds:schemaRefs>
    <ds:schemaRef ds:uri="ea194019-af41-4f5f-90aa-3f3df5d17659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6a719dc3-2774-4bb3-bd51-e2fea1f33844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7126D94-E016-40AD-9023-CE326D7DA0B6}">
  <ds:schemaRefs>
    <ds:schemaRef ds:uri="6a719dc3-2774-4bb3-bd51-e2fea1f33844"/>
    <ds:schemaRef ds:uri="ea194019-af41-4f5f-90aa-3f3df5d176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207</Words>
  <Application>Microsoft Office PowerPoint</Application>
  <PresentationFormat>Widescreen</PresentationFormat>
  <Paragraphs>46</Paragraphs>
  <Slides>15</Slides>
  <Notes>15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Century Gothic</vt:lpstr>
      <vt:lpstr>Open Sans ExtraBold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PLE3E 1B Chapter 4 Post-reading PPT</dc:title>
  <dc:creator>Catherine Leung</dc:creator>
  <cp:lastModifiedBy>Catherine Leung</cp:lastModifiedBy>
  <cp:revision>4</cp:revision>
  <dcterms:created xsi:type="dcterms:W3CDTF">2025-02-12T03:48:57Z</dcterms:created>
  <dcterms:modified xsi:type="dcterms:W3CDTF">2025-10-22T03:51:41Z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0x010100C3A44B0A76C4084CA3186D7728ADCBD0</vt:lpwstr>
  </property>
  <property fmtid="{D5CDD505-2E9C-101B-9397-08002B2CF9AE}" pid="3" name="MediaServiceImageTags">
    <vt:lpwstr/>
  </property>
</Properties>
</file>