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ink/ink1.xml" ContentType="application/inkml+xml"/>
  <Override PartName="/ppt/tags/tag6.xml" ContentType="application/vnd.openxmlformats-officedocument.presentationml.tags+xml"/>
  <Override PartName="/ppt/notesSlides/notesSlide5.xml" ContentType="application/vnd.openxmlformats-officedocument.presentationml.notesSlide+xml"/>
  <Override PartName="/ppt/ink/ink2.xml" ContentType="application/inkml+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ink/ink3.xml" ContentType="application/inkml+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648" r:id="rId5"/>
  </p:sldMasterIdLst>
  <p:notesMasterIdLst>
    <p:notesMasterId r:id="rId54"/>
  </p:notesMasterIdLst>
  <p:handoutMasterIdLst>
    <p:handoutMasterId r:id="rId55"/>
  </p:handoutMasterIdLst>
  <p:sldIdLst>
    <p:sldId id="256" r:id="rId6"/>
    <p:sldId id="348" r:id="rId7"/>
    <p:sldId id="265" r:id="rId8"/>
    <p:sldId id="266" r:id="rId9"/>
    <p:sldId id="306" r:id="rId10"/>
    <p:sldId id="307" r:id="rId11"/>
    <p:sldId id="308" r:id="rId12"/>
    <p:sldId id="309" r:id="rId13"/>
    <p:sldId id="310" r:id="rId14"/>
    <p:sldId id="312" r:id="rId15"/>
    <p:sldId id="313" r:id="rId16"/>
    <p:sldId id="314" r:id="rId17"/>
    <p:sldId id="311" r:id="rId18"/>
    <p:sldId id="347" r:id="rId19"/>
    <p:sldId id="281" r:id="rId20"/>
    <p:sldId id="315" r:id="rId21"/>
    <p:sldId id="316" r:id="rId22"/>
    <p:sldId id="318" r:id="rId23"/>
    <p:sldId id="319" r:id="rId24"/>
    <p:sldId id="320" r:id="rId25"/>
    <p:sldId id="321" r:id="rId26"/>
    <p:sldId id="322" r:id="rId27"/>
    <p:sldId id="323" r:id="rId28"/>
    <p:sldId id="324" r:id="rId29"/>
    <p:sldId id="325" r:id="rId30"/>
    <p:sldId id="326" r:id="rId31"/>
    <p:sldId id="328" r:id="rId32"/>
    <p:sldId id="327" r:id="rId33"/>
    <p:sldId id="329" r:id="rId34"/>
    <p:sldId id="330" r:id="rId35"/>
    <p:sldId id="331" r:id="rId36"/>
    <p:sldId id="332" r:id="rId37"/>
    <p:sldId id="333" r:id="rId38"/>
    <p:sldId id="334" r:id="rId39"/>
    <p:sldId id="335" r:id="rId40"/>
    <p:sldId id="336" r:id="rId41"/>
    <p:sldId id="337" r:id="rId42"/>
    <p:sldId id="338" r:id="rId43"/>
    <p:sldId id="340" r:id="rId44"/>
    <p:sldId id="341" r:id="rId45"/>
    <p:sldId id="342" r:id="rId46"/>
    <p:sldId id="345" r:id="rId47"/>
    <p:sldId id="343" r:id="rId48"/>
    <p:sldId id="344" r:id="rId49"/>
    <p:sldId id="349" r:id="rId50"/>
    <p:sldId id="351" r:id="rId51"/>
    <p:sldId id="263" r:id="rId52"/>
    <p:sldId id="346" r:id="rId53"/>
  </p:sldIdLst>
  <p:sldSz cx="12192000" cy="6858000"/>
  <p:notesSz cx="7099300" cy="10234613"/>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7" userDrawn="1">
          <p15:clr>
            <a:srgbClr val="A4A3A4"/>
          </p15:clr>
        </p15:guide>
        <p15:guide id="2" pos="39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D82760-C951-1BFF-29C2-9DED795D81D5}" name="Vivian Tang" initials="VT" userId="S::vivian.tang@pearson.com::c38f7cfe-078d-4502-85d2-92bb7fe749f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7961AA"/>
    <a:srgbClr val="D0F4E5"/>
    <a:srgbClr val="CCCCFF"/>
    <a:srgbClr val="FF66CC"/>
    <a:srgbClr val="FF00FF"/>
    <a:srgbClr val="F3FDFF"/>
    <a:srgbClr val="4663A7"/>
    <a:srgbClr val="FFFFFF"/>
    <a:srgbClr val="B1A3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BD2D6E-EC8C-4919-8049-3ACD5558D8EC}" v="93" dt="2025-10-27T05:37:19.2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showGuides="1">
      <p:cViewPr varScale="1">
        <p:scale>
          <a:sx n="143" d="100"/>
          <a:sy n="143" d="100"/>
        </p:scale>
        <p:origin x="126" y="396"/>
      </p:cViewPr>
      <p:guideLst>
        <p:guide orient="horz" pos="2047"/>
        <p:guide pos="396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54" d="100"/>
          <a:sy n="54" d="100"/>
        </p:scale>
        <p:origin x="2564"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0129A3-33AF-1850-B534-13CDC16CD1FA}"/>
              </a:ext>
            </a:extLst>
          </p:cNvPr>
          <p:cNvSpPr>
            <a:spLocks noGrp="1"/>
          </p:cNvSpPr>
          <p:nvPr>
            <p:ph type="hdr" sz="quarter"/>
          </p:nvPr>
        </p:nvSpPr>
        <p:spPr>
          <a:xfrm>
            <a:off x="1" y="0"/>
            <a:ext cx="3076363" cy="513508"/>
          </a:xfrm>
          <a:prstGeom prst="rect">
            <a:avLst/>
          </a:prstGeom>
        </p:spPr>
        <p:txBody>
          <a:bodyPr vert="horz" lIns="94759" tIns="47380" rIns="94759" bIns="47380" rtlCol="0"/>
          <a:lstStyle>
            <a:lvl1pPr algn="l">
              <a:defRPr sz="1200"/>
            </a:lvl1pPr>
          </a:lstStyle>
          <a:p>
            <a:endParaRPr lang="en-HK" dirty="0">
              <a:latin typeface="Calibri" panose="020F0502020204030204" pitchFamily="34" charset="0"/>
            </a:endParaRPr>
          </a:p>
        </p:txBody>
      </p:sp>
      <p:sp>
        <p:nvSpPr>
          <p:cNvPr id="3" name="Date Placeholder 2">
            <a:extLst>
              <a:ext uri="{FF2B5EF4-FFF2-40B4-BE49-F238E27FC236}">
                <a16:creationId xmlns:a16="http://schemas.microsoft.com/office/drawing/2014/main" id="{072774EA-9656-302A-C952-324F0601FDEB}"/>
              </a:ext>
            </a:extLst>
          </p:cNvPr>
          <p:cNvSpPr>
            <a:spLocks noGrp="1"/>
          </p:cNvSpPr>
          <p:nvPr>
            <p:ph type="dt" sz="quarter" idx="1"/>
          </p:nvPr>
        </p:nvSpPr>
        <p:spPr>
          <a:xfrm>
            <a:off x="4021295" y="0"/>
            <a:ext cx="3076363" cy="513508"/>
          </a:xfrm>
          <a:prstGeom prst="rect">
            <a:avLst/>
          </a:prstGeom>
        </p:spPr>
        <p:txBody>
          <a:bodyPr vert="horz" lIns="94759" tIns="47380" rIns="94759" bIns="47380" rtlCol="0"/>
          <a:lstStyle>
            <a:lvl1pPr algn="r">
              <a:defRPr sz="1200"/>
            </a:lvl1pPr>
          </a:lstStyle>
          <a:p>
            <a:endParaRPr lang="en-HK" dirty="0">
              <a:latin typeface="Calibri" panose="020F0502020204030204" pitchFamily="34" charset="0"/>
            </a:endParaRPr>
          </a:p>
        </p:txBody>
      </p:sp>
      <p:sp>
        <p:nvSpPr>
          <p:cNvPr id="4" name="Footer Placeholder 3">
            <a:extLst>
              <a:ext uri="{FF2B5EF4-FFF2-40B4-BE49-F238E27FC236}">
                <a16:creationId xmlns:a16="http://schemas.microsoft.com/office/drawing/2014/main" id="{28E133E6-7E88-2536-22B7-AA5306FB6FAF}"/>
              </a:ext>
            </a:extLst>
          </p:cNvPr>
          <p:cNvSpPr>
            <a:spLocks noGrp="1"/>
          </p:cNvSpPr>
          <p:nvPr>
            <p:ph type="ftr" sz="quarter" idx="2"/>
          </p:nvPr>
        </p:nvSpPr>
        <p:spPr>
          <a:xfrm>
            <a:off x="1" y="9721106"/>
            <a:ext cx="3076363" cy="513507"/>
          </a:xfrm>
          <a:prstGeom prst="rect">
            <a:avLst/>
          </a:prstGeom>
        </p:spPr>
        <p:txBody>
          <a:bodyPr vert="horz" lIns="94759" tIns="47380" rIns="94759" bIns="47380" rtlCol="0" anchor="b"/>
          <a:lstStyle>
            <a:lvl1pPr algn="l">
              <a:defRPr sz="1200"/>
            </a:lvl1pPr>
          </a:lstStyle>
          <a:p>
            <a:endParaRPr lang="en-HK" dirty="0">
              <a:latin typeface="Calibri" panose="020F0502020204030204" pitchFamily="34" charset="0"/>
            </a:endParaRPr>
          </a:p>
        </p:txBody>
      </p:sp>
      <p:sp>
        <p:nvSpPr>
          <p:cNvPr id="5" name="Slide Number Placeholder 4">
            <a:extLst>
              <a:ext uri="{FF2B5EF4-FFF2-40B4-BE49-F238E27FC236}">
                <a16:creationId xmlns:a16="http://schemas.microsoft.com/office/drawing/2014/main" id="{376F348B-2561-EAF0-E728-5FDEAF47C8CC}"/>
              </a:ext>
            </a:extLst>
          </p:cNvPr>
          <p:cNvSpPr>
            <a:spLocks noGrp="1"/>
          </p:cNvSpPr>
          <p:nvPr>
            <p:ph type="sldNum" sz="quarter" idx="3"/>
          </p:nvPr>
        </p:nvSpPr>
        <p:spPr>
          <a:xfrm>
            <a:off x="4021295" y="9721106"/>
            <a:ext cx="3076363" cy="513507"/>
          </a:xfrm>
          <a:prstGeom prst="rect">
            <a:avLst/>
          </a:prstGeom>
        </p:spPr>
        <p:txBody>
          <a:bodyPr vert="horz" lIns="94759" tIns="47380" rIns="94759" bIns="47380" rtlCol="0" anchor="b"/>
          <a:lstStyle>
            <a:lvl1pPr algn="r">
              <a:defRPr sz="1200"/>
            </a:lvl1pPr>
          </a:lstStyle>
          <a:p>
            <a:endParaRPr lang="en-HK" dirty="0">
              <a:latin typeface="Calibri" panose="020F0502020204030204" pitchFamily="34" charset="0"/>
            </a:endParaRPr>
          </a:p>
        </p:txBody>
      </p:sp>
    </p:spTree>
    <p:extLst>
      <p:ext uri="{BB962C8B-B14F-4D97-AF65-F5344CB8AC3E}">
        <p14:creationId xmlns:p14="http://schemas.microsoft.com/office/powerpoint/2010/main" val="50656867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224" userDrawn="1">
          <p15:clr>
            <a:srgbClr val="F26B43"/>
          </p15:clr>
        </p15:guide>
        <p15:guide id="2" pos="2236"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08:01:11.792"/>
    </inkml:context>
    <inkml:brush xml:id="br0">
      <inkml:brushProperty name="width" value="0.035" units="cm"/>
      <inkml:brushProperty name="height" value="0.035" units="cm"/>
      <inkml:brushProperty name="color" value="#E71224"/>
    </inkml:brush>
  </inkml:definitions>
  <inkml:trace contextRef="#ctx0" brushRef="#br0">2206 2561 24575,'1'-3'0,"-1"1"0,1-1 0,0 0 0,0 1 0,0-1 0,1 0 0,-1 1 0,4-4 0,6-15 0,0-11 0,-1-1 0,-2 1 0,-1-1 0,4-63 0,-12-3 0,1-37 0,3 122 0,0 0 0,1 1 0,0-1 0,1 1 0,13-24 0,-7 15 0,-3 2 0,1 1 0,0 1 0,2 0 0,0 0 0,1 1 0,0 1 0,27-27 0,4 3 0,-30 26 0,1 1 0,1 0 0,0 1 0,1 1 0,19-11 0,-18 14 0,0 2 0,0 0 0,1 0 0,0 2 0,0 0 0,33-2 0,114 4 0,-87 4 0,-23-3 0,-27-1 0,0 2 0,43 5 0,-56-2 0,1 2 0,-1 0 0,21 10 0,11 4 0,-14-8 0,-7-1 0,0-1 0,1-1 0,0-2 0,0 0 0,0-2 0,34 1 0,-59-5 0,0 0 0,0-1 0,0 1 0,1 0 0,-1-1 0,0 0 0,0 1 0,0-1 0,0 0 0,0 0 0,0 0 0,0 0 0,0 0 0,-1-1 0,1 1 0,0-1 0,-1 1 0,1-1 0,-1 1 0,1-1 0,-1 0 0,0 0 0,0 0 0,0 0 0,0 0 0,0 0 0,0 0 0,0 0 0,-1 0 0,1 0 0,0-4 0,1-7 0,-1-1 0,0 1 0,-1-1 0,-2-15 0,1 7 0,0-9 0,1 1 0,2-1 0,1 1 0,1-1 0,1 1 0,15-46 0,-15 60 0,5-30 0,-9 35 0,1 0 0,0 0 0,1 0 0,1 1 0,-1-1 0,10-16 0,-13 26 0,38-61 0,31-73 0,-53 95 0,-3-1 0,-1 0 0,8-51 0,-17 80 0,0 0 0,2 0 0,0 0 0,0 1 0,1-1 0,0 1 0,11-15 0,-8 12 0,1-3 0,-1-1 0,10-26 0,-12 25 0,1 1 0,17-30 0,35-37 0,29-48 0,-78 117 0,1 0 0,1 1 0,1 1 0,0 0 0,0 1 0,29-19 0,-31 23 0,0 1 0,1 1 0,1 0 0,-1 1 0,1 0 0,0 1 0,25-5 0,7 1 0,53-2 0,0 0 0,-46 5 0,0 3 0,63 4 0,-39 1 0,-2-4 0,-25 1 0,60 5 0,-81 0 0,0 2 0,0 1 0,-1 1 0,41 17 0,105 60 0,-64-29 0,-56-27 0,-2 2 0,78 61 0,-32-20 0,-90-66 0,0 0 0,0 1 0,-1 0 0,0 0 0,-1 0 0,1 1 0,-1 0 0,-1 1 0,1-1 0,-2 1 0,1 0 0,-1 0 0,0 1 0,3 16 0,23 59 0,-9-29 0,16 73 0,-2 22 0,25 36 0,-52-156 0,-2 0 0,-1 0 0,-1 0 0,-1 46 0,-5 496 0,3-333 0,-1-233 0,0 0 0,-1 0 0,0 0 0,0 0 0,-1 0 0,0 0 0,0-1 0,0 1 0,-1 0 0,0-1 0,0 0 0,-5 7 0,-11 23 0,16-29 0,0 0 0,0-1 0,-1 1 0,0-1 0,0 0 0,0 0 0,-1 0 0,0-1 0,-10 9 0,-9 4 0,13-11 0,0 1 0,1 1 0,0-1 0,-11 14 0,7-7 0,0-1 0,-23 18 0,27-25 0,1 1 0,-1 0 0,2 0 0,-1 1 0,1 0 0,0 1 0,1 0 0,0 0 0,-9 19 0,5 1 0,2 0 0,0 1 0,2 1 0,2-1 0,1 1 0,1 0 0,2 52 0,16 216 0,-13-236 0,-2-49 0,0 1 0,1 0 0,0 0 0,2-1 0,5 22 0,16 46 0,-13-44 0,28 68 0,-33-90 0,0-1 0,-2 1 0,0 0 0,0 1 0,1 33 0,4 24 0,-4-49 0,-2-7 0,1 0 0,1 0 0,8 21 0,-6-24 0,18 44 0,31 111 0,-51-142 0,-2-1 0,-1 1 0,-1 0 0,-4 34 0,1 5 0,3-15 0,-1 43 0,-1-83 0,0 0 0,-1 0 0,-1 0 0,0 0 0,-5 13 0,6-22 0,0 0 0,0 0 0,-1 0 0,1 0 0,-1 0 0,0-1 0,0 1 0,-1-1 0,-5 5 0,-39 24 0,16-12 0,3-2 0,-1-2 0,-1-1 0,0-1 0,-61 18 0,-23 10 0,88-30 0,3-3 0,1 2 0,0 0 0,-25 18 0,31-17 0,-1-2 0,0 0 0,-1 0 0,-28 8 0,-82 20 0,46-16 0,64-16 0,-1-1 0,0-2 0,0 0 0,-1 0 0,1-2 0,0-1 0,-1-1 0,1 0 0,-40-9 0,44 6 0,1 0 0,0-1 0,0-1 0,1-1 0,0 0 0,0-1 0,0 0 0,1-1 0,0-1 0,1 0 0,0 0 0,1-1 0,-13-16 0,15 15 0,1 2 0,0 1 0,-16-16 0,21 22 0,-1 1 0,1 0 0,-1-1 0,1 1 0,-1 0 0,0 1 0,0-1 0,0 1 0,1-1 0,-1 1 0,-1 1 0,-5-2 0,-5 2 0,0 0 0,1 0 0,-1 2 0,0 0 0,0 0 0,1 2 0,0-1 0,0 2 0,0 0 0,0 1 0,-22 12 0,21-8 0,0 0 0,0 0 0,1 2 0,0 0 0,1 0 0,1 1 0,0 1 0,0 0 0,-11 20 0,17-25 0,2 1 0,-1 1 0,-5 19 0,7-19 0,0 0 0,-1-1 0,-10 19 0,-24 29 0,19-30 0,-23 44 0,37-62 0,1 0 0,0 1 0,0 0 0,1 0 0,1 0 0,0 0 0,0 1 0,0 14 0,6 546 0,-3-497 0,-3 84 0,0-149 0,0 0 0,-1 0 0,-1 0 0,0 0 0,0 0 0,-1-1 0,0 0 0,-11 16 0,-5 10 0,-6 13 0,-56 112 0,80-151 0,-2 1 0,0-1 0,0 0 0,0 0 0,-1-1 0,0 0 0,-1 0 0,0 0 0,0-1 0,-1 0 0,0 0 0,0-1 0,0 0 0,-1 0 0,-10 4 0,-7 3 0,19-10 0,0 0 0,0 1 0,0 0 0,1 0 0,-1 0 0,1 1 0,0-1 0,0 2 0,0-1 0,1 1 0,0 0 0,0 0 0,-5 9 0,-10 22 0,-2-1 0,-1 0 0,-2-2 0,-48 51 0,39-48 0,11-12 0,0-1 0,-38 30 0,52-48 0,0 0 0,-1 0 0,1-1 0,-1 0 0,0 0 0,-1-1 0,1-1 0,0 0 0,-1 0 0,0-1 0,-17 2 0,-208-4 0,106-2 0,40 4 0,-103-5 0,181 1 0,1 0 0,0-1 0,0 0 0,0-1 0,0 0 0,0-1 0,1 0 0,-19-13 0,4 0 0,0-1 0,-25-26 0,31 25 0,1 0 0,1-1 0,1-1 0,-19-34 0,-43-99 0,66 130 0,-14-46 0,19 50 0,-17-37 0,15 37 0,1 0 0,0 0 0,2-1 0,-5-26 0,7 25 0,-1 1 0,-2-1 0,0 2 0,-11-23 0,-58-82 0,1 1 0,68 110 0,2-1 0,-1 1 0,2-1 0,0 0 0,1-1 0,1 1 0,-1-25 0,-2-15 0,-12-27 0,1 8 0,15 66 0,-1 0 0,0-1 0,-1 1 0,0 0 0,-1 0 0,1 1 0,-9-14 0,10 19 0,1 0 0,-1 1 0,0-1 0,0 1 0,-1 0 0,1-1 0,0 1 0,-1 0 0,1 0 0,-1 1 0,0-1 0,0 0 0,1 1 0,-1 0 0,0-1 0,0 1 0,-1 0 0,1 1 0,0-1 0,0 1 0,0-1 0,0 1 0,-1 0 0,1 0 0,-5 1 0,-12 4 0,0 0 0,1 2 0,-1 0 0,2 2 0,-35 20 0,11-7 0,-13 13 0,46-28 0,0-1 0,0 0 0,-1 0 0,1-1 0,-1 0 0,0-1 0,-1 0 0,1 0 0,-17 2 0,-33-1 0,-94-6 0,68-1 0,50 2 0,-5 0 0,1-1 0,-1-1 0,0-3 0,-42-10 0,-142-34 0,204 46 0,-12-2 0,1 0 0,-64-21 0,91 25 0,1-1 0,0 1 0,1-1 0,-1 0 0,0-1 0,0 1 0,1-1 0,0 1 0,-1-1 0,1 0 0,0 0 0,0 0 0,1-1 0,-1 1 0,-3-7 0,4 4 0,0 0 0,0 0 0,0-1 0,1 1 0,0 0 0,0-1 0,1 1 0,0-1 0,1-11 0,-1 6 0,1 1 0,-2 0 0,0-1 0,0 1 0,-1 0 0,-1 0 0,1 0 0,-2 0 0,0 0 0,0 1 0,-1 0 0,-9-16 0,3 4 0,1-1 0,1-1 0,1 0 0,-9-42 0,5 18 0,11 46 0,0-1 0,0 0 0,0 0 0,1 0 0,-1 0 0,1 1 0,0-1 0,0 0 0,0 0 0,0 0 0,0 0 0,1 0 0,-1 0 0,1 0 0,0 1 0,-1-1 0,1 0 0,1 0 0,-1 1 0,0-1 0,1 1 0,-1-1 0,1 1 0,0-1 0,0 1 0,0 0 0,0 0 0,0 0 0,0 0 0,1 0 0,-1 1 0,0-1 0,1 1 0,0-1 0,3 0 0,92-58 0,3 12 0,-96 45 0,0 0 0,-1-1 0,1 0 0,-1 0 0,1 0 0,-1-1 0,-1 1 0,1-1 0,-1 0 0,1 0 0,-2 0 0,1 0 0,0-1 0,-1 1 0,0-1 0,0 0 0,-1 1 0,2-11 0,0-3 0,-1 0 0,0 0 0,-2-1 0,-2-28 0,1 40 0,-1 0 0,0 1 0,0-1 0,-1 1 0,0-1 0,0 1 0,0 0 0,-6-7 0,-38-53 0,43 63 0,-9-13 0,-4-4 0,-26-44 0,38 56 0,1 0 0,0 0 0,1 0 0,0-1 0,0 1 0,1-1 0,0 0 0,-1-17 0,1 0 0,-2 1 0,0 0 0,-2 0 0,-1 0 0,-18-43 0,17 49 0,-51-124 0,48 123 0,0 1 0,-1 0 0,-1 0 0,-25-28 0,26 35 0,-9-10 0,-27-36 0,42 49 0,0 0 0,0 0 0,1 0 0,1-1 0,-1 0 0,2 0 0,-4-16 0,1-19 0,2-1 0,1 0 0,6-53 0,-1 9 0,-11-53 0,0-6 0,0-16 0,1-4 0,10 133 0,1 0 0,11-45 0,-5 37 0,-1-26 0,-6 51 0,0 0 0,1 0 0,1 0 0,9-26 0,-2 14 0,-6 17 0,0 1 0,1-1 0,0 1 0,1 0 0,18-24 0,-16 26 0,0 1 0,1 0 0,0 1 0,1 0 0,0 1 0,1 0 0,0 0 0,0 1 0,1 1 0,22-10 0,-23 12 0,-1-1 0,0 0 0,-1-1 0,14-11 0,-14 10 0,0 1 0,0 0 0,0 1 0,22-10 0,29-10 0,-45 18 0,0 0 0,0 2 0,1 0 0,0 1 0,0 1 0,18-3 0,-22 5 0,0 0 0,0-1 0,19-7 0,-19 5 0,0 1 0,0 1 0,19-3 0,38-2 0,-32 3 0,40-1 0,-56 6 0,-12-1 0,0 1 0,0 0 0,1 0 0,-1 1 0,0 1 0,0-1 0,-1 2 0,1-1 0,10 5 0,30 20 0,-1 2 0,-2 3 0,50 42 0,-62-38 0,-32-32 0,0 1 0,1-1 0,0 0 0,0 0 0,0 0 0,0 0 0,0-1 0,1 0 0,0 0 0,0 0 0,0 0 0,0-1 0,0 0 0,0 0 0,1 0 0,5 1 0,3-2 0,-1 1 0,0 0 0,1 1 0,-1 1 0,-1 0 0,21 8 0,-17-4 0,0-2 0,34 9 0,-33-11 0,-1 1 0,0 0 0,21 11 0,-27-11 0,-1 1 0,0 0 0,-1 1 0,1 0 0,-1 0 0,8 11 0,37 52 0,-11-13 0,-36-51 0,1 0 0,1 0 0,-1 0 0,1-1 0,0 0 0,16 7 0,4 4 0,-13-7 20,0-1 0,1 0 0,0 0 0,0-2 0,29 8 0,-41-12-77,1-1 0,0-1 0,0 1 0,-1-1-1,1 1 1,0-1 0,0-1 0,0 1 0,-1-1 0,1 0 0,0 0 0,0 0-1,-1-1 1,1 1 0,-1-1 0,0 0 0,1-1 0,-1 1 0,0-1 0,0 0 0,0 1-1,-1-2 1,1 1 0,-1 0 0,4-6 0,-2 2-6769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08:01:11.792"/>
    </inkml:context>
    <inkml:brush xml:id="br0">
      <inkml:brushProperty name="width" value="0.035" units="cm"/>
      <inkml:brushProperty name="height" value="0.035" units="cm"/>
      <inkml:brushProperty name="color" value="#E71224"/>
    </inkml:brush>
  </inkml:definitions>
  <inkml:trace contextRef="#ctx0" brushRef="#br0">2206 2561 24575,'1'-3'0,"-1"1"0,1-1 0,0 0 0,0 1 0,0-1 0,1 0 0,-1 1 0,4-4 0,6-15 0,0-11 0,-1-1 0,-2 1 0,-1-1 0,4-63 0,-12-3 0,1-37 0,3 122 0,0 0 0,1 1 0,0-1 0,1 1 0,13-24 0,-7 15 0,-3 2 0,1 1 0,0 1 0,2 0 0,0 0 0,1 1 0,0 1 0,27-27 0,4 3 0,-30 26 0,1 1 0,1 0 0,0 1 0,1 1 0,19-11 0,-18 14 0,0 2 0,0 0 0,1 0 0,0 2 0,0 0 0,33-2 0,114 4 0,-87 4 0,-23-3 0,-27-1 0,0 2 0,43 5 0,-56-2 0,1 2 0,-1 0 0,21 10 0,11 4 0,-14-8 0,-7-1 0,0-1 0,1-1 0,0-2 0,0 0 0,0-2 0,34 1 0,-59-5 0,0 0 0,0-1 0,0 1 0,1 0 0,-1-1 0,0 0 0,0 1 0,0-1 0,0 0 0,0 0 0,0 0 0,0 0 0,0 0 0,-1-1 0,1 1 0,0-1 0,-1 1 0,1-1 0,-1 1 0,1-1 0,-1 0 0,0 0 0,0 0 0,0 0 0,0 0 0,0 0 0,0 0 0,0 0 0,-1 0 0,1 0 0,0-4 0,1-7 0,-1-1 0,0 1 0,-1-1 0,-2-15 0,1 7 0,0-9 0,1 1 0,2-1 0,1 1 0,1-1 0,1 1 0,15-46 0,-15 60 0,5-30 0,-9 35 0,1 0 0,0 0 0,1 0 0,1 1 0,-1-1 0,10-16 0,-13 26 0,38-61 0,31-73 0,-53 95 0,-3-1 0,-1 0 0,8-51 0,-17 80 0,0 0 0,2 0 0,0 0 0,0 1 0,1-1 0,0 1 0,11-15 0,-8 12 0,1-3 0,-1-1 0,10-26 0,-12 25 0,1 1 0,17-30 0,35-37 0,29-48 0,-78 117 0,1 0 0,1 1 0,1 1 0,0 0 0,0 1 0,29-19 0,-31 23 0,0 1 0,1 1 0,1 0 0,-1 1 0,1 0 0,0 1 0,25-5 0,7 1 0,53-2 0,0 0 0,-46 5 0,0 3 0,63 4 0,-39 1 0,-2-4 0,-25 1 0,60 5 0,-81 0 0,0 2 0,0 1 0,-1 1 0,41 17 0,105 60 0,-64-29 0,-56-27 0,-2 2 0,78 61 0,-32-20 0,-90-66 0,0 0 0,0 1 0,-1 0 0,0 0 0,-1 0 0,1 1 0,-1 0 0,-1 1 0,1-1 0,-2 1 0,1 0 0,-1 0 0,0 1 0,3 16 0,23 59 0,-9-29 0,16 73 0,-2 22 0,25 36 0,-52-156 0,-2 0 0,-1 0 0,-1 0 0,-1 46 0,-5 496 0,3-333 0,-1-233 0,0 0 0,-1 0 0,0 0 0,0 0 0,-1 0 0,0 0 0,0-1 0,0 1 0,-1 0 0,0-1 0,0 0 0,-5 7 0,-11 23 0,16-29 0,0 0 0,0-1 0,-1 1 0,0-1 0,0 0 0,0 0 0,-1 0 0,0-1 0,-10 9 0,-9 4 0,13-11 0,0 1 0,1 1 0,0-1 0,-11 14 0,7-7 0,0-1 0,-23 18 0,27-25 0,1 1 0,-1 0 0,2 0 0,-1 1 0,1 0 0,0 1 0,1 0 0,0 0 0,-9 19 0,5 1 0,2 0 0,0 1 0,2 1 0,2-1 0,1 1 0,1 0 0,2 52 0,16 216 0,-13-236 0,-2-49 0,0 1 0,1 0 0,0 0 0,2-1 0,5 22 0,16 46 0,-13-44 0,28 68 0,-33-90 0,0-1 0,-2 1 0,0 0 0,0 1 0,1 33 0,4 24 0,-4-49 0,-2-7 0,1 0 0,1 0 0,8 21 0,-6-24 0,18 44 0,31 111 0,-51-142 0,-2-1 0,-1 1 0,-1 0 0,-4 34 0,1 5 0,3-15 0,-1 43 0,-1-83 0,0 0 0,-1 0 0,-1 0 0,0 0 0,-5 13 0,6-22 0,0 0 0,0 0 0,-1 0 0,1 0 0,-1 0 0,0-1 0,0 1 0,-1-1 0,-5 5 0,-39 24 0,16-12 0,3-2 0,-1-2 0,-1-1 0,0-1 0,-61 18 0,-23 10 0,88-30 0,3-3 0,1 2 0,0 0 0,-25 18 0,31-17 0,-1-2 0,0 0 0,-1 0 0,-28 8 0,-82 20 0,46-16 0,64-16 0,-1-1 0,0-2 0,0 0 0,-1 0 0,1-2 0,0-1 0,-1-1 0,1 0 0,-40-9 0,44 6 0,1 0 0,0-1 0,0-1 0,1-1 0,0 0 0,0-1 0,0 0 0,1-1 0,0-1 0,1 0 0,0 0 0,1-1 0,-13-16 0,15 15 0,1 2 0,0 1 0,-16-16 0,21 22 0,-1 1 0,1 0 0,-1-1 0,1 1 0,-1 0 0,0 1 0,0-1 0,0 1 0,1-1 0,-1 1 0,-1 1 0,-5-2 0,-5 2 0,0 0 0,1 0 0,-1 2 0,0 0 0,0 0 0,1 2 0,0-1 0,0 2 0,0 0 0,0 1 0,-22 12 0,21-8 0,0 0 0,0 0 0,1 2 0,0 0 0,1 0 0,1 1 0,0 1 0,0 0 0,-11 20 0,17-25 0,2 1 0,-1 1 0,-5 19 0,7-19 0,0 0 0,-1-1 0,-10 19 0,-24 29 0,19-30 0,-23 44 0,37-62 0,1 0 0,0 1 0,0 0 0,1 0 0,1 0 0,0 0 0,0 1 0,0 14 0,6 546 0,-3-497 0,-3 84 0,0-149 0,0 0 0,-1 0 0,-1 0 0,0 0 0,0 0 0,-1-1 0,0 0 0,-11 16 0,-5 10 0,-6 13 0,-56 112 0,80-151 0,-2 1 0,0-1 0,0 0 0,0 0 0,-1-1 0,0 0 0,-1 0 0,0 0 0,0-1 0,-1 0 0,0 0 0,0-1 0,0 0 0,-1 0 0,-10 4 0,-7 3 0,19-10 0,0 0 0,0 1 0,0 0 0,1 0 0,-1 0 0,1 1 0,0-1 0,0 2 0,0-1 0,1 1 0,0 0 0,0 0 0,-5 9 0,-10 22 0,-2-1 0,-1 0 0,-2-2 0,-48 51 0,39-48 0,11-12 0,0-1 0,-38 30 0,52-48 0,0 0 0,-1 0 0,1-1 0,-1 0 0,0 0 0,-1-1 0,1-1 0,0 0 0,-1 0 0,0-1 0,-17 2 0,-208-4 0,106-2 0,40 4 0,-103-5 0,181 1 0,1 0 0,0-1 0,0 0 0,0-1 0,0 0 0,0-1 0,1 0 0,-19-13 0,4 0 0,0-1 0,-25-26 0,31 25 0,1 0 0,1-1 0,1-1 0,-19-34 0,-43-99 0,66 130 0,-14-46 0,19 50 0,-17-37 0,15 37 0,1 0 0,0 0 0,2-1 0,-5-26 0,7 25 0,-1 1 0,-2-1 0,0 2 0,-11-23 0,-58-82 0,1 1 0,68 110 0,2-1 0,-1 1 0,2-1 0,0 0 0,1-1 0,1 1 0,-1-25 0,-2-15 0,-12-27 0,1 8 0,15 66 0,-1 0 0,0-1 0,-1 1 0,0 0 0,-1 0 0,1 1 0,-9-14 0,10 19 0,1 0 0,-1 1 0,0-1 0,0 1 0,-1 0 0,1-1 0,0 1 0,-1 0 0,1 0 0,-1 1 0,0-1 0,0 0 0,1 1 0,-1 0 0,0-1 0,0 1 0,-1 0 0,1 1 0,0-1 0,0 1 0,0-1 0,0 1 0,-1 0 0,1 0 0,-5 1 0,-12 4 0,0 0 0,1 2 0,-1 0 0,2 2 0,-35 20 0,11-7 0,-13 13 0,46-28 0,0-1 0,0 0 0,-1 0 0,1-1 0,-1 0 0,0-1 0,-1 0 0,1 0 0,-17 2 0,-33-1 0,-94-6 0,68-1 0,50 2 0,-5 0 0,1-1 0,-1-1 0,0-3 0,-42-10 0,-142-34 0,204 46 0,-12-2 0,1 0 0,-64-21 0,91 25 0,1-1 0,0 1 0,1-1 0,-1 0 0,0-1 0,0 1 0,1-1 0,0 1 0,-1-1 0,1 0 0,0 0 0,0 0 0,1-1 0,-1 1 0,-3-7 0,4 4 0,0 0 0,0 0 0,0-1 0,1 1 0,0 0 0,0-1 0,1 1 0,0-1 0,1-11 0,-1 6 0,1 1 0,-2 0 0,0-1 0,0 1 0,-1 0 0,-1 0 0,1 0 0,-2 0 0,0 0 0,0 1 0,-1 0 0,-9-16 0,3 4 0,1-1 0,1-1 0,1 0 0,-9-42 0,5 18 0,11 46 0,0-1 0,0 0 0,0 0 0,1 0 0,-1 0 0,1 1 0,0-1 0,0 0 0,0 0 0,0 0 0,0 0 0,1 0 0,-1 0 0,1 0 0,0 1 0,-1-1 0,1 0 0,1 0 0,-1 1 0,0-1 0,1 1 0,-1-1 0,1 1 0,0-1 0,0 1 0,0 0 0,0 0 0,0 0 0,0 0 0,1 0 0,-1 1 0,0-1 0,1 1 0,0-1 0,3 0 0,92-58 0,3 12 0,-96 45 0,0 0 0,-1-1 0,1 0 0,-1 0 0,1 0 0,-1-1 0,-1 1 0,1-1 0,-1 0 0,1 0 0,-2 0 0,1 0 0,0-1 0,-1 1 0,0-1 0,0 0 0,-1 1 0,2-11 0,0-3 0,-1 0 0,0 0 0,-2-1 0,-2-28 0,1 40 0,-1 0 0,0 1 0,0-1 0,-1 1 0,0-1 0,0 1 0,0 0 0,-6-7 0,-38-53 0,43 63 0,-9-13 0,-4-4 0,-26-44 0,38 56 0,1 0 0,0 0 0,1 0 0,0-1 0,0 1 0,1-1 0,0 0 0,-1-17 0,1 0 0,-2 1 0,0 0 0,-2 0 0,-1 0 0,-18-43 0,17 49 0,-51-124 0,48 123 0,0 1 0,-1 0 0,-1 0 0,-25-28 0,26 35 0,-9-10 0,-27-36 0,42 49 0,0 0 0,0 0 0,1 0 0,1-1 0,-1 0 0,2 0 0,-4-16 0,1-19 0,2-1 0,1 0 0,6-53 0,-1 9 0,-11-53 0,0-6 0,0-16 0,1-4 0,10 133 0,1 0 0,11-45 0,-5 37 0,-1-26 0,-6 51 0,0 0 0,1 0 0,1 0 0,9-26 0,-2 14 0,-6 17 0,0 1 0,1-1 0,0 1 0,1 0 0,18-24 0,-16 26 0,0 1 0,1 0 0,0 1 0,1 0 0,0 1 0,1 0 0,0 0 0,0 1 0,1 1 0,22-10 0,-23 12 0,-1-1 0,0 0 0,-1-1 0,14-11 0,-14 10 0,0 1 0,0 0 0,0 1 0,22-10 0,29-10 0,-45 18 0,0 0 0,0 2 0,1 0 0,0 1 0,0 1 0,18-3 0,-22 5 0,0 0 0,0-1 0,19-7 0,-19 5 0,0 1 0,0 1 0,19-3 0,38-2 0,-32 3 0,40-1 0,-56 6 0,-12-1 0,0 1 0,0 0 0,1 0 0,-1 1 0,0 1 0,0-1 0,-1 2 0,1-1 0,10 5 0,30 20 0,-1 2 0,-2 3 0,50 42 0,-62-38 0,-32-32 0,0 1 0,1-1 0,0 0 0,0 0 0,0 0 0,0 0 0,0-1 0,1 0 0,0 0 0,0 0 0,0 0 0,0-1 0,0 0 0,0 0 0,1 0 0,5 1 0,3-2 0,-1 1 0,0 0 0,1 1 0,-1 1 0,-1 0 0,21 8 0,-17-4 0,0-2 0,34 9 0,-33-11 0,-1 1 0,0 0 0,21 11 0,-27-11 0,-1 1 0,0 0 0,-1 1 0,1 0 0,-1 0 0,8 11 0,37 52 0,-11-13 0,-36-51 0,1 0 0,1 0 0,-1 0 0,1-1 0,0 0 0,16 7 0,4 4 0,-13-7 20,0-1 0,1 0 0,0 0 0,0-2 0,29 8 0,-41-12-77,1-1 0,0-1 0,0 1 0,-1-1-1,1 1 1,0-1 0,0-1 0,0 1 0,-1-1 0,1 0 0,0 0 0,0 0-1,-1-1 1,1 1 0,-1-1 0,0 0 0,1-1 0,-1 1 0,0-1 0,0 0 0,0 1-1,-1-2 1,1 1 0,-1 0 0,4-6 0,-2 2-6769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0:59:31.3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0,'8137'0,"-8101"0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513508"/>
          </a:xfrm>
          <a:prstGeom prst="rect">
            <a:avLst/>
          </a:prstGeom>
        </p:spPr>
        <p:txBody>
          <a:bodyPr vert="horz" lIns="94759" tIns="47380" rIns="94759" bIns="47380" rtlCol="0"/>
          <a:lstStyle>
            <a:lvl1pPr algn="l">
              <a:defRPr sz="1200"/>
            </a:lvl1pPr>
          </a:lstStyle>
          <a:p>
            <a:endParaRPr lang="en-HK"/>
          </a:p>
        </p:txBody>
      </p:sp>
      <p:sp>
        <p:nvSpPr>
          <p:cNvPr id="3" name="Date Placeholder 2"/>
          <p:cNvSpPr>
            <a:spLocks noGrp="1"/>
          </p:cNvSpPr>
          <p:nvPr>
            <p:ph type="dt" idx="1"/>
          </p:nvPr>
        </p:nvSpPr>
        <p:spPr>
          <a:xfrm>
            <a:off x="4021295" y="0"/>
            <a:ext cx="3076363" cy="513508"/>
          </a:xfrm>
          <a:prstGeom prst="rect">
            <a:avLst/>
          </a:prstGeom>
        </p:spPr>
        <p:txBody>
          <a:bodyPr vert="horz" lIns="94759" tIns="47380" rIns="94759" bIns="47380" rtlCol="0"/>
          <a:lstStyle>
            <a:lvl1pPr algn="r">
              <a:defRPr sz="1200"/>
            </a:lvl1pPr>
          </a:lstStyle>
          <a:p>
            <a:fld id="{FDAB4C09-6ED5-4A70-B283-04A166FFFD7E}" type="datetimeFigureOut">
              <a:rPr lang="en-HK" smtClean="0"/>
              <a:t>27/10/2025</a:t>
            </a:fld>
            <a:endParaRPr lang="en-HK"/>
          </a:p>
        </p:txBody>
      </p:sp>
      <p:sp>
        <p:nvSpPr>
          <p:cNvPr id="4" name="Slide Image Placeholder 3"/>
          <p:cNvSpPr>
            <a:spLocks noGrp="1" noRot="1" noChangeAspect="1"/>
          </p:cNvSpPr>
          <p:nvPr>
            <p:ph type="sldImg" idx="2"/>
          </p:nvPr>
        </p:nvSpPr>
        <p:spPr>
          <a:xfrm>
            <a:off x="481013" y="1279525"/>
            <a:ext cx="6137275" cy="3452813"/>
          </a:xfrm>
          <a:prstGeom prst="rect">
            <a:avLst/>
          </a:prstGeom>
          <a:noFill/>
          <a:ln w="12700">
            <a:solidFill>
              <a:prstClr val="black"/>
            </a:solidFill>
          </a:ln>
        </p:spPr>
        <p:txBody>
          <a:bodyPr vert="horz" lIns="94759" tIns="47380" rIns="94759" bIns="47380" rtlCol="0" anchor="ctr"/>
          <a:lstStyle/>
          <a:p>
            <a:endParaRPr lang="en-HK"/>
          </a:p>
        </p:txBody>
      </p:sp>
      <p:sp>
        <p:nvSpPr>
          <p:cNvPr id="5" name="Notes Placeholder 4"/>
          <p:cNvSpPr>
            <a:spLocks noGrp="1"/>
          </p:cNvSpPr>
          <p:nvPr>
            <p:ph type="body" sz="quarter" idx="3"/>
          </p:nvPr>
        </p:nvSpPr>
        <p:spPr>
          <a:xfrm>
            <a:off x="709931" y="4925408"/>
            <a:ext cx="5679440" cy="4029879"/>
          </a:xfrm>
          <a:prstGeom prst="rect">
            <a:avLst/>
          </a:prstGeom>
        </p:spPr>
        <p:txBody>
          <a:bodyPr vert="horz" lIns="94759" tIns="47380" rIns="94759" bIns="473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6" name="Footer Placeholder 5"/>
          <p:cNvSpPr>
            <a:spLocks noGrp="1"/>
          </p:cNvSpPr>
          <p:nvPr>
            <p:ph type="ftr" sz="quarter" idx="4"/>
          </p:nvPr>
        </p:nvSpPr>
        <p:spPr>
          <a:xfrm>
            <a:off x="1" y="9721106"/>
            <a:ext cx="3076363" cy="513507"/>
          </a:xfrm>
          <a:prstGeom prst="rect">
            <a:avLst/>
          </a:prstGeom>
        </p:spPr>
        <p:txBody>
          <a:bodyPr vert="horz" lIns="94759" tIns="47380" rIns="94759" bIns="47380" rtlCol="0" anchor="b"/>
          <a:lstStyle>
            <a:lvl1pPr algn="l">
              <a:defRPr sz="1200"/>
            </a:lvl1pPr>
          </a:lstStyle>
          <a:p>
            <a:endParaRPr lang="en-HK"/>
          </a:p>
        </p:txBody>
      </p:sp>
      <p:sp>
        <p:nvSpPr>
          <p:cNvPr id="7" name="Slide Number Placeholder 6"/>
          <p:cNvSpPr>
            <a:spLocks noGrp="1"/>
          </p:cNvSpPr>
          <p:nvPr>
            <p:ph type="sldNum" sz="quarter" idx="5"/>
          </p:nvPr>
        </p:nvSpPr>
        <p:spPr>
          <a:xfrm>
            <a:off x="4021295" y="9721106"/>
            <a:ext cx="3076363" cy="513507"/>
          </a:xfrm>
          <a:prstGeom prst="rect">
            <a:avLst/>
          </a:prstGeom>
        </p:spPr>
        <p:txBody>
          <a:bodyPr vert="horz" lIns="94759" tIns="47380" rIns="94759" bIns="47380" rtlCol="0" anchor="b"/>
          <a:lstStyle>
            <a:lvl1pPr algn="r">
              <a:defRPr sz="1200"/>
            </a:lvl1pPr>
          </a:lstStyle>
          <a:p>
            <a:fld id="{036965E7-BA91-456E-9E2D-0AF834155335}" type="slidenum">
              <a:rPr lang="en-HK" smtClean="0"/>
              <a:t>‹#›</a:t>
            </a:fld>
            <a:endParaRPr lang="en-HK"/>
          </a:p>
        </p:txBody>
      </p:sp>
    </p:spTree>
    <p:extLst>
      <p:ext uri="{BB962C8B-B14F-4D97-AF65-F5344CB8AC3E}">
        <p14:creationId xmlns:p14="http://schemas.microsoft.com/office/powerpoint/2010/main" val="2422112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1</a:t>
            </a:fld>
            <a:endParaRPr lang="en-HK"/>
          </a:p>
        </p:txBody>
      </p:sp>
    </p:spTree>
    <p:extLst>
      <p:ext uri="{BB962C8B-B14F-4D97-AF65-F5344CB8AC3E}">
        <p14:creationId xmlns:p14="http://schemas.microsoft.com/office/powerpoint/2010/main" val="3816846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10</a:t>
            </a:fld>
            <a:endParaRPr lang="en-HK"/>
          </a:p>
        </p:txBody>
      </p:sp>
    </p:spTree>
    <p:extLst>
      <p:ext uri="{BB962C8B-B14F-4D97-AF65-F5344CB8AC3E}">
        <p14:creationId xmlns:p14="http://schemas.microsoft.com/office/powerpoint/2010/main" val="1136799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11</a:t>
            </a:fld>
            <a:endParaRPr lang="en-HK"/>
          </a:p>
        </p:txBody>
      </p:sp>
    </p:spTree>
    <p:extLst>
      <p:ext uri="{BB962C8B-B14F-4D97-AF65-F5344CB8AC3E}">
        <p14:creationId xmlns:p14="http://schemas.microsoft.com/office/powerpoint/2010/main" val="944231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12</a:t>
            </a:fld>
            <a:endParaRPr lang="en-HK"/>
          </a:p>
        </p:txBody>
      </p:sp>
    </p:spTree>
    <p:extLst>
      <p:ext uri="{BB962C8B-B14F-4D97-AF65-F5344CB8AC3E}">
        <p14:creationId xmlns:p14="http://schemas.microsoft.com/office/powerpoint/2010/main" val="1415645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13</a:t>
            </a:fld>
            <a:endParaRPr lang="en-HK"/>
          </a:p>
        </p:txBody>
      </p:sp>
    </p:spTree>
    <p:extLst>
      <p:ext uri="{BB962C8B-B14F-4D97-AF65-F5344CB8AC3E}">
        <p14:creationId xmlns:p14="http://schemas.microsoft.com/office/powerpoint/2010/main" val="424631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14</a:t>
            </a:fld>
            <a:endParaRPr lang="en-HK"/>
          </a:p>
        </p:txBody>
      </p:sp>
    </p:spTree>
    <p:extLst>
      <p:ext uri="{BB962C8B-B14F-4D97-AF65-F5344CB8AC3E}">
        <p14:creationId xmlns:p14="http://schemas.microsoft.com/office/powerpoint/2010/main" val="1996854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15</a:t>
            </a:fld>
            <a:endParaRPr lang="en-HK"/>
          </a:p>
        </p:txBody>
      </p:sp>
    </p:spTree>
    <p:extLst>
      <p:ext uri="{BB962C8B-B14F-4D97-AF65-F5344CB8AC3E}">
        <p14:creationId xmlns:p14="http://schemas.microsoft.com/office/powerpoint/2010/main" val="349993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16</a:t>
            </a:fld>
            <a:endParaRPr lang="en-HK"/>
          </a:p>
        </p:txBody>
      </p:sp>
    </p:spTree>
    <p:extLst>
      <p:ext uri="{BB962C8B-B14F-4D97-AF65-F5344CB8AC3E}">
        <p14:creationId xmlns:p14="http://schemas.microsoft.com/office/powerpoint/2010/main" val="1029061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17</a:t>
            </a:fld>
            <a:endParaRPr lang="en-HK"/>
          </a:p>
        </p:txBody>
      </p:sp>
    </p:spTree>
    <p:extLst>
      <p:ext uri="{BB962C8B-B14F-4D97-AF65-F5344CB8AC3E}">
        <p14:creationId xmlns:p14="http://schemas.microsoft.com/office/powerpoint/2010/main" val="847172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18</a:t>
            </a:fld>
            <a:endParaRPr lang="en-HK"/>
          </a:p>
        </p:txBody>
      </p:sp>
    </p:spTree>
    <p:extLst>
      <p:ext uri="{BB962C8B-B14F-4D97-AF65-F5344CB8AC3E}">
        <p14:creationId xmlns:p14="http://schemas.microsoft.com/office/powerpoint/2010/main" val="3485233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19</a:t>
            </a:fld>
            <a:endParaRPr lang="en-HK"/>
          </a:p>
        </p:txBody>
      </p:sp>
    </p:spTree>
    <p:extLst>
      <p:ext uri="{BB962C8B-B14F-4D97-AF65-F5344CB8AC3E}">
        <p14:creationId xmlns:p14="http://schemas.microsoft.com/office/powerpoint/2010/main" val="151247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2</a:t>
            </a:fld>
            <a:endParaRPr lang="en-HK"/>
          </a:p>
        </p:txBody>
      </p:sp>
    </p:spTree>
    <p:extLst>
      <p:ext uri="{BB962C8B-B14F-4D97-AF65-F5344CB8AC3E}">
        <p14:creationId xmlns:p14="http://schemas.microsoft.com/office/powerpoint/2010/main" val="36037412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20</a:t>
            </a:fld>
            <a:endParaRPr lang="en-HK"/>
          </a:p>
        </p:txBody>
      </p:sp>
    </p:spTree>
    <p:extLst>
      <p:ext uri="{BB962C8B-B14F-4D97-AF65-F5344CB8AC3E}">
        <p14:creationId xmlns:p14="http://schemas.microsoft.com/office/powerpoint/2010/main" val="976956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21</a:t>
            </a:fld>
            <a:endParaRPr lang="en-HK"/>
          </a:p>
        </p:txBody>
      </p:sp>
    </p:spTree>
    <p:extLst>
      <p:ext uri="{BB962C8B-B14F-4D97-AF65-F5344CB8AC3E}">
        <p14:creationId xmlns:p14="http://schemas.microsoft.com/office/powerpoint/2010/main" val="1421429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22</a:t>
            </a:fld>
            <a:endParaRPr lang="en-HK"/>
          </a:p>
        </p:txBody>
      </p:sp>
    </p:spTree>
    <p:extLst>
      <p:ext uri="{BB962C8B-B14F-4D97-AF65-F5344CB8AC3E}">
        <p14:creationId xmlns:p14="http://schemas.microsoft.com/office/powerpoint/2010/main" val="39629284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23</a:t>
            </a:fld>
            <a:endParaRPr lang="en-HK"/>
          </a:p>
        </p:txBody>
      </p:sp>
    </p:spTree>
    <p:extLst>
      <p:ext uri="{BB962C8B-B14F-4D97-AF65-F5344CB8AC3E}">
        <p14:creationId xmlns:p14="http://schemas.microsoft.com/office/powerpoint/2010/main" val="2377341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24</a:t>
            </a:fld>
            <a:endParaRPr lang="en-HK"/>
          </a:p>
        </p:txBody>
      </p:sp>
    </p:spTree>
    <p:extLst>
      <p:ext uri="{BB962C8B-B14F-4D97-AF65-F5344CB8AC3E}">
        <p14:creationId xmlns:p14="http://schemas.microsoft.com/office/powerpoint/2010/main" val="3996318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25</a:t>
            </a:fld>
            <a:endParaRPr lang="en-HK"/>
          </a:p>
        </p:txBody>
      </p:sp>
    </p:spTree>
    <p:extLst>
      <p:ext uri="{BB962C8B-B14F-4D97-AF65-F5344CB8AC3E}">
        <p14:creationId xmlns:p14="http://schemas.microsoft.com/office/powerpoint/2010/main" val="11063099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26</a:t>
            </a:fld>
            <a:endParaRPr lang="en-HK"/>
          </a:p>
        </p:txBody>
      </p:sp>
    </p:spTree>
    <p:extLst>
      <p:ext uri="{BB962C8B-B14F-4D97-AF65-F5344CB8AC3E}">
        <p14:creationId xmlns:p14="http://schemas.microsoft.com/office/powerpoint/2010/main" val="8012076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27</a:t>
            </a:fld>
            <a:endParaRPr lang="en-HK"/>
          </a:p>
        </p:txBody>
      </p:sp>
    </p:spTree>
    <p:extLst>
      <p:ext uri="{BB962C8B-B14F-4D97-AF65-F5344CB8AC3E}">
        <p14:creationId xmlns:p14="http://schemas.microsoft.com/office/powerpoint/2010/main" val="24546470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28</a:t>
            </a:fld>
            <a:endParaRPr lang="en-HK"/>
          </a:p>
        </p:txBody>
      </p:sp>
    </p:spTree>
    <p:extLst>
      <p:ext uri="{BB962C8B-B14F-4D97-AF65-F5344CB8AC3E}">
        <p14:creationId xmlns:p14="http://schemas.microsoft.com/office/powerpoint/2010/main" val="36788437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29</a:t>
            </a:fld>
            <a:endParaRPr lang="en-HK"/>
          </a:p>
        </p:txBody>
      </p:sp>
    </p:spTree>
    <p:extLst>
      <p:ext uri="{BB962C8B-B14F-4D97-AF65-F5344CB8AC3E}">
        <p14:creationId xmlns:p14="http://schemas.microsoft.com/office/powerpoint/2010/main" val="3320983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3</a:t>
            </a:fld>
            <a:endParaRPr lang="en-HK"/>
          </a:p>
        </p:txBody>
      </p:sp>
    </p:spTree>
    <p:extLst>
      <p:ext uri="{BB962C8B-B14F-4D97-AF65-F5344CB8AC3E}">
        <p14:creationId xmlns:p14="http://schemas.microsoft.com/office/powerpoint/2010/main" val="36731062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30</a:t>
            </a:fld>
            <a:endParaRPr lang="en-HK"/>
          </a:p>
        </p:txBody>
      </p:sp>
    </p:spTree>
    <p:extLst>
      <p:ext uri="{BB962C8B-B14F-4D97-AF65-F5344CB8AC3E}">
        <p14:creationId xmlns:p14="http://schemas.microsoft.com/office/powerpoint/2010/main" val="826945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31</a:t>
            </a:fld>
            <a:endParaRPr lang="en-HK"/>
          </a:p>
        </p:txBody>
      </p:sp>
    </p:spTree>
    <p:extLst>
      <p:ext uri="{BB962C8B-B14F-4D97-AF65-F5344CB8AC3E}">
        <p14:creationId xmlns:p14="http://schemas.microsoft.com/office/powerpoint/2010/main" val="36774698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32</a:t>
            </a:fld>
            <a:endParaRPr lang="en-HK"/>
          </a:p>
        </p:txBody>
      </p:sp>
    </p:spTree>
    <p:extLst>
      <p:ext uri="{BB962C8B-B14F-4D97-AF65-F5344CB8AC3E}">
        <p14:creationId xmlns:p14="http://schemas.microsoft.com/office/powerpoint/2010/main" val="11759410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33</a:t>
            </a:fld>
            <a:endParaRPr lang="en-HK"/>
          </a:p>
        </p:txBody>
      </p:sp>
    </p:spTree>
    <p:extLst>
      <p:ext uri="{BB962C8B-B14F-4D97-AF65-F5344CB8AC3E}">
        <p14:creationId xmlns:p14="http://schemas.microsoft.com/office/powerpoint/2010/main" val="35958914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34</a:t>
            </a:fld>
            <a:endParaRPr lang="en-HK"/>
          </a:p>
        </p:txBody>
      </p:sp>
    </p:spTree>
    <p:extLst>
      <p:ext uri="{BB962C8B-B14F-4D97-AF65-F5344CB8AC3E}">
        <p14:creationId xmlns:p14="http://schemas.microsoft.com/office/powerpoint/2010/main" val="4319980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35</a:t>
            </a:fld>
            <a:endParaRPr lang="en-HK"/>
          </a:p>
        </p:txBody>
      </p:sp>
    </p:spTree>
    <p:extLst>
      <p:ext uri="{BB962C8B-B14F-4D97-AF65-F5344CB8AC3E}">
        <p14:creationId xmlns:p14="http://schemas.microsoft.com/office/powerpoint/2010/main" val="1883843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36</a:t>
            </a:fld>
            <a:endParaRPr lang="en-HK"/>
          </a:p>
        </p:txBody>
      </p:sp>
    </p:spTree>
    <p:extLst>
      <p:ext uri="{BB962C8B-B14F-4D97-AF65-F5344CB8AC3E}">
        <p14:creationId xmlns:p14="http://schemas.microsoft.com/office/powerpoint/2010/main" val="18671565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37</a:t>
            </a:fld>
            <a:endParaRPr lang="en-HK"/>
          </a:p>
        </p:txBody>
      </p:sp>
    </p:spTree>
    <p:extLst>
      <p:ext uri="{BB962C8B-B14F-4D97-AF65-F5344CB8AC3E}">
        <p14:creationId xmlns:p14="http://schemas.microsoft.com/office/powerpoint/2010/main" val="26926359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38</a:t>
            </a:fld>
            <a:endParaRPr lang="en-HK"/>
          </a:p>
        </p:txBody>
      </p:sp>
    </p:spTree>
    <p:extLst>
      <p:ext uri="{BB962C8B-B14F-4D97-AF65-F5344CB8AC3E}">
        <p14:creationId xmlns:p14="http://schemas.microsoft.com/office/powerpoint/2010/main" val="39321214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39</a:t>
            </a:fld>
            <a:endParaRPr lang="en-HK"/>
          </a:p>
        </p:txBody>
      </p:sp>
    </p:spTree>
    <p:extLst>
      <p:ext uri="{BB962C8B-B14F-4D97-AF65-F5344CB8AC3E}">
        <p14:creationId xmlns:p14="http://schemas.microsoft.com/office/powerpoint/2010/main" val="2197827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4</a:t>
            </a:fld>
            <a:endParaRPr lang="en-HK"/>
          </a:p>
        </p:txBody>
      </p:sp>
    </p:spTree>
    <p:extLst>
      <p:ext uri="{BB962C8B-B14F-4D97-AF65-F5344CB8AC3E}">
        <p14:creationId xmlns:p14="http://schemas.microsoft.com/office/powerpoint/2010/main" val="987961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40</a:t>
            </a:fld>
            <a:endParaRPr lang="en-HK"/>
          </a:p>
        </p:txBody>
      </p:sp>
    </p:spTree>
    <p:extLst>
      <p:ext uri="{BB962C8B-B14F-4D97-AF65-F5344CB8AC3E}">
        <p14:creationId xmlns:p14="http://schemas.microsoft.com/office/powerpoint/2010/main" val="17055498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41</a:t>
            </a:fld>
            <a:endParaRPr lang="en-HK"/>
          </a:p>
        </p:txBody>
      </p:sp>
    </p:spTree>
    <p:extLst>
      <p:ext uri="{BB962C8B-B14F-4D97-AF65-F5344CB8AC3E}">
        <p14:creationId xmlns:p14="http://schemas.microsoft.com/office/powerpoint/2010/main" val="314057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42</a:t>
            </a:fld>
            <a:endParaRPr lang="en-HK"/>
          </a:p>
        </p:txBody>
      </p:sp>
    </p:spTree>
    <p:extLst>
      <p:ext uri="{BB962C8B-B14F-4D97-AF65-F5344CB8AC3E}">
        <p14:creationId xmlns:p14="http://schemas.microsoft.com/office/powerpoint/2010/main" val="19840995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43</a:t>
            </a:fld>
            <a:endParaRPr lang="en-HK"/>
          </a:p>
        </p:txBody>
      </p:sp>
    </p:spTree>
    <p:extLst>
      <p:ext uri="{BB962C8B-B14F-4D97-AF65-F5344CB8AC3E}">
        <p14:creationId xmlns:p14="http://schemas.microsoft.com/office/powerpoint/2010/main" val="10328445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44</a:t>
            </a:fld>
            <a:endParaRPr lang="en-HK"/>
          </a:p>
        </p:txBody>
      </p:sp>
    </p:spTree>
    <p:extLst>
      <p:ext uri="{BB962C8B-B14F-4D97-AF65-F5344CB8AC3E}">
        <p14:creationId xmlns:p14="http://schemas.microsoft.com/office/powerpoint/2010/main" val="21141544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45</a:t>
            </a:fld>
            <a:endParaRPr lang="en-HK"/>
          </a:p>
        </p:txBody>
      </p:sp>
    </p:spTree>
    <p:extLst>
      <p:ext uri="{BB962C8B-B14F-4D97-AF65-F5344CB8AC3E}">
        <p14:creationId xmlns:p14="http://schemas.microsoft.com/office/powerpoint/2010/main" val="31430831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46</a:t>
            </a:fld>
            <a:endParaRPr lang="en-HK"/>
          </a:p>
        </p:txBody>
      </p:sp>
    </p:spTree>
    <p:extLst>
      <p:ext uri="{BB962C8B-B14F-4D97-AF65-F5344CB8AC3E}">
        <p14:creationId xmlns:p14="http://schemas.microsoft.com/office/powerpoint/2010/main" val="31575753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47</a:t>
            </a:fld>
            <a:endParaRPr lang="en-HK"/>
          </a:p>
        </p:txBody>
      </p:sp>
    </p:spTree>
    <p:extLst>
      <p:ext uri="{BB962C8B-B14F-4D97-AF65-F5344CB8AC3E}">
        <p14:creationId xmlns:p14="http://schemas.microsoft.com/office/powerpoint/2010/main" val="9477937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48</a:t>
            </a:fld>
            <a:endParaRPr lang="en-HK"/>
          </a:p>
        </p:txBody>
      </p:sp>
    </p:spTree>
    <p:extLst>
      <p:ext uri="{BB962C8B-B14F-4D97-AF65-F5344CB8AC3E}">
        <p14:creationId xmlns:p14="http://schemas.microsoft.com/office/powerpoint/2010/main" val="3099240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5</a:t>
            </a:fld>
            <a:endParaRPr lang="en-HK"/>
          </a:p>
        </p:txBody>
      </p:sp>
    </p:spTree>
    <p:extLst>
      <p:ext uri="{BB962C8B-B14F-4D97-AF65-F5344CB8AC3E}">
        <p14:creationId xmlns:p14="http://schemas.microsoft.com/office/powerpoint/2010/main" val="300516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6</a:t>
            </a:fld>
            <a:endParaRPr lang="en-HK"/>
          </a:p>
        </p:txBody>
      </p:sp>
    </p:spTree>
    <p:extLst>
      <p:ext uri="{BB962C8B-B14F-4D97-AF65-F5344CB8AC3E}">
        <p14:creationId xmlns:p14="http://schemas.microsoft.com/office/powerpoint/2010/main" val="2372201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7</a:t>
            </a:fld>
            <a:endParaRPr lang="en-HK"/>
          </a:p>
        </p:txBody>
      </p:sp>
    </p:spTree>
    <p:extLst>
      <p:ext uri="{BB962C8B-B14F-4D97-AF65-F5344CB8AC3E}">
        <p14:creationId xmlns:p14="http://schemas.microsoft.com/office/powerpoint/2010/main" val="3195893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8</a:t>
            </a:fld>
            <a:endParaRPr lang="en-HK"/>
          </a:p>
        </p:txBody>
      </p:sp>
    </p:spTree>
    <p:extLst>
      <p:ext uri="{BB962C8B-B14F-4D97-AF65-F5344CB8AC3E}">
        <p14:creationId xmlns:p14="http://schemas.microsoft.com/office/powerpoint/2010/main" val="3713072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036965E7-BA91-456E-9E2D-0AF834155335}" type="slidenum">
              <a:rPr lang="en-HK" smtClean="0"/>
              <a:t>9</a:t>
            </a:fld>
            <a:endParaRPr lang="en-HK"/>
          </a:p>
        </p:txBody>
      </p:sp>
    </p:spTree>
    <p:extLst>
      <p:ext uri="{BB962C8B-B14F-4D97-AF65-F5344CB8AC3E}">
        <p14:creationId xmlns:p14="http://schemas.microsoft.com/office/powerpoint/2010/main" val="8889000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A Cover">
    <p:spTree>
      <p:nvGrpSpPr>
        <p:cNvPr id="1" name=""/>
        <p:cNvGrpSpPr/>
        <p:nvPr/>
      </p:nvGrpSpPr>
      <p:grpSpPr>
        <a:xfrm>
          <a:off x="0" y="0"/>
          <a:ext cx="0" cy="0"/>
          <a:chOff x="0" y="0"/>
          <a:chExt cx="0" cy="0"/>
        </a:xfrm>
      </p:grpSpPr>
      <p:sp>
        <p:nvSpPr>
          <p:cNvPr id="12" name="Flowchart: Document 11">
            <a:extLst>
              <a:ext uri="{FF2B5EF4-FFF2-40B4-BE49-F238E27FC236}">
                <a16:creationId xmlns:a16="http://schemas.microsoft.com/office/drawing/2014/main" id="{F77F0444-471A-1A9E-0717-041AE3241455}"/>
              </a:ext>
            </a:extLst>
          </p:cNvPr>
          <p:cNvSpPr/>
          <p:nvPr userDrawn="1"/>
        </p:nvSpPr>
        <p:spPr>
          <a:xfrm>
            <a:off x="-404652" y="-452674"/>
            <a:ext cx="13001297" cy="2110547"/>
          </a:xfrm>
          <a:prstGeom prst="flowChartDocument">
            <a:avLst/>
          </a:prstGeom>
          <a:solidFill>
            <a:srgbClr val="18A74B"/>
          </a:solidFill>
          <a:ln w="228600" cmpd="sng">
            <a:solidFill>
              <a:srgbClr val="66B8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8509FFC-B512-DF25-93FF-301F7F2CF98D}"/>
              </a:ext>
            </a:extLst>
          </p:cNvPr>
          <p:cNvGrpSpPr>
            <a:grpSpLocks noChangeAspect="1"/>
          </p:cNvGrpSpPr>
          <p:nvPr userDrawn="1"/>
        </p:nvGrpSpPr>
        <p:grpSpPr>
          <a:xfrm>
            <a:off x="10906055" y="5543550"/>
            <a:ext cx="1082620" cy="1082702"/>
            <a:chOff x="9525000" y="4057649"/>
            <a:chExt cx="2016000" cy="2016154"/>
          </a:xfrm>
          <a:effectLst>
            <a:outerShdw blurRad="50800" dist="38100" dir="5400000" algn="t" rotWithShape="0">
              <a:prstClr val="black">
                <a:alpha val="40000"/>
              </a:prstClr>
            </a:outerShdw>
          </a:effectLst>
        </p:grpSpPr>
        <p:sp>
          <p:nvSpPr>
            <p:cNvPr id="14" name="Oval 13">
              <a:extLst>
                <a:ext uri="{FF2B5EF4-FFF2-40B4-BE49-F238E27FC236}">
                  <a16:creationId xmlns:a16="http://schemas.microsoft.com/office/drawing/2014/main" id="{CF73319E-6389-22F9-F5E6-CCBE20F14B94}"/>
                </a:ext>
              </a:extLst>
            </p:cNvPr>
            <p:cNvSpPr>
              <a:spLocks noChangeAspect="1"/>
            </p:cNvSpPr>
            <p:nvPr userDrawn="1"/>
          </p:nvSpPr>
          <p:spPr>
            <a:xfrm>
              <a:off x="9525000" y="4057649"/>
              <a:ext cx="2016000" cy="2016154"/>
            </a:xfrm>
            <a:prstGeom prst="ellipse">
              <a:avLst/>
            </a:prstGeom>
            <a:solidFill>
              <a:srgbClr val="18A74B"/>
            </a:solidFill>
            <a:ln w="69850" cmpd="sng">
              <a:solidFill>
                <a:srgbClr val="66B8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 name="Picture 15">
              <a:extLst>
                <a:ext uri="{FF2B5EF4-FFF2-40B4-BE49-F238E27FC236}">
                  <a16:creationId xmlns:a16="http://schemas.microsoft.com/office/drawing/2014/main" id="{DACF04B7-0031-44C1-F0C2-9C01AF89EBD8}"/>
                </a:ext>
              </a:extLst>
            </p:cNvPr>
            <p:cNvPicPr>
              <a:picLocks noChangeAspect="1"/>
            </p:cNvPicPr>
            <p:nvPr userDrawn="1"/>
          </p:nvPicPr>
          <p:blipFill>
            <a:blip r:embed="rId2"/>
            <a:stretch>
              <a:fillRect/>
            </a:stretch>
          </p:blipFill>
          <p:spPr>
            <a:xfrm>
              <a:off x="9645168" y="4227526"/>
              <a:ext cx="1775662" cy="1676401"/>
            </a:xfrm>
            <a:prstGeom prst="rect">
              <a:avLst/>
            </a:prstGeom>
            <a:ln w="9525">
              <a:noFill/>
            </a:ln>
          </p:spPr>
        </p:pic>
      </p:grpSp>
      <p:pic>
        <p:nvPicPr>
          <p:cNvPr id="17" name="Picture 16">
            <a:extLst>
              <a:ext uri="{FF2B5EF4-FFF2-40B4-BE49-F238E27FC236}">
                <a16:creationId xmlns:a16="http://schemas.microsoft.com/office/drawing/2014/main" id="{08EE47CD-A209-4B0C-0ADD-440B5D21AF16}"/>
              </a:ext>
            </a:extLst>
          </p:cNvPr>
          <p:cNvPicPr>
            <a:picLocks noChangeAspect="1"/>
          </p:cNvPicPr>
          <p:nvPr userDrawn="1"/>
        </p:nvPicPr>
        <p:blipFill>
          <a:blip r:embed="rId3"/>
          <a:stretch>
            <a:fillRect/>
          </a:stretch>
        </p:blipFill>
        <p:spPr>
          <a:xfrm>
            <a:off x="66676" y="129113"/>
            <a:ext cx="3240000" cy="1556471"/>
          </a:xfrm>
          <a:prstGeom prst="rect">
            <a:avLst/>
          </a:prstGeom>
          <a:effectLst>
            <a:outerShdw blurRad="50800" dist="38100" dir="5400000" algn="t" rotWithShape="0">
              <a:prstClr val="black">
                <a:alpha val="40000"/>
              </a:prstClr>
            </a:outerShdw>
          </a:effectLst>
        </p:spPr>
      </p:pic>
      <p:grpSp>
        <p:nvGrpSpPr>
          <p:cNvPr id="2" name="Group 1">
            <a:extLst>
              <a:ext uri="{FF2B5EF4-FFF2-40B4-BE49-F238E27FC236}">
                <a16:creationId xmlns:a16="http://schemas.microsoft.com/office/drawing/2014/main" id="{9DAC2CFF-AE6E-5945-6578-BD4AD2B05DA5}"/>
              </a:ext>
            </a:extLst>
          </p:cNvPr>
          <p:cNvGrpSpPr/>
          <p:nvPr userDrawn="1"/>
        </p:nvGrpSpPr>
        <p:grpSpPr>
          <a:xfrm>
            <a:off x="3158571" y="2651574"/>
            <a:ext cx="5874858" cy="2665600"/>
            <a:chOff x="3158571" y="2651574"/>
            <a:chExt cx="5874858" cy="2665600"/>
          </a:xfrm>
          <a:effectLst>
            <a:outerShdw blurRad="50800" dist="38100" dir="2700000" algn="tl" rotWithShape="0">
              <a:prstClr val="black">
                <a:alpha val="40000"/>
              </a:prstClr>
            </a:outerShdw>
          </a:effectLst>
        </p:grpSpPr>
        <p:sp>
          <p:nvSpPr>
            <p:cNvPr id="3" name="Rectangle: Rounded Corners 2">
              <a:extLst>
                <a:ext uri="{FF2B5EF4-FFF2-40B4-BE49-F238E27FC236}">
                  <a16:creationId xmlns:a16="http://schemas.microsoft.com/office/drawing/2014/main" id="{AA9C8809-F398-90D7-8694-EC02830625C1}"/>
                </a:ext>
              </a:extLst>
            </p:cNvPr>
            <p:cNvSpPr/>
            <p:nvPr userDrawn="1"/>
          </p:nvSpPr>
          <p:spPr>
            <a:xfrm>
              <a:off x="3158571" y="2651574"/>
              <a:ext cx="5874858" cy="2665600"/>
            </a:xfrm>
            <a:prstGeom prst="roundRect">
              <a:avLst>
                <a:gd name="adj" fmla="val 8699"/>
              </a:avLst>
            </a:prstGeom>
            <a:gradFill>
              <a:gsLst>
                <a:gs pos="0">
                  <a:schemeClr val="accent6">
                    <a:lumMod val="5000"/>
                    <a:lumOff val="95000"/>
                  </a:schemeClr>
                </a:gs>
                <a:gs pos="100000">
                  <a:schemeClr val="bg1">
                    <a:lumMod val="95000"/>
                  </a:schemeClr>
                </a:gs>
              </a:gsLst>
              <a:path path="circle">
                <a:fillToRect l="50000" t="50000" r="50000" b="50000"/>
              </a:path>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 name="Group 3">
              <a:extLst>
                <a:ext uri="{FF2B5EF4-FFF2-40B4-BE49-F238E27FC236}">
                  <a16:creationId xmlns:a16="http://schemas.microsoft.com/office/drawing/2014/main" id="{91A99275-15B5-49E3-FFAA-E0362AB2A3A7}"/>
                </a:ext>
              </a:extLst>
            </p:cNvPr>
            <p:cNvGrpSpPr/>
            <p:nvPr userDrawn="1"/>
          </p:nvGrpSpPr>
          <p:grpSpPr>
            <a:xfrm>
              <a:off x="3158571" y="2651574"/>
              <a:ext cx="2516043" cy="584234"/>
              <a:chOff x="3158571" y="2651574"/>
              <a:chExt cx="2516043" cy="584234"/>
            </a:xfrm>
            <a:effectLst>
              <a:outerShdw blurRad="63500" dist="38100" algn="l" rotWithShape="0">
                <a:schemeClr val="bg1">
                  <a:alpha val="70000"/>
                </a:schemeClr>
              </a:outerShdw>
            </a:effectLst>
          </p:grpSpPr>
          <p:pic>
            <p:nvPicPr>
              <p:cNvPr id="5" name="Graphic 4">
                <a:extLst>
                  <a:ext uri="{FF2B5EF4-FFF2-40B4-BE49-F238E27FC236}">
                    <a16:creationId xmlns:a16="http://schemas.microsoft.com/office/drawing/2014/main" id="{647DE31B-8976-4E06-15C6-E11938392F9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93008" y="2651574"/>
                <a:ext cx="2181606" cy="584234"/>
              </a:xfrm>
              <a:prstGeom prst="rect">
                <a:avLst/>
              </a:prstGeom>
              <a:effectLst/>
            </p:spPr>
          </p:pic>
          <p:sp>
            <p:nvSpPr>
              <p:cNvPr id="6" name="Rectangle: Rounded Corners 5">
                <a:extLst>
                  <a:ext uri="{FF2B5EF4-FFF2-40B4-BE49-F238E27FC236}">
                    <a16:creationId xmlns:a16="http://schemas.microsoft.com/office/drawing/2014/main" id="{005DAEFA-7C29-4448-C997-397230CED0CF}"/>
                  </a:ext>
                </a:extLst>
              </p:cNvPr>
              <p:cNvSpPr/>
              <p:nvPr userDrawn="1"/>
            </p:nvSpPr>
            <p:spPr>
              <a:xfrm>
                <a:off x="3158571" y="2651574"/>
                <a:ext cx="1554496" cy="582655"/>
              </a:xfrm>
              <a:prstGeom prst="roundRect">
                <a:avLst>
                  <a:gd name="adj" fmla="val 37869"/>
                </a:avLst>
              </a:prstGeom>
              <a:solidFill>
                <a:srgbClr val="00A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Rectangle 6">
                <a:extLst>
                  <a:ext uri="{FF2B5EF4-FFF2-40B4-BE49-F238E27FC236}">
                    <a16:creationId xmlns:a16="http://schemas.microsoft.com/office/drawing/2014/main" id="{8A11F092-225D-9221-F85C-14AF65048A66}"/>
                  </a:ext>
                </a:extLst>
              </p:cNvPr>
              <p:cNvSpPr/>
              <p:nvPr userDrawn="1"/>
            </p:nvSpPr>
            <p:spPr>
              <a:xfrm>
                <a:off x="3158571" y="2927126"/>
                <a:ext cx="968934" cy="308682"/>
              </a:xfrm>
              <a:prstGeom prst="rect">
                <a:avLst/>
              </a:prstGeom>
              <a:solidFill>
                <a:srgbClr val="00A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pic>
        <p:nvPicPr>
          <p:cNvPr id="8" name="Picture 7">
            <a:extLst>
              <a:ext uri="{FF2B5EF4-FFF2-40B4-BE49-F238E27FC236}">
                <a16:creationId xmlns:a16="http://schemas.microsoft.com/office/drawing/2014/main" id="{9520072C-7CA0-71E1-D137-712EA9B0FB67}"/>
              </a:ext>
            </a:extLst>
          </p:cNvPr>
          <p:cNvPicPr>
            <a:picLocks noChangeAspect="1"/>
          </p:cNvPicPr>
          <p:nvPr userDrawn="1"/>
        </p:nvPicPr>
        <p:blipFill>
          <a:blip r:embed="rId6"/>
          <a:stretch>
            <a:fillRect/>
          </a:stretch>
        </p:blipFill>
        <p:spPr>
          <a:xfrm>
            <a:off x="3457617" y="2697901"/>
            <a:ext cx="1778896" cy="505848"/>
          </a:xfrm>
          <a:prstGeom prst="rect">
            <a:avLst/>
          </a:prstGeom>
        </p:spPr>
      </p:pic>
    </p:spTree>
    <p:extLst>
      <p:ext uri="{BB962C8B-B14F-4D97-AF65-F5344CB8AC3E}">
        <p14:creationId xmlns:p14="http://schemas.microsoft.com/office/powerpoint/2010/main" val="3055761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B Cover">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C1EB46A7-4BDE-D9FD-EA0E-982AB9B242DE}"/>
              </a:ext>
            </a:extLst>
          </p:cNvPr>
          <p:cNvSpPr/>
          <p:nvPr userDrawn="1"/>
        </p:nvSpPr>
        <p:spPr>
          <a:xfrm>
            <a:off x="-404652" y="-452674"/>
            <a:ext cx="13001297" cy="2110547"/>
          </a:xfrm>
          <a:prstGeom prst="flowChartDocument">
            <a:avLst/>
          </a:prstGeom>
          <a:solidFill>
            <a:srgbClr val="C6282C"/>
          </a:solidFill>
          <a:ln w="228600" cmpd="sng">
            <a:solidFill>
              <a:srgbClr val="D45E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D80DD9DC-620E-8F3D-6D20-FBB1163F02A3}"/>
              </a:ext>
            </a:extLst>
          </p:cNvPr>
          <p:cNvSpPr>
            <a:spLocks noChangeAspect="1"/>
          </p:cNvSpPr>
          <p:nvPr userDrawn="1"/>
        </p:nvSpPr>
        <p:spPr>
          <a:xfrm>
            <a:off x="10906055" y="5543550"/>
            <a:ext cx="1082620" cy="1082702"/>
          </a:xfrm>
          <a:prstGeom prst="ellipse">
            <a:avLst/>
          </a:prstGeom>
          <a:solidFill>
            <a:srgbClr val="C6282C"/>
          </a:solidFill>
          <a:ln w="69850" cmpd="sng">
            <a:solidFill>
              <a:srgbClr val="D45E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Picture 8">
            <a:extLst>
              <a:ext uri="{FF2B5EF4-FFF2-40B4-BE49-F238E27FC236}">
                <a16:creationId xmlns:a16="http://schemas.microsoft.com/office/drawing/2014/main" id="{97621D62-C245-F7AE-60B6-1E1F7B020F53}"/>
              </a:ext>
            </a:extLst>
          </p:cNvPr>
          <p:cNvPicPr>
            <a:picLocks noChangeAspect="1"/>
          </p:cNvPicPr>
          <p:nvPr userDrawn="1"/>
        </p:nvPicPr>
        <p:blipFill>
          <a:blip r:embed="rId2"/>
          <a:stretch>
            <a:fillRect/>
          </a:stretch>
        </p:blipFill>
        <p:spPr>
          <a:xfrm>
            <a:off x="97309" y="115153"/>
            <a:ext cx="3230092" cy="1492599"/>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838EF687-D824-FFEB-80E8-2CE76D718E1A}"/>
              </a:ext>
            </a:extLst>
          </p:cNvPr>
          <p:cNvPicPr>
            <a:picLocks noChangeAspect="1"/>
          </p:cNvPicPr>
          <p:nvPr userDrawn="1"/>
        </p:nvPicPr>
        <p:blipFill>
          <a:blip r:embed="rId3"/>
          <a:stretch>
            <a:fillRect/>
          </a:stretch>
        </p:blipFill>
        <p:spPr>
          <a:xfrm>
            <a:off x="10943593" y="5699708"/>
            <a:ext cx="980247" cy="756738"/>
          </a:xfrm>
          <a:prstGeom prst="rect">
            <a:avLst/>
          </a:prstGeom>
        </p:spPr>
      </p:pic>
      <p:grpSp>
        <p:nvGrpSpPr>
          <p:cNvPr id="2" name="Group 1">
            <a:extLst>
              <a:ext uri="{FF2B5EF4-FFF2-40B4-BE49-F238E27FC236}">
                <a16:creationId xmlns:a16="http://schemas.microsoft.com/office/drawing/2014/main" id="{98648951-D8D5-46D0-9BB2-22EA4031EADE}"/>
              </a:ext>
            </a:extLst>
          </p:cNvPr>
          <p:cNvGrpSpPr/>
          <p:nvPr userDrawn="1"/>
        </p:nvGrpSpPr>
        <p:grpSpPr>
          <a:xfrm>
            <a:off x="3158571" y="2651574"/>
            <a:ext cx="5874858" cy="2665600"/>
            <a:chOff x="3158571" y="2651574"/>
            <a:chExt cx="5874858" cy="2665600"/>
          </a:xfrm>
          <a:effectLst>
            <a:outerShdw blurRad="50800" dist="38100" dir="2700000" algn="tl" rotWithShape="0">
              <a:prstClr val="black">
                <a:alpha val="40000"/>
              </a:prstClr>
            </a:outerShdw>
          </a:effectLst>
        </p:grpSpPr>
        <p:sp>
          <p:nvSpPr>
            <p:cNvPr id="3" name="Rectangle: Rounded Corners 2">
              <a:extLst>
                <a:ext uri="{FF2B5EF4-FFF2-40B4-BE49-F238E27FC236}">
                  <a16:creationId xmlns:a16="http://schemas.microsoft.com/office/drawing/2014/main" id="{5EA3E1B0-AAD9-4EEC-E29C-A016EF926B73}"/>
                </a:ext>
              </a:extLst>
            </p:cNvPr>
            <p:cNvSpPr/>
            <p:nvPr userDrawn="1"/>
          </p:nvSpPr>
          <p:spPr>
            <a:xfrm>
              <a:off x="3158571" y="2651574"/>
              <a:ext cx="5874858" cy="2665600"/>
            </a:xfrm>
            <a:prstGeom prst="roundRect">
              <a:avLst>
                <a:gd name="adj" fmla="val 8699"/>
              </a:avLst>
            </a:prstGeom>
            <a:gradFill>
              <a:gsLst>
                <a:gs pos="0">
                  <a:schemeClr val="accent6">
                    <a:lumMod val="5000"/>
                    <a:lumOff val="95000"/>
                  </a:schemeClr>
                </a:gs>
                <a:gs pos="100000">
                  <a:schemeClr val="bg1">
                    <a:lumMod val="95000"/>
                  </a:schemeClr>
                </a:gs>
              </a:gsLst>
              <a:path path="circle">
                <a:fillToRect l="50000" t="50000" r="50000" b="50000"/>
              </a:path>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 name="Group 4">
              <a:extLst>
                <a:ext uri="{FF2B5EF4-FFF2-40B4-BE49-F238E27FC236}">
                  <a16:creationId xmlns:a16="http://schemas.microsoft.com/office/drawing/2014/main" id="{08E059F8-64E3-170B-6B75-A447958537B3}"/>
                </a:ext>
              </a:extLst>
            </p:cNvPr>
            <p:cNvGrpSpPr/>
            <p:nvPr userDrawn="1"/>
          </p:nvGrpSpPr>
          <p:grpSpPr>
            <a:xfrm>
              <a:off x="3158571" y="2651574"/>
              <a:ext cx="2516043" cy="584234"/>
              <a:chOff x="3158571" y="2651574"/>
              <a:chExt cx="2516043" cy="584234"/>
            </a:xfrm>
            <a:effectLst>
              <a:outerShdw blurRad="63500" dist="38100" algn="l" rotWithShape="0">
                <a:schemeClr val="bg1">
                  <a:alpha val="70000"/>
                </a:schemeClr>
              </a:outerShdw>
            </a:effectLst>
          </p:grpSpPr>
          <p:pic>
            <p:nvPicPr>
              <p:cNvPr id="7" name="Graphic 6">
                <a:extLst>
                  <a:ext uri="{FF2B5EF4-FFF2-40B4-BE49-F238E27FC236}">
                    <a16:creationId xmlns:a16="http://schemas.microsoft.com/office/drawing/2014/main" id="{DB0EB2FB-2E51-DBCE-172C-C1CB8A3092D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93008" y="2651574"/>
                <a:ext cx="2181606" cy="584234"/>
              </a:xfrm>
              <a:prstGeom prst="rect">
                <a:avLst/>
              </a:prstGeom>
              <a:effectLst/>
            </p:spPr>
          </p:pic>
          <p:sp>
            <p:nvSpPr>
              <p:cNvPr id="8" name="Rectangle: Rounded Corners 7">
                <a:extLst>
                  <a:ext uri="{FF2B5EF4-FFF2-40B4-BE49-F238E27FC236}">
                    <a16:creationId xmlns:a16="http://schemas.microsoft.com/office/drawing/2014/main" id="{13CC5A41-02FF-B91D-880B-869E3F00DFE6}"/>
                  </a:ext>
                </a:extLst>
              </p:cNvPr>
              <p:cNvSpPr/>
              <p:nvPr userDrawn="1"/>
            </p:nvSpPr>
            <p:spPr>
              <a:xfrm>
                <a:off x="3158571" y="2651574"/>
                <a:ext cx="1554496" cy="582655"/>
              </a:xfrm>
              <a:prstGeom prst="roundRect">
                <a:avLst>
                  <a:gd name="adj" fmla="val 37869"/>
                </a:avLst>
              </a:prstGeom>
              <a:solidFill>
                <a:srgbClr val="00A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Rectangle 9">
                <a:extLst>
                  <a:ext uri="{FF2B5EF4-FFF2-40B4-BE49-F238E27FC236}">
                    <a16:creationId xmlns:a16="http://schemas.microsoft.com/office/drawing/2014/main" id="{4A9DC76C-1941-76E9-0177-1A48C82C39C1}"/>
                  </a:ext>
                </a:extLst>
              </p:cNvPr>
              <p:cNvSpPr/>
              <p:nvPr userDrawn="1"/>
            </p:nvSpPr>
            <p:spPr>
              <a:xfrm>
                <a:off x="3158571" y="2927126"/>
                <a:ext cx="968934" cy="308682"/>
              </a:xfrm>
              <a:prstGeom prst="rect">
                <a:avLst/>
              </a:prstGeom>
              <a:solidFill>
                <a:srgbClr val="00A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pic>
        <p:nvPicPr>
          <p:cNvPr id="12" name="Picture 11">
            <a:extLst>
              <a:ext uri="{FF2B5EF4-FFF2-40B4-BE49-F238E27FC236}">
                <a16:creationId xmlns:a16="http://schemas.microsoft.com/office/drawing/2014/main" id="{EEDA530D-35AF-3680-2FA6-A92992BF2A5F}"/>
              </a:ext>
            </a:extLst>
          </p:cNvPr>
          <p:cNvPicPr>
            <a:picLocks noChangeAspect="1"/>
          </p:cNvPicPr>
          <p:nvPr userDrawn="1"/>
        </p:nvPicPr>
        <p:blipFill>
          <a:blip r:embed="rId6"/>
          <a:stretch>
            <a:fillRect/>
          </a:stretch>
        </p:blipFill>
        <p:spPr>
          <a:xfrm>
            <a:off x="3457617" y="2697901"/>
            <a:ext cx="1778896" cy="505848"/>
          </a:xfrm>
          <a:prstGeom prst="rect">
            <a:avLst/>
          </a:prstGeom>
        </p:spPr>
      </p:pic>
    </p:spTree>
    <p:extLst>
      <p:ext uri="{BB962C8B-B14F-4D97-AF65-F5344CB8AC3E}">
        <p14:creationId xmlns:p14="http://schemas.microsoft.com/office/powerpoint/2010/main" val="3845639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A Cover">
    <p:spTree>
      <p:nvGrpSpPr>
        <p:cNvPr id="1" name=""/>
        <p:cNvGrpSpPr/>
        <p:nvPr/>
      </p:nvGrpSpPr>
      <p:grpSpPr>
        <a:xfrm>
          <a:off x="0" y="0"/>
          <a:ext cx="0" cy="0"/>
          <a:chOff x="0" y="0"/>
          <a:chExt cx="0" cy="0"/>
        </a:xfrm>
      </p:grpSpPr>
      <p:sp>
        <p:nvSpPr>
          <p:cNvPr id="2" name="Flowchart: Document 1">
            <a:extLst>
              <a:ext uri="{FF2B5EF4-FFF2-40B4-BE49-F238E27FC236}">
                <a16:creationId xmlns:a16="http://schemas.microsoft.com/office/drawing/2014/main" id="{DAAF3636-5C72-AEB8-964F-416BF9F34348}"/>
              </a:ext>
            </a:extLst>
          </p:cNvPr>
          <p:cNvSpPr/>
          <p:nvPr userDrawn="1"/>
        </p:nvSpPr>
        <p:spPr>
          <a:xfrm>
            <a:off x="-404652" y="-452674"/>
            <a:ext cx="13001297" cy="2110547"/>
          </a:xfrm>
          <a:prstGeom prst="flowChartDocument">
            <a:avLst/>
          </a:prstGeom>
          <a:solidFill>
            <a:srgbClr val="E94C11"/>
          </a:solidFill>
          <a:ln w="228600" cmpd="sng">
            <a:solidFill>
              <a:srgbClr val="EF7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ADE61EB0-996B-B8FC-A23C-41A7FA1C4C62}"/>
              </a:ext>
            </a:extLst>
          </p:cNvPr>
          <p:cNvSpPr>
            <a:spLocks noChangeAspect="1"/>
          </p:cNvSpPr>
          <p:nvPr userDrawn="1"/>
        </p:nvSpPr>
        <p:spPr>
          <a:xfrm>
            <a:off x="10906055" y="5543550"/>
            <a:ext cx="1082620" cy="1082702"/>
          </a:xfrm>
          <a:prstGeom prst="ellipse">
            <a:avLst/>
          </a:prstGeom>
          <a:solidFill>
            <a:srgbClr val="E94C11"/>
          </a:solidFill>
          <a:ln w="69850" cmpd="sng">
            <a:solidFill>
              <a:srgbClr val="EF7B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Picture 6">
            <a:extLst>
              <a:ext uri="{FF2B5EF4-FFF2-40B4-BE49-F238E27FC236}">
                <a16:creationId xmlns:a16="http://schemas.microsoft.com/office/drawing/2014/main" id="{0A4220AC-F224-AC2D-EB7D-5C818D527337}"/>
              </a:ext>
            </a:extLst>
          </p:cNvPr>
          <p:cNvPicPr>
            <a:picLocks noChangeAspect="1"/>
          </p:cNvPicPr>
          <p:nvPr userDrawn="1"/>
        </p:nvPicPr>
        <p:blipFill>
          <a:blip r:embed="rId2"/>
          <a:stretch>
            <a:fillRect/>
          </a:stretch>
        </p:blipFill>
        <p:spPr>
          <a:xfrm>
            <a:off x="86081" y="99700"/>
            <a:ext cx="3223857" cy="14866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8822117-AED8-2274-7DAA-C7EF8ECA925A}"/>
              </a:ext>
            </a:extLst>
          </p:cNvPr>
          <p:cNvPicPr>
            <a:picLocks noChangeAspect="1"/>
          </p:cNvPicPr>
          <p:nvPr userDrawn="1"/>
        </p:nvPicPr>
        <p:blipFill>
          <a:blip r:embed="rId3"/>
          <a:stretch>
            <a:fillRect/>
          </a:stretch>
        </p:blipFill>
        <p:spPr>
          <a:xfrm>
            <a:off x="10952982" y="5718687"/>
            <a:ext cx="958285" cy="762907"/>
          </a:xfrm>
          <a:prstGeom prst="rect">
            <a:avLst/>
          </a:prstGeom>
        </p:spPr>
      </p:pic>
      <p:grpSp>
        <p:nvGrpSpPr>
          <p:cNvPr id="4" name="Group 3">
            <a:extLst>
              <a:ext uri="{FF2B5EF4-FFF2-40B4-BE49-F238E27FC236}">
                <a16:creationId xmlns:a16="http://schemas.microsoft.com/office/drawing/2014/main" id="{80CDA3C1-F231-2BE1-44B8-F994F7C9E44C}"/>
              </a:ext>
            </a:extLst>
          </p:cNvPr>
          <p:cNvGrpSpPr/>
          <p:nvPr userDrawn="1"/>
        </p:nvGrpSpPr>
        <p:grpSpPr>
          <a:xfrm>
            <a:off x="3158571" y="2651574"/>
            <a:ext cx="5874858" cy="2665600"/>
            <a:chOff x="3158571" y="2651574"/>
            <a:chExt cx="5874858" cy="2665600"/>
          </a:xfrm>
          <a:effectLst>
            <a:outerShdw blurRad="50800" dist="38100" dir="2700000" algn="tl" rotWithShape="0">
              <a:prstClr val="black">
                <a:alpha val="40000"/>
              </a:prstClr>
            </a:outerShdw>
          </a:effectLst>
        </p:grpSpPr>
        <p:sp>
          <p:nvSpPr>
            <p:cNvPr id="5" name="Rectangle: Rounded Corners 4">
              <a:extLst>
                <a:ext uri="{FF2B5EF4-FFF2-40B4-BE49-F238E27FC236}">
                  <a16:creationId xmlns:a16="http://schemas.microsoft.com/office/drawing/2014/main" id="{143F7702-004D-6382-29DC-B8ECB1233536}"/>
                </a:ext>
              </a:extLst>
            </p:cNvPr>
            <p:cNvSpPr/>
            <p:nvPr userDrawn="1"/>
          </p:nvSpPr>
          <p:spPr>
            <a:xfrm>
              <a:off x="3158571" y="2651574"/>
              <a:ext cx="5874858" cy="2665600"/>
            </a:xfrm>
            <a:prstGeom prst="roundRect">
              <a:avLst>
                <a:gd name="adj" fmla="val 8699"/>
              </a:avLst>
            </a:prstGeom>
            <a:gradFill>
              <a:gsLst>
                <a:gs pos="0">
                  <a:schemeClr val="accent6">
                    <a:lumMod val="5000"/>
                    <a:lumOff val="95000"/>
                  </a:schemeClr>
                </a:gs>
                <a:gs pos="100000">
                  <a:schemeClr val="bg1">
                    <a:lumMod val="95000"/>
                  </a:schemeClr>
                </a:gs>
              </a:gsLst>
              <a:path path="circle">
                <a:fillToRect l="50000" t="50000" r="50000" b="50000"/>
              </a:path>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 name="Group 5">
              <a:extLst>
                <a:ext uri="{FF2B5EF4-FFF2-40B4-BE49-F238E27FC236}">
                  <a16:creationId xmlns:a16="http://schemas.microsoft.com/office/drawing/2014/main" id="{38BD8FC8-1860-53CB-E402-3E65BDA712DD}"/>
                </a:ext>
              </a:extLst>
            </p:cNvPr>
            <p:cNvGrpSpPr/>
            <p:nvPr userDrawn="1"/>
          </p:nvGrpSpPr>
          <p:grpSpPr>
            <a:xfrm>
              <a:off x="3158571" y="2651574"/>
              <a:ext cx="2516043" cy="584234"/>
              <a:chOff x="3158571" y="2651574"/>
              <a:chExt cx="2516043" cy="584234"/>
            </a:xfrm>
            <a:effectLst>
              <a:outerShdw blurRad="63500" dist="38100" algn="l" rotWithShape="0">
                <a:schemeClr val="bg1">
                  <a:alpha val="70000"/>
                </a:schemeClr>
              </a:outerShdw>
            </a:effectLst>
          </p:grpSpPr>
          <p:pic>
            <p:nvPicPr>
              <p:cNvPr id="8" name="Graphic 7">
                <a:extLst>
                  <a:ext uri="{FF2B5EF4-FFF2-40B4-BE49-F238E27FC236}">
                    <a16:creationId xmlns:a16="http://schemas.microsoft.com/office/drawing/2014/main" id="{BE1A8306-F9EC-259D-81A0-3E1B9DCB23F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93008" y="2651574"/>
                <a:ext cx="2181606" cy="584234"/>
              </a:xfrm>
              <a:prstGeom prst="rect">
                <a:avLst/>
              </a:prstGeom>
              <a:effectLst/>
            </p:spPr>
          </p:pic>
          <p:sp>
            <p:nvSpPr>
              <p:cNvPr id="9" name="Rectangle: Rounded Corners 8">
                <a:extLst>
                  <a:ext uri="{FF2B5EF4-FFF2-40B4-BE49-F238E27FC236}">
                    <a16:creationId xmlns:a16="http://schemas.microsoft.com/office/drawing/2014/main" id="{05AE3B79-FB5C-B6DC-8BF3-5FDC030C9B27}"/>
                  </a:ext>
                </a:extLst>
              </p:cNvPr>
              <p:cNvSpPr/>
              <p:nvPr userDrawn="1"/>
            </p:nvSpPr>
            <p:spPr>
              <a:xfrm>
                <a:off x="3158571" y="2651574"/>
                <a:ext cx="1554496" cy="582655"/>
              </a:xfrm>
              <a:prstGeom prst="roundRect">
                <a:avLst>
                  <a:gd name="adj" fmla="val 37869"/>
                </a:avLst>
              </a:prstGeom>
              <a:solidFill>
                <a:srgbClr val="00A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Rectangle 9">
                <a:extLst>
                  <a:ext uri="{FF2B5EF4-FFF2-40B4-BE49-F238E27FC236}">
                    <a16:creationId xmlns:a16="http://schemas.microsoft.com/office/drawing/2014/main" id="{6EB55491-08CE-193B-5B55-72961D0624F1}"/>
                  </a:ext>
                </a:extLst>
              </p:cNvPr>
              <p:cNvSpPr/>
              <p:nvPr userDrawn="1"/>
            </p:nvSpPr>
            <p:spPr>
              <a:xfrm>
                <a:off x="3158571" y="2927126"/>
                <a:ext cx="968934" cy="308682"/>
              </a:xfrm>
              <a:prstGeom prst="rect">
                <a:avLst/>
              </a:prstGeom>
              <a:solidFill>
                <a:srgbClr val="00A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pic>
        <p:nvPicPr>
          <p:cNvPr id="12" name="Picture 11">
            <a:extLst>
              <a:ext uri="{FF2B5EF4-FFF2-40B4-BE49-F238E27FC236}">
                <a16:creationId xmlns:a16="http://schemas.microsoft.com/office/drawing/2014/main" id="{6B4AA217-8DAB-A6BD-01AA-F563565495E6}"/>
              </a:ext>
            </a:extLst>
          </p:cNvPr>
          <p:cNvPicPr>
            <a:picLocks noChangeAspect="1"/>
          </p:cNvPicPr>
          <p:nvPr userDrawn="1"/>
        </p:nvPicPr>
        <p:blipFill>
          <a:blip r:embed="rId6"/>
          <a:stretch>
            <a:fillRect/>
          </a:stretch>
        </p:blipFill>
        <p:spPr>
          <a:xfrm>
            <a:off x="3457617" y="2697901"/>
            <a:ext cx="1778896" cy="505848"/>
          </a:xfrm>
          <a:prstGeom prst="rect">
            <a:avLst/>
          </a:prstGeom>
        </p:spPr>
      </p:pic>
    </p:spTree>
    <p:extLst>
      <p:ext uri="{BB962C8B-B14F-4D97-AF65-F5344CB8AC3E}">
        <p14:creationId xmlns:p14="http://schemas.microsoft.com/office/powerpoint/2010/main" val="3198516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B Cover">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C1EB46A7-4BDE-D9FD-EA0E-982AB9B242DE}"/>
              </a:ext>
            </a:extLst>
          </p:cNvPr>
          <p:cNvSpPr/>
          <p:nvPr userDrawn="1"/>
        </p:nvSpPr>
        <p:spPr>
          <a:xfrm>
            <a:off x="-404652" y="-452674"/>
            <a:ext cx="13001297" cy="2110547"/>
          </a:xfrm>
          <a:prstGeom prst="flowChartDocument">
            <a:avLst/>
          </a:prstGeom>
          <a:solidFill>
            <a:srgbClr val="007D83"/>
          </a:solidFill>
          <a:ln w="228600" cmpd="sng">
            <a:solidFill>
              <a:srgbClr val="2A97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D80DD9DC-620E-8F3D-6D20-FBB1163F02A3}"/>
              </a:ext>
            </a:extLst>
          </p:cNvPr>
          <p:cNvSpPr>
            <a:spLocks noChangeAspect="1"/>
          </p:cNvSpPr>
          <p:nvPr userDrawn="1"/>
        </p:nvSpPr>
        <p:spPr>
          <a:xfrm>
            <a:off x="10906055" y="5543550"/>
            <a:ext cx="1082620" cy="1082702"/>
          </a:xfrm>
          <a:prstGeom prst="ellipse">
            <a:avLst/>
          </a:prstGeom>
          <a:solidFill>
            <a:srgbClr val="007D83"/>
          </a:solidFill>
          <a:ln w="69850" cmpd="sng">
            <a:solidFill>
              <a:srgbClr val="2A97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Picture 2">
            <a:extLst>
              <a:ext uri="{FF2B5EF4-FFF2-40B4-BE49-F238E27FC236}">
                <a16:creationId xmlns:a16="http://schemas.microsoft.com/office/drawing/2014/main" id="{1169654C-A662-CA61-BADA-DD6C75C2D679}"/>
              </a:ext>
            </a:extLst>
          </p:cNvPr>
          <p:cNvPicPr>
            <a:picLocks noChangeAspect="1"/>
          </p:cNvPicPr>
          <p:nvPr userDrawn="1"/>
        </p:nvPicPr>
        <p:blipFill>
          <a:blip r:embed="rId2"/>
          <a:stretch>
            <a:fillRect/>
          </a:stretch>
        </p:blipFill>
        <p:spPr>
          <a:xfrm>
            <a:off x="131147" y="108803"/>
            <a:ext cx="3193078" cy="1492922"/>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4F67BA76-79E9-2894-921C-D3618BA7D4A3}"/>
              </a:ext>
            </a:extLst>
          </p:cNvPr>
          <p:cNvPicPr>
            <a:picLocks noChangeAspect="1"/>
          </p:cNvPicPr>
          <p:nvPr userDrawn="1"/>
        </p:nvPicPr>
        <p:blipFill>
          <a:blip r:embed="rId3"/>
          <a:stretch>
            <a:fillRect/>
          </a:stretch>
        </p:blipFill>
        <p:spPr>
          <a:xfrm>
            <a:off x="10992444" y="5710867"/>
            <a:ext cx="923490" cy="720772"/>
          </a:xfrm>
          <a:prstGeom prst="rect">
            <a:avLst/>
          </a:prstGeom>
        </p:spPr>
      </p:pic>
      <p:grpSp>
        <p:nvGrpSpPr>
          <p:cNvPr id="2" name="Group 1">
            <a:extLst>
              <a:ext uri="{FF2B5EF4-FFF2-40B4-BE49-F238E27FC236}">
                <a16:creationId xmlns:a16="http://schemas.microsoft.com/office/drawing/2014/main" id="{DA027120-EABC-546F-2A4D-43F144CAA55A}"/>
              </a:ext>
            </a:extLst>
          </p:cNvPr>
          <p:cNvGrpSpPr/>
          <p:nvPr userDrawn="1"/>
        </p:nvGrpSpPr>
        <p:grpSpPr>
          <a:xfrm>
            <a:off x="3158571" y="2651574"/>
            <a:ext cx="5874858" cy="2665600"/>
            <a:chOff x="3158571" y="2651574"/>
            <a:chExt cx="5874858" cy="2665600"/>
          </a:xfrm>
          <a:effectLst>
            <a:outerShdw blurRad="50800" dist="38100" dir="2700000" algn="tl" rotWithShape="0">
              <a:prstClr val="black">
                <a:alpha val="40000"/>
              </a:prstClr>
            </a:outerShdw>
          </a:effectLst>
        </p:grpSpPr>
        <p:sp>
          <p:nvSpPr>
            <p:cNvPr id="5" name="Rectangle: Rounded Corners 4">
              <a:extLst>
                <a:ext uri="{FF2B5EF4-FFF2-40B4-BE49-F238E27FC236}">
                  <a16:creationId xmlns:a16="http://schemas.microsoft.com/office/drawing/2014/main" id="{71481AD6-F30E-149B-B510-F72A0B08A22D}"/>
                </a:ext>
              </a:extLst>
            </p:cNvPr>
            <p:cNvSpPr/>
            <p:nvPr userDrawn="1"/>
          </p:nvSpPr>
          <p:spPr>
            <a:xfrm>
              <a:off x="3158571" y="2651574"/>
              <a:ext cx="5874858" cy="2665600"/>
            </a:xfrm>
            <a:prstGeom prst="roundRect">
              <a:avLst>
                <a:gd name="adj" fmla="val 8699"/>
              </a:avLst>
            </a:prstGeom>
            <a:gradFill>
              <a:gsLst>
                <a:gs pos="0">
                  <a:schemeClr val="accent6">
                    <a:lumMod val="5000"/>
                    <a:lumOff val="95000"/>
                  </a:schemeClr>
                </a:gs>
                <a:gs pos="100000">
                  <a:schemeClr val="bg1">
                    <a:lumMod val="95000"/>
                  </a:schemeClr>
                </a:gs>
              </a:gsLst>
              <a:path path="circle">
                <a:fillToRect l="50000" t="50000" r="50000" b="50000"/>
              </a:path>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7" name="Group 6">
              <a:extLst>
                <a:ext uri="{FF2B5EF4-FFF2-40B4-BE49-F238E27FC236}">
                  <a16:creationId xmlns:a16="http://schemas.microsoft.com/office/drawing/2014/main" id="{660A6FAF-2C85-C637-A159-C5EC86CF9BB0}"/>
                </a:ext>
              </a:extLst>
            </p:cNvPr>
            <p:cNvGrpSpPr/>
            <p:nvPr userDrawn="1"/>
          </p:nvGrpSpPr>
          <p:grpSpPr>
            <a:xfrm>
              <a:off x="3158571" y="2651574"/>
              <a:ext cx="2516043" cy="584234"/>
              <a:chOff x="3158571" y="2651574"/>
              <a:chExt cx="2516043" cy="584234"/>
            </a:xfrm>
            <a:effectLst>
              <a:outerShdw blurRad="63500" dist="38100" algn="l" rotWithShape="0">
                <a:schemeClr val="bg1">
                  <a:alpha val="70000"/>
                </a:schemeClr>
              </a:outerShdw>
            </a:effectLst>
          </p:grpSpPr>
          <p:pic>
            <p:nvPicPr>
              <p:cNvPr id="8" name="Graphic 7">
                <a:extLst>
                  <a:ext uri="{FF2B5EF4-FFF2-40B4-BE49-F238E27FC236}">
                    <a16:creationId xmlns:a16="http://schemas.microsoft.com/office/drawing/2014/main" id="{4CFCA5A2-5BCC-2D35-F2F5-C82C2999B20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93008" y="2651574"/>
                <a:ext cx="2181606" cy="584234"/>
              </a:xfrm>
              <a:prstGeom prst="rect">
                <a:avLst/>
              </a:prstGeom>
              <a:effectLst/>
            </p:spPr>
          </p:pic>
          <p:sp>
            <p:nvSpPr>
              <p:cNvPr id="9" name="Rectangle: Rounded Corners 8">
                <a:extLst>
                  <a:ext uri="{FF2B5EF4-FFF2-40B4-BE49-F238E27FC236}">
                    <a16:creationId xmlns:a16="http://schemas.microsoft.com/office/drawing/2014/main" id="{9913BE13-1F18-9C16-C8B9-B0FDB962F72E}"/>
                  </a:ext>
                </a:extLst>
              </p:cNvPr>
              <p:cNvSpPr/>
              <p:nvPr userDrawn="1"/>
            </p:nvSpPr>
            <p:spPr>
              <a:xfrm>
                <a:off x="3158571" y="2651574"/>
                <a:ext cx="1554496" cy="582655"/>
              </a:xfrm>
              <a:prstGeom prst="roundRect">
                <a:avLst>
                  <a:gd name="adj" fmla="val 37869"/>
                </a:avLst>
              </a:prstGeom>
              <a:solidFill>
                <a:srgbClr val="00A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Rectangle 9">
                <a:extLst>
                  <a:ext uri="{FF2B5EF4-FFF2-40B4-BE49-F238E27FC236}">
                    <a16:creationId xmlns:a16="http://schemas.microsoft.com/office/drawing/2014/main" id="{26753C64-AA8A-08CF-63D7-6341FF9AD835}"/>
                  </a:ext>
                </a:extLst>
              </p:cNvPr>
              <p:cNvSpPr/>
              <p:nvPr userDrawn="1"/>
            </p:nvSpPr>
            <p:spPr>
              <a:xfrm>
                <a:off x="3158571" y="2927126"/>
                <a:ext cx="968934" cy="308682"/>
              </a:xfrm>
              <a:prstGeom prst="rect">
                <a:avLst/>
              </a:prstGeom>
              <a:solidFill>
                <a:srgbClr val="00A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pic>
        <p:nvPicPr>
          <p:cNvPr id="12" name="Picture 11">
            <a:extLst>
              <a:ext uri="{FF2B5EF4-FFF2-40B4-BE49-F238E27FC236}">
                <a16:creationId xmlns:a16="http://schemas.microsoft.com/office/drawing/2014/main" id="{EEA6FC98-E617-A2E1-6798-B8163618DD55}"/>
              </a:ext>
            </a:extLst>
          </p:cNvPr>
          <p:cNvPicPr>
            <a:picLocks noChangeAspect="1"/>
          </p:cNvPicPr>
          <p:nvPr userDrawn="1"/>
        </p:nvPicPr>
        <p:blipFill>
          <a:blip r:embed="rId6"/>
          <a:stretch>
            <a:fillRect/>
          </a:stretch>
        </p:blipFill>
        <p:spPr>
          <a:xfrm>
            <a:off x="3457617" y="2697901"/>
            <a:ext cx="1778896" cy="505848"/>
          </a:xfrm>
          <a:prstGeom prst="rect">
            <a:avLst/>
          </a:prstGeom>
        </p:spPr>
      </p:pic>
    </p:spTree>
    <p:extLst>
      <p:ext uri="{BB962C8B-B14F-4D97-AF65-F5344CB8AC3E}">
        <p14:creationId xmlns:p14="http://schemas.microsoft.com/office/powerpoint/2010/main" val="4138416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F5C9329-34F7-5A94-B30F-65F6C39EECDA}"/>
              </a:ext>
            </a:extLst>
          </p:cNvPr>
          <p:cNvSpPr/>
          <p:nvPr userDrawn="1"/>
        </p:nvSpPr>
        <p:spPr>
          <a:xfrm>
            <a:off x="2316645" y="1687321"/>
            <a:ext cx="7558709" cy="3986860"/>
          </a:xfrm>
          <a:prstGeom prst="roundRect">
            <a:avLst/>
          </a:prstGeom>
          <a:solidFill>
            <a:schemeClr val="bg1"/>
          </a:solidFill>
          <a:ln w="76200">
            <a:solidFill>
              <a:srgbClr val="0091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5" name="Rectangle: Rounded Corners 4">
            <a:extLst>
              <a:ext uri="{FF2B5EF4-FFF2-40B4-BE49-F238E27FC236}">
                <a16:creationId xmlns:a16="http://schemas.microsoft.com/office/drawing/2014/main" id="{47EC6AEF-BF4F-F8DF-BD6E-71DC48EF2FF1}"/>
              </a:ext>
            </a:extLst>
          </p:cNvPr>
          <p:cNvSpPr/>
          <p:nvPr userDrawn="1"/>
        </p:nvSpPr>
        <p:spPr>
          <a:xfrm>
            <a:off x="1871133" y="1092200"/>
            <a:ext cx="4224867" cy="1314787"/>
          </a:xfrm>
          <a:prstGeom prst="roundRect">
            <a:avLst/>
          </a:prstGeom>
          <a:solidFill>
            <a:srgbClr val="00B0F0"/>
          </a:solidFill>
          <a:ln w="76200">
            <a:noFill/>
          </a:ln>
          <a:effectLst>
            <a:outerShdw dist="101600" dir="2700000" algn="ctr">
              <a:srgbClr val="92D5F6"/>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4800" b="1" dirty="0">
                <a:solidFill>
                  <a:schemeClr val="bg1"/>
                </a:solidFill>
              </a:rPr>
              <a:t>Pre-reading</a:t>
            </a:r>
          </a:p>
        </p:txBody>
      </p:sp>
    </p:spTree>
    <p:extLst>
      <p:ext uri="{BB962C8B-B14F-4D97-AF65-F5344CB8AC3E}">
        <p14:creationId xmlns:p14="http://schemas.microsoft.com/office/powerpoint/2010/main" val="1504400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69ED221-9D83-3D42-E723-84420780B35D}"/>
              </a:ext>
            </a:extLst>
          </p:cNvPr>
          <p:cNvSpPr/>
          <p:nvPr userDrawn="1"/>
        </p:nvSpPr>
        <p:spPr>
          <a:xfrm>
            <a:off x="2316645" y="1687321"/>
            <a:ext cx="7558709" cy="3986860"/>
          </a:xfrm>
          <a:prstGeom prst="roundRect">
            <a:avLst/>
          </a:prstGeom>
          <a:solidFill>
            <a:schemeClr val="bg1"/>
          </a:solidFill>
          <a:ln w="76200">
            <a:solidFill>
              <a:srgbClr val="0091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3" name="Rectangle: Rounded Corners 2">
            <a:extLst>
              <a:ext uri="{FF2B5EF4-FFF2-40B4-BE49-F238E27FC236}">
                <a16:creationId xmlns:a16="http://schemas.microsoft.com/office/drawing/2014/main" id="{D0E41D97-70E8-CD2E-DFEC-25E8DDF0BE68}"/>
              </a:ext>
            </a:extLst>
          </p:cNvPr>
          <p:cNvSpPr/>
          <p:nvPr userDrawn="1"/>
        </p:nvSpPr>
        <p:spPr>
          <a:xfrm>
            <a:off x="1871133" y="1092200"/>
            <a:ext cx="4224867" cy="1314787"/>
          </a:xfrm>
          <a:prstGeom prst="roundRect">
            <a:avLst/>
          </a:prstGeom>
          <a:solidFill>
            <a:srgbClr val="00B0F0"/>
          </a:solidFill>
          <a:ln w="76200">
            <a:noFill/>
          </a:ln>
          <a:effectLst>
            <a:outerShdw dist="101600" dir="2700000" algn="ctr">
              <a:srgbClr val="92D5F6"/>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4800" b="1" dirty="0">
                <a:solidFill>
                  <a:schemeClr val="bg1"/>
                </a:solidFill>
              </a:rPr>
              <a:t>Reading</a:t>
            </a:r>
          </a:p>
        </p:txBody>
      </p:sp>
    </p:spTree>
    <p:extLst>
      <p:ext uri="{BB962C8B-B14F-4D97-AF65-F5344CB8AC3E}">
        <p14:creationId xmlns:p14="http://schemas.microsoft.com/office/powerpoint/2010/main" val="1647551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69ED221-9D83-3D42-E723-84420780B35D}"/>
              </a:ext>
            </a:extLst>
          </p:cNvPr>
          <p:cNvSpPr/>
          <p:nvPr userDrawn="1"/>
        </p:nvSpPr>
        <p:spPr>
          <a:xfrm>
            <a:off x="2316645" y="1687321"/>
            <a:ext cx="7558709" cy="3986860"/>
          </a:xfrm>
          <a:prstGeom prst="roundRect">
            <a:avLst/>
          </a:prstGeom>
          <a:solidFill>
            <a:schemeClr val="bg1"/>
          </a:solidFill>
          <a:ln w="76200">
            <a:solidFill>
              <a:srgbClr val="0091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3" name="Rectangle: Rounded Corners 2">
            <a:extLst>
              <a:ext uri="{FF2B5EF4-FFF2-40B4-BE49-F238E27FC236}">
                <a16:creationId xmlns:a16="http://schemas.microsoft.com/office/drawing/2014/main" id="{D0E41D97-70E8-CD2E-DFEC-25E8DDF0BE68}"/>
              </a:ext>
            </a:extLst>
          </p:cNvPr>
          <p:cNvSpPr/>
          <p:nvPr userDrawn="1"/>
        </p:nvSpPr>
        <p:spPr>
          <a:xfrm>
            <a:off x="1871133" y="1092200"/>
            <a:ext cx="4224867" cy="1314787"/>
          </a:xfrm>
          <a:prstGeom prst="roundRect">
            <a:avLst/>
          </a:prstGeom>
          <a:solidFill>
            <a:srgbClr val="00B0F0"/>
          </a:solidFill>
          <a:ln w="76200">
            <a:noFill/>
          </a:ln>
          <a:effectLst>
            <a:outerShdw dist="101600" dir="2700000" algn="ctr">
              <a:srgbClr val="92D5F6"/>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4800" b="1" dirty="0">
                <a:solidFill>
                  <a:schemeClr val="bg1"/>
                </a:solidFill>
              </a:rPr>
              <a:t>After Reading</a:t>
            </a:r>
          </a:p>
        </p:txBody>
      </p:sp>
    </p:spTree>
    <p:extLst>
      <p:ext uri="{BB962C8B-B14F-4D97-AF65-F5344CB8AC3E}">
        <p14:creationId xmlns:p14="http://schemas.microsoft.com/office/powerpoint/2010/main" val="1518517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ndin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5BF53B-3746-45E4-AFD9-9C6C53F36967}"/>
              </a:ext>
            </a:extLst>
          </p:cNvPr>
          <p:cNvSpPr>
            <a:spLocks noGrp="1"/>
          </p:cNvSpPr>
          <p:nvPr>
            <p:ph type="dt" sz="half" idx="10"/>
          </p:nvPr>
        </p:nvSpPr>
        <p:spPr/>
        <p:txBody>
          <a:bodyPr/>
          <a:lstStyle/>
          <a:p>
            <a:fld id="{53B3C6E9-61C6-4137-B436-54E404246A35}" type="datetimeFigureOut">
              <a:rPr lang="en-US" smtClean="0"/>
              <a:t>10/27/2025</a:t>
            </a:fld>
            <a:endParaRPr lang="en-US"/>
          </a:p>
        </p:txBody>
      </p:sp>
      <p:sp>
        <p:nvSpPr>
          <p:cNvPr id="3" name="Footer Placeholder 2">
            <a:extLst>
              <a:ext uri="{FF2B5EF4-FFF2-40B4-BE49-F238E27FC236}">
                <a16:creationId xmlns:a16="http://schemas.microsoft.com/office/drawing/2014/main" id="{2D596F7C-244D-44EC-AB21-F17E50845C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024446-C119-4083-A3C8-DAAED1051729}"/>
              </a:ext>
            </a:extLst>
          </p:cNvPr>
          <p:cNvSpPr>
            <a:spLocks noGrp="1"/>
          </p:cNvSpPr>
          <p:nvPr>
            <p:ph type="sldNum" sz="quarter" idx="12"/>
          </p:nvPr>
        </p:nvSpPr>
        <p:spPr/>
        <p:txBody>
          <a:bodyPr/>
          <a:lstStyle/>
          <a:p>
            <a:fld id="{99705E12-D5CE-428E-A160-E60AB147761D}" type="slidenum">
              <a:rPr lang="en-US" smtClean="0"/>
              <a:t>‹#›</a:t>
            </a:fld>
            <a:endParaRPr lang="en-US"/>
          </a:p>
        </p:txBody>
      </p:sp>
      <p:grpSp>
        <p:nvGrpSpPr>
          <p:cNvPr id="5" name="Group 4">
            <a:extLst>
              <a:ext uri="{FF2B5EF4-FFF2-40B4-BE49-F238E27FC236}">
                <a16:creationId xmlns:a16="http://schemas.microsoft.com/office/drawing/2014/main" id="{A6006F6D-1387-8574-FBFF-2765325F7E8E}"/>
              </a:ext>
            </a:extLst>
          </p:cNvPr>
          <p:cNvGrpSpPr/>
          <p:nvPr userDrawn="1"/>
        </p:nvGrpSpPr>
        <p:grpSpPr>
          <a:xfrm>
            <a:off x="4892842" y="3041560"/>
            <a:ext cx="2406316" cy="774881"/>
            <a:chOff x="4892842" y="3041560"/>
            <a:chExt cx="2406316" cy="774881"/>
          </a:xfrm>
        </p:grpSpPr>
        <p:sp>
          <p:nvSpPr>
            <p:cNvPr id="6" name="Rectangle 5">
              <a:extLst>
                <a:ext uri="{FF2B5EF4-FFF2-40B4-BE49-F238E27FC236}">
                  <a16:creationId xmlns:a16="http://schemas.microsoft.com/office/drawing/2014/main" id="{99DD9EC2-FFEE-1FE6-BA3F-6D65F1A950E1}"/>
                </a:ext>
              </a:extLst>
            </p:cNvPr>
            <p:cNvSpPr/>
            <p:nvPr userDrawn="1"/>
          </p:nvSpPr>
          <p:spPr>
            <a:xfrm>
              <a:off x="4892842" y="3041560"/>
              <a:ext cx="2406316" cy="774881"/>
            </a:xfrm>
            <a:custGeom>
              <a:avLst/>
              <a:gdLst>
                <a:gd name="connsiteX0" fmla="*/ 0 w 2406316"/>
                <a:gd name="connsiteY0" fmla="*/ 0 h 774881"/>
                <a:gd name="connsiteX1" fmla="*/ 409074 w 2406316"/>
                <a:gd name="connsiteY1" fmla="*/ 0 h 774881"/>
                <a:gd name="connsiteX2" fmla="*/ 890337 w 2406316"/>
                <a:gd name="connsiteY2" fmla="*/ 0 h 774881"/>
                <a:gd name="connsiteX3" fmla="*/ 1419726 w 2406316"/>
                <a:gd name="connsiteY3" fmla="*/ 0 h 774881"/>
                <a:gd name="connsiteX4" fmla="*/ 1828800 w 2406316"/>
                <a:gd name="connsiteY4" fmla="*/ 0 h 774881"/>
                <a:gd name="connsiteX5" fmla="*/ 2406316 w 2406316"/>
                <a:gd name="connsiteY5" fmla="*/ 0 h 774881"/>
                <a:gd name="connsiteX6" fmla="*/ 2406316 w 2406316"/>
                <a:gd name="connsiteY6" fmla="*/ 379692 h 774881"/>
                <a:gd name="connsiteX7" fmla="*/ 2406316 w 2406316"/>
                <a:gd name="connsiteY7" fmla="*/ 774881 h 774881"/>
                <a:gd name="connsiteX8" fmla="*/ 1949116 w 2406316"/>
                <a:gd name="connsiteY8" fmla="*/ 774881 h 774881"/>
                <a:gd name="connsiteX9" fmla="*/ 1515979 w 2406316"/>
                <a:gd name="connsiteY9" fmla="*/ 774881 h 774881"/>
                <a:gd name="connsiteX10" fmla="*/ 1034716 w 2406316"/>
                <a:gd name="connsiteY10" fmla="*/ 774881 h 774881"/>
                <a:gd name="connsiteX11" fmla="*/ 553453 w 2406316"/>
                <a:gd name="connsiteY11" fmla="*/ 774881 h 774881"/>
                <a:gd name="connsiteX12" fmla="*/ 0 w 2406316"/>
                <a:gd name="connsiteY12" fmla="*/ 774881 h 774881"/>
                <a:gd name="connsiteX13" fmla="*/ 0 w 2406316"/>
                <a:gd name="connsiteY13" fmla="*/ 387441 h 774881"/>
                <a:gd name="connsiteX14" fmla="*/ 0 w 2406316"/>
                <a:gd name="connsiteY14" fmla="*/ 0 h 77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6316" h="774881" fill="none" extrusionOk="0">
                  <a:moveTo>
                    <a:pt x="0" y="0"/>
                  </a:moveTo>
                  <a:cubicBezTo>
                    <a:pt x="194364" y="-31830"/>
                    <a:pt x="235146" y="11035"/>
                    <a:pt x="409074" y="0"/>
                  </a:cubicBezTo>
                  <a:cubicBezTo>
                    <a:pt x="583002" y="-11035"/>
                    <a:pt x="711054" y="37081"/>
                    <a:pt x="890337" y="0"/>
                  </a:cubicBezTo>
                  <a:cubicBezTo>
                    <a:pt x="1069620" y="-37081"/>
                    <a:pt x="1214472" y="30236"/>
                    <a:pt x="1419726" y="0"/>
                  </a:cubicBezTo>
                  <a:cubicBezTo>
                    <a:pt x="1624980" y="-30236"/>
                    <a:pt x="1666413" y="41479"/>
                    <a:pt x="1828800" y="0"/>
                  </a:cubicBezTo>
                  <a:cubicBezTo>
                    <a:pt x="1991187" y="-41479"/>
                    <a:pt x="2230636" y="10614"/>
                    <a:pt x="2406316" y="0"/>
                  </a:cubicBezTo>
                  <a:cubicBezTo>
                    <a:pt x="2448559" y="160476"/>
                    <a:pt x="2378624" y="265187"/>
                    <a:pt x="2406316" y="379692"/>
                  </a:cubicBezTo>
                  <a:cubicBezTo>
                    <a:pt x="2434008" y="494197"/>
                    <a:pt x="2387776" y="682639"/>
                    <a:pt x="2406316" y="774881"/>
                  </a:cubicBezTo>
                  <a:cubicBezTo>
                    <a:pt x="2286220" y="797293"/>
                    <a:pt x="2166484" y="721591"/>
                    <a:pt x="1949116" y="774881"/>
                  </a:cubicBezTo>
                  <a:cubicBezTo>
                    <a:pt x="1731748" y="828171"/>
                    <a:pt x="1705358" y="759543"/>
                    <a:pt x="1515979" y="774881"/>
                  </a:cubicBezTo>
                  <a:cubicBezTo>
                    <a:pt x="1326600" y="790219"/>
                    <a:pt x="1257841" y="737081"/>
                    <a:pt x="1034716" y="774881"/>
                  </a:cubicBezTo>
                  <a:cubicBezTo>
                    <a:pt x="811591" y="812681"/>
                    <a:pt x="687099" y="757171"/>
                    <a:pt x="553453" y="774881"/>
                  </a:cubicBezTo>
                  <a:cubicBezTo>
                    <a:pt x="419807" y="792591"/>
                    <a:pt x="189956" y="735547"/>
                    <a:pt x="0" y="774881"/>
                  </a:cubicBezTo>
                  <a:cubicBezTo>
                    <a:pt x="-22423" y="665689"/>
                    <a:pt x="7745" y="542671"/>
                    <a:pt x="0" y="387441"/>
                  </a:cubicBezTo>
                  <a:cubicBezTo>
                    <a:pt x="-7745" y="232211"/>
                    <a:pt x="29851" y="175436"/>
                    <a:pt x="0" y="0"/>
                  </a:cubicBezTo>
                  <a:close/>
                </a:path>
                <a:path w="2406316" h="774881" stroke="0" extrusionOk="0">
                  <a:moveTo>
                    <a:pt x="0" y="0"/>
                  </a:moveTo>
                  <a:cubicBezTo>
                    <a:pt x="139917" y="-47797"/>
                    <a:pt x="303419" y="19270"/>
                    <a:pt x="457200" y="0"/>
                  </a:cubicBezTo>
                  <a:cubicBezTo>
                    <a:pt x="610981" y="-19270"/>
                    <a:pt x="803116" y="40661"/>
                    <a:pt x="962526" y="0"/>
                  </a:cubicBezTo>
                  <a:cubicBezTo>
                    <a:pt x="1121936" y="-40661"/>
                    <a:pt x="1350156" y="39439"/>
                    <a:pt x="1491916" y="0"/>
                  </a:cubicBezTo>
                  <a:cubicBezTo>
                    <a:pt x="1633676" y="-39439"/>
                    <a:pt x="1791891" y="39116"/>
                    <a:pt x="1925053" y="0"/>
                  </a:cubicBezTo>
                  <a:cubicBezTo>
                    <a:pt x="2058215" y="-39116"/>
                    <a:pt x="2250274" y="12969"/>
                    <a:pt x="2406316" y="0"/>
                  </a:cubicBezTo>
                  <a:cubicBezTo>
                    <a:pt x="2443061" y="167834"/>
                    <a:pt x="2362605" y="254878"/>
                    <a:pt x="2406316" y="371943"/>
                  </a:cubicBezTo>
                  <a:cubicBezTo>
                    <a:pt x="2450027" y="489008"/>
                    <a:pt x="2359769" y="590224"/>
                    <a:pt x="2406316" y="774881"/>
                  </a:cubicBezTo>
                  <a:cubicBezTo>
                    <a:pt x="2186138" y="794119"/>
                    <a:pt x="2028354" y="765699"/>
                    <a:pt x="1925053" y="774881"/>
                  </a:cubicBezTo>
                  <a:cubicBezTo>
                    <a:pt x="1821752" y="784063"/>
                    <a:pt x="1582984" y="741213"/>
                    <a:pt x="1419726" y="774881"/>
                  </a:cubicBezTo>
                  <a:cubicBezTo>
                    <a:pt x="1256468" y="808549"/>
                    <a:pt x="1154252" y="759292"/>
                    <a:pt x="938463" y="774881"/>
                  </a:cubicBezTo>
                  <a:cubicBezTo>
                    <a:pt x="722674" y="790470"/>
                    <a:pt x="642077" y="761377"/>
                    <a:pt x="505326" y="774881"/>
                  </a:cubicBezTo>
                  <a:cubicBezTo>
                    <a:pt x="368575" y="788385"/>
                    <a:pt x="247347" y="764956"/>
                    <a:pt x="0" y="774881"/>
                  </a:cubicBezTo>
                  <a:cubicBezTo>
                    <a:pt x="-24975" y="586873"/>
                    <a:pt x="38624" y="543173"/>
                    <a:pt x="0" y="395189"/>
                  </a:cubicBezTo>
                  <a:cubicBezTo>
                    <a:pt x="-38624" y="247205"/>
                    <a:pt x="38623" y="185221"/>
                    <a:pt x="0" y="0"/>
                  </a:cubicBezTo>
                  <a:close/>
                </a:path>
              </a:pathLst>
            </a:custGeom>
            <a:solidFill>
              <a:srgbClr val="0D88D3"/>
            </a:solidFill>
            <a:ln w="41275" cmpd="sng">
              <a:solidFill>
                <a:schemeClr val="accent2"/>
              </a:solidFill>
              <a:extLst>
                <a:ext uri="{C807C97D-BFC1-408E-A445-0C87EB9F89A2}">
                  <ask:lineSketchStyleProps xmlns:ask="http://schemas.microsoft.com/office/drawing/2018/sketchyshapes" sd="2523563196">
                    <a:prstGeom prst="rect">
                      <a:avLst/>
                    </a:prstGeom>
                    <ask:type>
                      <ask:lineSketchScribble/>
                    </ask:type>
                  </ask:lineSketchStyleProps>
                </a:ext>
              </a:extLst>
            </a:ln>
            <a:effectLst>
              <a:innerShdw blurRad="114300">
                <a:prstClr val="black"/>
              </a:inn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0" name="TextBox 9">
              <a:extLst>
                <a:ext uri="{FF2B5EF4-FFF2-40B4-BE49-F238E27FC236}">
                  <a16:creationId xmlns:a16="http://schemas.microsoft.com/office/drawing/2014/main" id="{B45A4EE6-AE57-219F-7AE6-F444270E33E4}"/>
                </a:ext>
              </a:extLst>
            </p:cNvPr>
            <p:cNvSpPr txBox="1"/>
            <p:nvPr userDrawn="1"/>
          </p:nvSpPr>
          <p:spPr>
            <a:xfrm>
              <a:off x="5044966" y="3105835"/>
              <a:ext cx="2102068" cy="646331"/>
            </a:xfrm>
            <a:prstGeom prst="rect">
              <a:avLst/>
            </a:prstGeom>
            <a:noFill/>
          </p:spPr>
          <p:txBody>
            <a:bodyPr wrap="square" rtlCol="0">
              <a:spAutoFit/>
            </a:bodyPr>
            <a:lstStyle/>
            <a:p>
              <a:pPr algn="ctr"/>
              <a:r>
                <a:rPr lang="en-US" sz="36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The End</a:t>
              </a:r>
            </a:p>
          </p:txBody>
        </p:sp>
      </p:grpSp>
    </p:spTree>
    <p:extLst>
      <p:ext uri="{BB962C8B-B14F-4D97-AF65-F5344CB8AC3E}">
        <p14:creationId xmlns:p14="http://schemas.microsoft.com/office/powerpoint/2010/main" val="1658057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149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32BE9-BD2D-41D3-8D8A-DB8C6A9E0E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696477-EA2B-4745-B52F-89304238E5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8A9951-8907-41BD-88FA-3B1CC64EAB2D}"/>
              </a:ext>
            </a:extLst>
          </p:cNvPr>
          <p:cNvSpPr>
            <a:spLocks noGrp="1"/>
          </p:cNvSpPr>
          <p:nvPr>
            <p:ph type="dt" sz="half" idx="10"/>
          </p:nvPr>
        </p:nvSpPr>
        <p:spPr/>
        <p:txBody>
          <a:bodyPr/>
          <a:lstStyle/>
          <a:p>
            <a:fld id="{53B3C6E9-61C6-4137-B436-54E404246A35}" type="datetimeFigureOut">
              <a:rPr lang="en-US" smtClean="0"/>
              <a:t>10/27/2025</a:t>
            </a:fld>
            <a:endParaRPr lang="en-US"/>
          </a:p>
        </p:txBody>
      </p:sp>
      <p:sp>
        <p:nvSpPr>
          <p:cNvPr id="5" name="Footer Placeholder 4">
            <a:extLst>
              <a:ext uri="{FF2B5EF4-FFF2-40B4-BE49-F238E27FC236}">
                <a16:creationId xmlns:a16="http://schemas.microsoft.com/office/drawing/2014/main" id="{F7B2D534-ECC8-4048-BCA7-330D6D00DF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F66-9E69-418F-9F46-DAE1B4530A8C}"/>
              </a:ext>
            </a:extLst>
          </p:cNvPr>
          <p:cNvSpPr>
            <a:spLocks noGrp="1"/>
          </p:cNvSpPr>
          <p:nvPr>
            <p:ph type="sldNum" sz="quarter" idx="12"/>
          </p:nvPr>
        </p:nvSpPr>
        <p:spPr/>
        <p:txBody>
          <a:bodyPr/>
          <a:lstStyle/>
          <a:p>
            <a:fld id="{99705E12-D5CE-428E-A160-E60AB147761D}" type="slidenum">
              <a:rPr lang="en-US" smtClean="0"/>
              <a:t>‹#›</a:t>
            </a:fld>
            <a:endParaRPr lang="en-US"/>
          </a:p>
        </p:txBody>
      </p:sp>
    </p:spTree>
    <p:extLst>
      <p:ext uri="{BB962C8B-B14F-4D97-AF65-F5344CB8AC3E}">
        <p14:creationId xmlns:p14="http://schemas.microsoft.com/office/powerpoint/2010/main" val="3616852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8EB81-985C-4A2B-A1B4-179C4B4EE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2B42C5-3EDC-4E63-82E6-872AC0883C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60CD03-83CD-4661-9CFB-1F46F761D0E1}"/>
              </a:ext>
            </a:extLst>
          </p:cNvPr>
          <p:cNvSpPr>
            <a:spLocks noGrp="1"/>
          </p:cNvSpPr>
          <p:nvPr>
            <p:ph type="dt" sz="half" idx="10"/>
          </p:nvPr>
        </p:nvSpPr>
        <p:spPr/>
        <p:txBody>
          <a:bodyPr/>
          <a:lstStyle/>
          <a:p>
            <a:fld id="{53B3C6E9-61C6-4137-B436-54E404246A35}" type="datetimeFigureOut">
              <a:rPr lang="en-US" smtClean="0"/>
              <a:t>10/27/2025</a:t>
            </a:fld>
            <a:endParaRPr lang="en-US"/>
          </a:p>
        </p:txBody>
      </p:sp>
      <p:sp>
        <p:nvSpPr>
          <p:cNvPr id="5" name="Footer Placeholder 4">
            <a:extLst>
              <a:ext uri="{FF2B5EF4-FFF2-40B4-BE49-F238E27FC236}">
                <a16:creationId xmlns:a16="http://schemas.microsoft.com/office/drawing/2014/main" id="{858064F9-6B1A-48E7-8256-5A15F9829B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A33E61-702D-4331-B84C-9ACEAB541F60}"/>
              </a:ext>
            </a:extLst>
          </p:cNvPr>
          <p:cNvSpPr>
            <a:spLocks noGrp="1"/>
          </p:cNvSpPr>
          <p:nvPr>
            <p:ph type="sldNum" sz="quarter" idx="12"/>
          </p:nvPr>
        </p:nvSpPr>
        <p:spPr/>
        <p:txBody>
          <a:bodyPr/>
          <a:lstStyle/>
          <a:p>
            <a:fld id="{99705E12-D5CE-428E-A160-E60AB147761D}" type="slidenum">
              <a:rPr lang="en-US" smtClean="0"/>
              <a:t>‹#›</a:t>
            </a:fld>
            <a:endParaRPr lang="en-US"/>
          </a:p>
        </p:txBody>
      </p:sp>
    </p:spTree>
    <p:extLst>
      <p:ext uri="{BB962C8B-B14F-4D97-AF65-F5344CB8AC3E}">
        <p14:creationId xmlns:p14="http://schemas.microsoft.com/office/powerpoint/2010/main" val="3148997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B cover slide templat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5CF4B696-F44A-476E-EDE5-8AE69C1B33B9}"/>
              </a:ext>
            </a:extLst>
          </p:cNvPr>
          <p:cNvSpPr/>
          <p:nvPr userDrawn="1"/>
        </p:nvSpPr>
        <p:spPr>
          <a:xfrm>
            <a:off x="-404652" y="-452674"/>
            <a:ext cx="13001297" cy="2110547"/>
          </a:xfrm>
          <a:prstGeom prst="flowChartDocument">
            <a:avLst/>
          </a:prstGeom>
          <a:solidFill>
            <a:srgbClr val="3163AA"/>
          </a:solidFill>
          <a:ln w="228600" cmpd="sng">
            <a:solidFill>
              <a:srgbClr val="607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9FD1E7C-E2FF-476C-E7C2-345CD74C43A7}"/>
              </a:ext>
            </a:extLst>
          </p:cNvPr>
          <p:cNvSpPr>
            <a:spLocks noChangeAspect="1"/>
          </p:cNvSpPr>
          <p:nvPr userDrawn="1"/>
        </p:nvSpPr>
        <p:spPr>
          <a:xfrm>
            <a:off x="10906055" y="5543550"/>
            <a:ext cx="1082620" cy="1082702"/>
          </a:xfrm>
          <a:prstGeom prst="ellipse">
            <a:avLst/>
          </a:prstGeom>
          <a:solidFill>
            <a:srgbClr val="3163AA"/>
          </a:solidFill>
          <a:ln w="69850" cmpd="sng">
            <a:solidFill>
              <a:srgbClr val="607F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 name="Group 5">
            <a:extLst>
              <a:ext uri="{FF2B5EF4-FFF2-40B4-BE49-F238E27FC236}">
                <a16:creationId xmlns:a16="http://schemas.microsoft.com/office/drawing/2014/main" id="{4EB05D4F-5DE9-0A52-54AD-1CB616FECCD6}"/>
              </a:ext>
            </a:extLst>
          </p:cNvPr>
          <p:cNvGrpSpPr/>
          <p:nvPr userDrawn="1"/>
        </p:nvGrpSpPr>
        <p:grpSpPr>
          <a:xfrm>
            <a:off x="3158571" y="2651574"/>
            <a:ext cx="5874858" cy="2665600"/>
            <a:chOff x="3158571" y="2651574"/>
            <a:chExt cx="5874858" cy="2665600"/>
          </a:xfrm>
          <a:effectLst>
            <a:outerShdw blurRad="50800" dist="38100" dir="2700000" algn="tl" rotWithShape="0">
              <a:prstClr val="black">
                <a:alpha val="40000"/>
              </a:prstClr>
            </a:outerShdw>
          </a:effectLst>
        </p:grpSpPr>
        <p:sp>
          <p:nvSpPr>
            <p:cNvPr id="7" name="Rectangle: Rounded Corners 6">
              <a:extLst>
                <a:ext uri="{FF2B5EF4-FFF2-40B4-BE49-F238E27FC236}">
                  <a16:creationId xmlns:a16="http://schemas.microsoft.com/office/drawing/2014/main" id="{3DE0EDC6-2FB6-6DEE-C630-56980E7E9646}"/>
                </a:ext>
              </a:extLst>
            </p:cNvPr>
            <p:cNvSpPr/>
            <p:nvPr userDrawn="1"/>
          </p:nvSpPr>
          <p:spPr>
            <a:xfrm>
              <a:off x="3158571" y="2651574"/>
              <a:ext cx="5874858" cy="2665600"/>
            </a:xfrm>
            <a:prstGeom prst="roundRect">
              <a:avLst>
                <a:gd name="adj" fmla="val 8699"/>
              </a:avLst>
            </a:prstGeom>
            <a:gradFill>
              <a:gsLst>
                <a:gs pos="0">
                  <a:schemeClr val="accent6">
                    <a:lumMod val="5000"/>
                    <a:lumOff val="95000"/>
                  </a:schemeClr>
                </a:gs>
                <a:gs pos="100000">
                  <a:schemeClr val="bg1">
                    <a:lumMod val="95000"/>
                  </a:schemeClr>
                </a:gs>
              </a:gsLst>
              <a:path path="circle">
                <a:fillToRect l="50000" t="50000" r="50000" b="50000"/>
              </a:path>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8" name="Group 7">
              <a:extLst>
                <a:ext uri="{FF2B5EF4-FFF2-40B4-BE49-F238E27FC236}">
                  <a16:creationId xmlns:a16="http://schemas.microsoft.com/office/drawing/2014/main" id="{5FED33EB-1148-704A-290A-E37A331AFF01}"/>
                </a:ext>
              </a:extLst>
            </p:cNvPr>
            <p:cNvGrpSpPr/>
            <p:nvPr userDrawn="1"/>
          </p:nvGrpSpPr>
          <p:grpSpPr>
            <a:xfrm>
              <a:off x="3158571" y="2651574"/>
              <a:ext cx="2516043" cy="584234"/>
              <a:chOff x="3158571" y="2651574"/>
              <a:chExt cx="2516043" cy="584234"/>
            </a:xfrm>
            <a:effectLst>
              <a:outerShdw blurRad="63500" dist="38100" algn="l" rotWithShape="0">
                <a:schemeClr val="bg1">
                  <a:alpha val="70000"/>
                </a:schemeClr>
              </a:outerShdw>
            </a:effectLst>
          </p:grpSpPr>
          <p:pic>
            <p:nvPicPr>
              <p:cNvPr id="9" name="Graphic 8">
                <a:extLst>
                  <a:ext uri="{FF2B5EF4-FFF2-40B4-BE49-F238E27FC236}">
                    <a16:creationId xmlns:a16="http://schemas.microsoft.com/office/drawing/2014/main" id="{60723AA4-9015-6835-2F7F-86002A223C1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93008" y="2651574"/>
                <a:ext cx="2181606" cy="584234"/>
              </a:xfrm>
              <a:prstGeom prst="rect">
                <a:avLst/>
              </a:prstGeom>
              <a:effectLst/>
            </p:spPr>
          </p:pic>
          <p:sp>
            <p:nvSpPr>
              <p:cNvPr id="10" name="Rectangle: Rounded Corners 9">
                <a:extLst>
                  <a:ext uri="{FF2B5EF4-FFF2-40B4-BE49-F238E27FC236}">
                    <a16:creationId xmlns:a16="http://schemas.microsoft.com/office/drawing/2014/main" id="{7C8E39C4-87D3-AEC6-FD7E-3EA46C60357F}"/>
                  </a:ext>
                </a:extLst>
              </p:cNvPr>
              <p:cNvSpPr/>
              <p:nvPr userDrawn="1"/>
            </p:nvSpPr>
            <p:spPr>
              <a:xfrm>
                <a:off x="3158571" y="2651574"/>
                <a:ext cx="1554496" cy="582655"/>
              </a:xfrm>
              <a:prstGeom prst="roundRect">
                <a:avLst>
                  <a:gd name="adj" fmla="val 37869"/>
                </a:avLst>
              </a:prstGeom>
              <a:solidFill>
                <a:srgbClr val="00A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Rectangle 10">
                <a:extLst>
                  <a:ext uri="{FF2B5EF4-FFF2-40B4-BE49-F238E27FC236}">
                    <a16:creationId xmlns:a16="http://schemas.microsoft.com/office/drawing/2014/main" id="{1666E71B-843E-5387-BB80-7C74C1A9C5FD}"/>
                  </a:ext>
                </a:extLst>
              </p:cNvPr>
              <p:cNvSpPr/>
              <p:nvPr userDrawn="1"/>
            </p:nvSpPr>
            <p:spPr>
              <a:xfrm>
                <a:off x="3158571" y="2927126"/>
                <a:ext cx="968934" cy="308682"/>
              </a:xfrm>
              <a:prstGeom prst="rect">
                <a:avLst/>
              </a:prstGeom>
              <a:solidFill>
                <a:srgbClr val="00A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pic>
        <p:nvPicPr>
          <p:cNvPr id="12" name="Picture 11">
            <a:extLst>
              <a:ext uri="{FF2B5EF4-FFF2-40B4-BE49-F238E27FC236}">
                <a16:creationId xmlns:a16="http://schemas.microsoft.com/office/drawing/2014/main" id="{B5E64BE1-6BF6-E05D-554B-265AE6C00E9B}"/>
              </a:ext>
            </a:extLst>
          </p:cNvPr>
          <p:cNvPicPr>
            <a:picLocks noChangeAspect="1"/>
          </p:cNvPicPr>
          <p:nvPr userDrawn="1"/>
        </p:nvPicPr>
        <p:blipFill>
          <a:blip r:embed="rId4"/>
          <a:stretch>
            <a:fillRect/>
          </a:stretch>
        </p:blipFill>
        <p:spPr>
          <a:xfrm>
            <a:off x="72995" y="153518"/>
            <a:ext cx="3222599" cy="1488612"/>
          </a:xfrm>
          <a:prstGeom prst="rect">
            <a:avLst/>
          </a:prstGeom>
          <a:effectLst>
            <a:outerShdw blurRad="50800" dist="38100" dir="5400000" algn="t" rotWithShape="0">
              <a:prstClr val="black">
                <a:alpha val="40000"/>
              </a:prstClr>
            </a:outerShdw>
          </a:effectLst>
        </p:spPr>
      </p:pic>
      <p:pic>
        <p:nvPicPr>
          <p:cNvPr id="14" name="Picture 13">
            <a:extLst>
              <a:ext uri="{FF2B5EF4-FFF2-40B4-BE49-F238E27FC236}">
                <a16:creationId xmlns:a16="http://schemas.microsoft.com/office/drawing/2014/main" id="{CFDF5838-B3FB-0D8E-52EF-9BAC643B0603}"/>
              </a:ext>
            </a:extLst>
          </p:cNvPr>
          <p:cNvPicPr>
            <a:picLocks noChangeAspect="1"/>
          </p:cNvPicPr>
          <p:nvPr userDrawn="1"/>
        </p:nvPicPr>
        <p:blipFill>
          <a:blip r:embed="rId5"/>
          <a:stretch>
            <a:fillRect/>
          </a:stretch>
        </p:blipFill>
        <p:spPr>
          <a:xfrm>
            <a:off x="11063489" y="5769768"/>
            <a:ext cx="804000" cy="612000"/>
          </a:xfrm>
          <a:prstGeom prst="rect">
            <a:avLst/>
          </a:prstGeom>
        </p:spPr>
      </p:pic>
      <p:pic>
        <p:nvPicPr>
          <p:cNvPr id="3" name="Picture 2">
            <a:extLst>
              <a:ext uri="{FF2B5EF4-FFF2-40B4-BE49-F238E27FC236}">
                <a16:creationId xmlns:a16="http://schemas.microsoft.com/office/drawing/2014/main" id="{3845A4A0-47CC-A34D-5F85-20867E3EA0BB}"/>
              </a:ext>
            </a:extLst>
          </p:cNvPr>
          <p:cNvPicPr>
            <a:picLocks noChangeAspect="1"/>
          </p:cNvPicPr>
          <p:nvPr userDrawn="1"/>
        </p:nvPicPr>
        <p:blipFill>
          <a:blip r:embed="rId6"/>
          <a:stretch>
            <a:fillRect/>
          </a:stretch>
        </p:blipFill>
        <p:spPr>
          <a:xfrm>
            <a:off x="3457617" y="2697901"/>
            <a:ext cx="1778896" cy="505848"/>
          </a:xfrm>
          <a:prstGeom prst="rect">
            <a:avLst/>
          </a:prstGeom>
        </p:spPr>
      </p:pic>
    </p:spTree>
    <p:extLst>
      <p:ext uri="{BB962C8B-B14F-4D97-AF65-F5344CB8AC3E}">
        <p14:creationId xmlns:p14="http://schemas.microsoft.com/office/powerpoint/2010/main" val="18974001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EF1DB-98C9-45AE-8D54-B27CF5C2E2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A411B1-7765-44A7-B5AB-96A26A4736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1F0690-79D0-4827-9D9C-9C6C9BD66A91}"/>
              </a:ext>
            </a:extLst>
          </p:cNvPr>
          <p:cNvSpPr>
            <a:spLocks noGrp="1"/>
          </p:cNvSpPr>
          <p:nvPr>
            <p:ph type="dt" sz="half" idx="10"/>
          </p:nvPr>
        </p:nvSpPr>
        <p:spPr/>
        <p:txBody>
          <a:bodyPr/>
          <a:lstStyle/>
          <a:p>
            <a:fld id="{53B3C6E9-61C6-4137-B436-54E404246A35}" type="datetimeFigureOut">
              <a:rPr lang="en-US" smtClean="0"/>
              <a:t>10/27/2025</a:t>
            </a:fld>
            <a:endParaRPr lang="en-US"/>
          </a:p>
        </p:txBody>
      </p:sp>
      <p:sp>
        <p:nvSpPr>
          <p:cNvPr id="5" name="Footer Placeholder 4">
            <a:extLst>
              <a:ext uri="{FF2B5EF4-FFF2-40B4-BE49-F238E27FC236}">
                <a16:creationId xmlns:a16="http://schemas.microsoft.com/office/drawing/2014/main" id="{E4959B5C-ECF1-4397-9FE3-F9CE824154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98F725-BC65-4505-9639-FEF092E48010}"/>
              </a:ext>
            </a:extLst>
          </p:cNvPr>
          <p:cNvSpPr>
            <a:spLocks noGrp="1"/>
          </p:cNvSpPr>
          <p:nvPr>
            <p:ph type="sldNum" sz="quarter" idx="12"/>
          </p:nvPr>
        </p:nvSpPr>
        <p:spPr/>
        <p:txBody>
          <a:bodyPr/>
          <a:lstStyle/>
          <a:p>
            <a:fld id="{99705E12-D5CE-428E-A160-E60AB147761D}" type="slidenum">
              <a:rPr lang="en-US" smtClean="0"/>
              <a:t>‹#›</a:t>
            </a:fld>
            <a:endParaRPr lang="en-US"/>
          </a:p>
        </p:txBody>
      </p:sp>
    </p:spTree>
    <p:extLst>
      <p:ext uri="{BB962C8B-B14F-4D97-AF65-F5344CB8AC3E}">
        <p14:creationId xmlns:p14="http://schemas.microsoft.com/office/powerpoint/2010/main" val="3685034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E09FD-A0DD-43AE-9B88-EB29905419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B76C76-6356-4A7E-BFBD-5CF61D021C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052BD5-EF2C-4A96-A9E3-7387DD9C8B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7E4F51-BFF5-4A2E-9ABD-E67B7E2B3F01}"/>
              </a:ext>
            </a:extLst>
          </p:cNvPr>
          <p:cNvSpPr>
            <a:spLocks noGrp="1"/>
          </p:cNvSpPr>
          <p:nvPr>
            <p:ph type="dt" sz="half" idx="10"/>
          </p:nvPr>
        </p:nvSpPr>
        <p:spPr/>
        <p:txBody>
          <a:bodyPr/>
          <a:lstStyle/>
          <a:p>
            <a:fld id="{53B3C6E9-61C6-4137-B436-54E404246A35}" type="datetimeFigureOut">
              <a:rPr lang="en-US" smtClean="0"/>
              <a:t>10/27/2025</a:t>
            </a:fld>
            <a:endParaRPr lang="en-US"/>
          </a:p>
        </p:txBody>
      </p:sp>
      <p:sp>
        <p:nvSpPr>
          <p:cNvPr id="6" name="Footer Placeholder 5">
            <a:extLst>
              <a:ext uri="{FF2B5EF4-FFF2-40B4-BE49-F238E27FC236}">
                <a16:creationId xmlns:a16="http://schemas.microsoft.com/office/drawing/2014/main" id="{9171AF48-0648-4388-A125-19A03C3A3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A88B52-7CAB-4EFA-9C7A-ECF75C35763B}"/>
              </a:ext>
            </a:extLst>
          </p:cNvPr>
          <p:cNvSpPr>
            <a:spLocks noGrp="1"/>
          </p:cNvSpPr>
          <p:nvPr>
            <p:ph type="sldNum" sz="quarter" idx="12"/>
          </p:nvPr>
        </p:nvSpPr>
        <p:spPr/>
        <p:txBody>
          <a:bodyPr/>
          <a:lstStyle/>
          <a:p>
            <a:fld id="{99705E12-D5CE-428E-A160-E60AB147761D}" type="slidenum">
              <a:rPr lang="en-US" smtClean="0"/>
              <a:t>‹#›</a:t>
            </a:fld>
            <a:endParaRPr lang="en-US"/>
          </a:p>
        </p:txBody>
      </p:sp>
    </p:spTree>
    <p:extLst>
      <p:ext uri="{BB962C8B-B14F-4D97-AF65-F5344CB8AC3E}">
        <p14:creationId xmlns:p14="http://schemas.microsoft.com/office/powerpoint/2010/main" val="3563138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1C5A7-0B9F-4E50-933F-2C72904960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C0B8DD-F9EB-4793-8CDC-385ED0D318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6B37D0-ADBD-4F4E-A6D2-5964F6AE48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E5372B-C717-4B8C-A902-67D2C5B440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BA83D6-FC4E-4F87-AD77-A0BE67364C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EE00E8-4E74-4151-A70C-CBCB656BFE91}"/>
              </a:ext>
            </a:extLst>
          </p:cNvPr>
          <p:cNvSpPr>
            <a:spLocks noGrp="1"/>
          </p:cNvSpPr>
          <p:nvPr>
            <p:ph type="dt" sz="half" idx="10"/>
          </p:nvPr>
        </p:nvSpPr>
        <p:spPr/>
        <p:txBody>
          <a:bodyPr/>
          <a:lstStyle/>
          <a:p>
            <a:fld id="{53B3C6E9-61C6-4137-B436-54E404246A35}" type="datetimeFigureOut">
              <a:rPr lang="en-US" smtClean="0"/>
              <a:t>10/27/2025</a:t>
            </a:fld>
            <a:endParaRPr lang="en-US"/>
          </a:p>
        </p:txBody>
      </p:sp>
      <p:sp>
        <p:nvSpPr>
          <p:cNvPr id="8" name="Footer Placeholder 7">
            <a:extLst>
              <a:ext uri="{FF2B5EF4-FFF2-40B4-BE49-F238E27FC236}">
                <a16:creationId xmlns:a16="http://schemas.microsoft.com/office/drawing/2014/main" id="{8C4ED956-351C-418C-9008-D95FC0453E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859782-C301-464F-9421-EAD31C7B92BE}"/>
              </a:ext>
            </a:extLst>
          </p:cNvPr>
          <p:cNvSpPr>
            <a:spLocks noGrp="1"/>
          </p:cNvSpPr>
          <p:nvPr>
            <p:ph type="sldNum" sz="quarter" idx="12"/>
          </p:nvPr>
        </p:nvSpPr>
        <p:spPr/>
        <p:txBody>
          <a:bodyPr/>
          <a:lstStyle/>
          <a:p>
            <a:fld id="{99705E12-D5CE-428E-A160-E60AB147761D}" type="slidenum">
              <a:rPr lang="en-US" smtClean="0"/>
              <a:t>‹#›</a:t>
            </a:fld>
            <a:endParaRPr lang="en-US"/>
          </a:p>
        </p:txBody>
      </p:sp>
    </p:spTree>
    <p:extLst>
      <p:ext uri="{BB962C8B-B14F-4D97-AF65-F5344CB8AC3E}">
        <p14:creationId xmlns:p14="http://schemas.microsoft.com/office/powerpoint/2010/main" val="1897716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87409-D74B-4B71-80EA-C73AEF3830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AB4651-E3BE-4AD6-A49A-19D9C3F3A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A7E9BB-1B03-40BC-9C02-F92B73346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5152DD-9E67-4484-9963-0DB61ED4ADA2}"/>
              </a:ext>
            </a:extLst>
          </p:cNvPr>
          <p:cNvSpPr>
            <a:spLocks noGrp="1"/>
          </p:cNvSpPr>
          <p:nvPr>
            <p:ph type="dt" sz="half" idx="10"/>
          </p:nvPr>
        </p:nvSpPr>
        <p:spPr/>
        <p:txBody>
          <a:bodyPr/>
          <a:lstStyle/>
          <a:p>
            <a:fld id="{53B3C6E9-61C6-4137-B436-54E404246A35}" type="datetimeFigureOut">
              <a:rPr lang="en-US" smtClean="0"/>
              <a:t>10/27/2025</a:t>
            </a:fld>
            <a:endParaRPr lang="en-US"/>
          </a:p>
        </p:txBody>
      </p:sp>
      <p:sp>
        <p:nvSpPr>
          <p:cNvPr id="6" name="Footer Placeholder 5">
            <a:extLst>
              <a:ext uri="{FF2B5EF4-FFF2-40B4-BE49-F238E27FC236}">
                <a16:creationId xmlns:a16="http://schemas.microsoft.com/office/drawing/2014/main" id="{79DAA88C-D291-4FDF-8918-8822CCF469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0FB18A-D7D9-4013-90CF-0545BBCB21F0}"/>
              </a:ext>
            </a:extLst>
          </p:cNvPr>
          <p:cNvSpPr>
            <a:spLocks noGrp="1"/>
          </p:cNvSpPr>
          <p:nvPr>
            <p:ph type="sldNum" sz="quarter" idx="12"/>
          </p:nvPr>
        </p:nvSpPr>
        <p:spPr/>
        <p:txBody>
          <a:bodyPr/>
          <a:lstStyle/>
          <a:p>
            <a:fld id="{99705E12-D5CE-428E-A160-E60AB147761D}" type="slidenum">
              <a:rPr lang="en-US" smtClean="0"/>
              <a:t>‹#›</a:t>
            </a:fld>
            <a:endParaRPr lang="en-US"/>
          </a:p>
        </p:txBody>
      </p:sp>
    </p:spTree>
    <p:extLst>
      <p:ext uri="{BB962C8B-B14F-4D97-AF65-F5344CB8AC3E}">
        <p14:creationId xmlns:p14="http://schemas.microsoft.com/office/powerpoint/2010/main" val="186202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A9AD9-AD14-441E-B793-D3FEB38674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9248CD-D0DC-4559-B9A8-ED0C0A6FBC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23A126-7D81-4CFA-B209-B3C693B4C8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791539-D4F8-4E3F-8E66-50580D61816F}"/>
              </a:ext>
            </a:extLst>
          </p:cNvPr>
          <p:cNvSpPr>
            <a:spLocks noGrp="1"/>
          </p:cNvSpPr>
          <p:nvPr>
            <p:ph type="dt" sz="half" idx="10"/>
          </p:nvPr>
        </p:nvSpPr>
        <p:spPr/>
        <p:txBody>
          <a:bodyPr/>
          <a:lstStyle/>
          <a:p>
            <a:fld id="{53B3C6E9-61C6-4137-B436-54E404246A35}" type="datetimeFigureOut">
              <a:rPr lang="en-US" smtClean="0"/>
              <a:t>10/27/2025</a:t>
            </a:fld>
            <a:endParaRPr lang="en-US"/>
          </a:p>
        </p:txBody>
      </p:sp>
      <p:sp>
        <p:nvSpPr>
          <p:cNvPr id="6" name="Footer Placeholder 5">
            <a:extLst>
              <a:ext uri="{FF2B5EF4-FFF2-40B4-BE49-F238E27FC236}">
                <a16:creationId xmlns:a16="http://schemas.microsoft.com/office/drawing/2014/main" id="{06963805-4DAF-4D02-BE16-F2D51B32C1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3D941F-FD6D-4748-BB82-B473E2EE32F9}"/>
              </a:ext>
            </a:extLst>
          </p:cNvPr>
          <p:cNvSpPr>
            <a:spLocks noGrp="1"/>
          </p:cNvSpPr>
          <p:nvPr>
            <p:ph type="sldNum" sz="quarter" idx="12"/>
          </p:nvPr>
        </p:nvSpPr>
        <p:spPr/>
        <p:txBody>
          <a:bodyPr/>
          <a:lstStyle/>
          <a:p>
            <a:fld id="{99705E12-D5CE-428E-A160-E60AB147761D}" type="slidenum">
              <a:rPr lang="en-US" smtClean="0"/>
              <a:t>‹#›</a:t>
            </a:fld>
            <a:endParaRPr lang="en-US"/>
          </a:p>
        </p:txBody>
      </p:sp>
    </p:spTree>
    <p:extLst>
      <p:ext uri="{BB962C8B-B14F-4D97-AF65-F5344CB8AC3E}">
        <p14:creationId xmlns:p14="http://schemas.microsoft.com/office/powerpoint/2010/main" val="928370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296A9-0C02-4B72-9EC5-25D6479503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274733-74DE-4CAD-9D40-C3B544CEB9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E2404-8FBB-4B93-87A8-0B8F4D2B7808}"/>
              </a:ext>
            </a:extLst>
          </p:cNvPr>
          <p:cNvSpPr>
            <a:spLocks noGrp="1"/>
          </p:cNvSpPr>
          <p:nvPr>
            <p:ph type="dt" sz="half" idx="10"/>
          </p:nvPr>
        </p:nvSpPr>
        <p:spPr/>
        <p:txBody>
          <a:bodyPr/>
          <a:lstStyle/>
          <a:p>
            <a:fld id="{53B3C6E9-61C6-4137-B436-54E404246A35}" type="datetimeFigureOut">
              <a:rPr lang="en-US" smtClean="0"/>
              <a:t>10/27/2025</a:t>
            </a:fld>
            <a:endParaRPr lang="en-US"/>
          </a:p>
        </p:txBody>
      </p:sp>
      <p:sp>
        <p:nvSpPr>
          <p:cNvPr id="5" name="Footer Placeholder 4">
            <a:extLst>
              <a:ext uri="{FF2B5EF4-FFF2-40B4-BE49-F238E27FC236}">
                <a16:creationId xmlns:a16="http://schemas.microsoft.com/office/drawing/2014/main" id="{4C675F76-D458-4881-8A21-2C351B858A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4175D6-0A8F-4650-AC1D-3AB235CE1DDE}"/>
              </a:ext>
            </a:extLst>
          </p:cNvPr>
          <p:cNvSpPr>
            <a:spLocks noGrp="1"/>
          </p:cNvSpPr>
          <p:nvPr>
            <p:ph type="sldNum" sz="quarter" idx="12"/>
          </p:nvPr>
        </p:nvSpPr>
        <p:spPr/>
        <p:txBody>
          <a:bodyPr/>
          <a:lstStyle/>
          <a:p>
            <a:fld id="{99705E12-D5CE-428E-A160-E60AB147761D}" type="slidenum">
              <a:rPr lang="en-US" smtClean="0"/>
              <a:t>‹#›</a:t>
            </a:fld>
            <a:endParaRPr lang="en-US"/>
          </a:p>
        </p:txBody>
      </p:sp>
    </p:spTree>
    <p:extLst>
      <p:ext uri="{BB962C8B-B14F-4D97-AF65-F5344CB8AC3E}">
        <p14:creationId xmlns:p14="http://schemas.microsoft.com/office/powerpoint/2010/main" val="32663063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1487B7-43BF-4B6D-B9DA-88CC4CEB34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3BFB80-4916-43EA-A9F4-6A6A00F7B8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BC0E5E-2A5C-4BCE-927B-0E73A9EDE33A}"/>
              </a:ext>
            </a:extLst>
          </p:cNvPr>
          <p:cNvSpPr>
            <a:spLocks noGrp="1"/>
          </p:cNvSpPr>
          <p:nvPr>
            <p:ph type="dt" sz="half" idx="10"/>
          </p:nvPr>
        </p:nvSpPr>
        <p:spPr/>
        <p:txBody>
          <a:bodyPr/>
          <a:lstStyle/>
          <a:p>
            <a:fld id="{53B3C6E9-61C6-4137-B436-54E404246A35}" type="datetimeFigureOut">
              <a:rPr lang="en-US" smtClean="0"/>
              <a:t>10/27/2025</a:t>
            </a:fld>
            <a:endParaRPr lang="en-US"/>
          </a:p>
        </p:txBody>
      </p:sp>
      <p:sp>
        <p:nvSpPr>
          <p:cNvPr id="5" name="Footer Placeholder 4">
            <a:extLst>
              <a:ext uri="{FF2B5EF4-FFF2-40B4-BE49-F238E27FC236}">
                <a16:creationId xmlns:a16="http://schemas.microsoft.com/office/drawing/2014/main" id="{F999781E-6D51-44B8-82E0-71BE11B157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E53B7A-9C62-425D-92C2-DDEE5F003AB7}"/>
              </a:ext>
            </a:extLst>
          </p:cNvPr>
          <p:cNvSpPr>
            <a:spLocks noGrp="1"/>
          </p:cNvSpPr>
          <p:nvPr>
            <p:ph type="sldNum" sz="quarter" idx="12"/>
          </p:nvPr>
        </p:nvSpPr>
        <p:spPr/>
        <p:txBody>
          <a:bodyPr/>
          <a:lstStyle/>
          <a:p>
            <a:fld id="{99705E12-D5CE-428E-A160-E60AB147761D}" type="slidenum">
              <a:rPr lang="en-US" smtClean="0"/>
              <a:t>‹#›</a:t>
            </a:fld>
            <a:endParaRPr lang="en-US"/>
          </a:p>
        </p:txBody>
      </p:sp>
    </p:spTree>
    <p:extLst>
      <p:ext uri="{BB962C8B-B14F-4D97-AF65-F5344CB8AC3E}">
        <p14:creationId xmlns:p14="http://schemas.microsoft.com/office/powerpoint/2010/main" val="3010078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3B26C7F-D522-3A45-D495-2300DF83B9FA}"/>
              </a:ext>
            </a:extLst>
          </p:cNvPr>
          <p:cNvSpPr/>
          <p:nvPr userDrawn="1"/>
        </p:nvSpPr>
        <p:spPr>
          <a:xfrm>
            <a:off x="3431655" y="3101340"/>
            <a:ext cx="5359400" cy="2209800"/>
          </a:xfrm>
          <a:prstGeom prst="roundRect">
            <a:avLst/>
          </a:prstGeom>
          <a:noFill/>
          <a:ln w="38100">
            <a:solidFill>
              <a:srgbClr val="00B3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74AA910-617F-BAB9-F75A-0ABCE53625F2}"/>
              </a:ext>
            </a:extLst>
          </p:cNvPr>
          <p:cNvPicPr>
            <a:picLocks noChangeAspect="1"/>
          </p:cNvPicPr>
          <p:nvPr userDrawn="1"/>
        </p:nvPicPr>
        <p:blipFill>
          <a:blip r:embed="rId2">
            <a:extLst>
              <a:ext uri="{28A0092B-C50C-407E-A947-70E740481C1C}">
                <a14:useLocalDpi xmlns:a14="http://schemas.microsoft.com/office/drawing/2010/main" val="0"/>
              </a:ext>
            </a:extLst>
          </a:blip>
          <a:srcRect t="5526" b="5526"/>
          <a:stretch/>
        </p:blipFill>
        <p:spPr>
          <a:xfrm>
            <a:off x="0" y="0"/>
            <a:ext cx="5578710" cy="3101340"/>
          </a:xfrm>
          <a:prstGeom prst="rect">
            <a:avLst/>
          </a:prstGeom>
        </p:spPr>
      </p:pic>
      <p:sp>
        <p:nvSpPr>
          <p:cNvPr id="7" name="Flowchart: Terminator 20">
            <a:extLst>
              <a:ext uri="{FF2B5EF4-FFF2-40B4-BE49-F238E27FC236}">
                <a16:creationId xmlns:a16="http://schemas.microsoft.com/office/drawing/2014/main" id="{6E9E4FE4-1DEF-BF6A-40C3-72374DC5C41D}"/>
              </a:ext>
            </a:extLst>
          </p:cNvPr>
          <p:cNvSpPr/>
          <p:nvPr userDrawn="1"/>
        </p:nvSpPr>
        <p:spPr>
          <a:xfrm>
            <a:off x="4534413" y="2404277"/>
            <a:ext cx="3077502" cy="98662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85 w 20510"/>
              <a:gd name="connsiteY0" fmla="*/ 0 h 21600"/>
              <a:gd name="connsiteX1" fmla="*/ 17035 w 20510"/>
              <a:gd name="connsiteY1" fmla="*/ 0 h 21600"/>
              <a:gd name="connsiteX2" fmla="*/ 20510 w 20510"/>
              <a:gd name="connsiteY2" fmla="*/ 10800 h 21600"/>
              <a:gd name="connsiteX3" fmla="*/ 17035 w 20510"/>
              <a:gd name="connsiteY3" fmla="*/ 21600 h 21600"/>
              <a:gd name="connsiteX4" fmla="*/ 2385 w 20510"/>
              <a:gd name="connsiteY4" fmla="*/ 21600 h 21600"/>
              <a:gd name="connsiteX5" fmla="*/ 0 w 20510"/>
              <a:gd name="connsiteY5" fmla="*/ 10300 h 21600"/>
              <a:gd name="connsiteX6" fmla="*/ 2385 w 20510"/>
              <a:gd name="connsiteY6" fmla="*/ 0 h 21600"/>
              <a:gd name="connsiteX0" fmla="*/ 2385 w 19136"/>
              <a:gd name="connsiteY0" fmla="*/ 0 h 21600"/>
              <a:gd name="connsiteX1" fmla="*/ 17035 w 19136"/>
              <a:gd name="connsiteY1" fmla="*/ 0 h 21600"/>
              <a:gd name="connsiteX2" fmla="*/ 19136 w 19136"/>
              <a:gd name="connsiteY2" fmla="*/ 10800 h 21600"/>
              <a:gd name="connsiteX3" fmla="*/ 17035 w 19136"/>
              <a:gd name="connsiteY3" fmla="*/ 21600 h 21600"/>
              <a:gd name="connsiteX4" fmla="*/ 2385 w 19136"/>
              <a:gd name="connsiteY4" fmla="*/ 21600 h 21600"/>
              <a:gd name="connsiteX5" fmla="*/ 0 w 19136"/>
              <a:gd name="connsiteY5" fmla="*/ 10300 h 21600"/>
              <a:gd name="connsiteX6" fmla="*/ 2385 w 19136"/>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6" h="21600">
                <a:moveTo>
                  <a:pt x="2385" y="0"/>
                </a:moveTo>
                <a:lnTo>
                  <a:pt x="17035" y="0"/>
                </a:lnTo>
                <a:cubicBezTo>
                  <a:pt x="18954" y="0"/>
                  <a:pt x="19136" y="4835"/>
                  <a:pt x="19136" y="10800"/>
                </a:cubicBezTo>
                <a:cubicBezTo>
                  <a:pt x="19136" y="16765"/>
                  <a:pt x="18954" y="21600"/>
                  <a:pt x="17035" y="21600"/>
                </a:cubicBezTo>
                <a:lnTo>
                  <a:pt x="2385" y="21600"/>
                </a:lnTo>
                <a:cubicBezTo>
                  <a:pt x="466" y="21600"/>
                  <a:pt x="0" y="16265"/>
                  <a:pt x="0" y="10300"/>
                </a:cubicBezTo>
                <a:cubicBezTo>
                  <a:pt x="0" y="4335"/>
                  <a:pt x="466" y="0"/>
                  <a:pt x="2385" y="0"/>
                </a:cubicBezTo>
                <a:close/>
              </a:path>
            </a:pathLst>
          </a:custGeom>
          <a:solidFill>
            <a:srgbClr val="00B3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atin typeface="Calibri" panose="020F0502020204030204" pitchFamily="34" charset="0"/>
                <a:ea typeface="Calibri" panose="020F0502020204030204" pitchFamily="34" charset="0"/>
                <a:cs typeface="Calibri" panose="020F0502020204030204" pitchFamily="34" charset="0"/>
              </a:rPr>
              <a:t>Reading</a:t>
            </a:r>
            <a:endParaRPr lang="en-HK" sz="36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962129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3" name="object 73">
            <a:extLst>
              <a:ext uri="{FF2B5EF4-FFF2-40B4-BE49-F238E27FC236}">
                <a16:creationId xmlns:a16="http://schemas.microsoft.com/office/drawing/2014/main" id="{E36DD887-FA72-4604-3CB0-B5734C005CB1}"/>
              </a:ext>
            </a:extLst>
          </p:cNvPr>
          <p:cNvSpPr/>
          <p:nvPr userDrawn="1"/>
        </p:nvSpPr>
        <p:spPr>
          <a:xfrm>
            <a:off x="-1281" y="-5215"/>
            <a:ext cx="12193281" cy="1188720"/>
          </a:xfrm>
          <a:custGeom>
            <a:avLst/>
            <a:gdLst/>
            <a:ahLst/>
            <a:cxnLst/>
            <a:rect l="l" t="t" r="r" b="b"/>
            <a:pathLst>
              <a:path w="7668259" h="72390">
                <a:moveTo>
                  <a:pt x="7668006" y="0"/>
                </a:moveTo>
                <a:lnTo>
                  <a:pt x="0" y="0"/>
                </a:lnTo>
                <a:lnTo>
                  <a:pt x="0" y="71996"/>
                </a:lnTo>
                <a:lnTo>
                  <a:pt x="7668006" y="71996"/>
                </a:lnTo>
                <a:lnTo>
                  <a:pt x="7668006" y="0"/>
                </a:lnTo>
                <a:close/>
              </a:path>
            </a:pathLst>
          </a:custGeom>
          <a:solidFill>
            <a:srgbClr val="7ED3F7"/>
          </a:solidFill>
        </p:spPr>
        <p:txBody>
          <a:bodyPr wrap="square" lIns="0" tIns="0" rIns="0" bIns="0" rtlCol="0"/>
          <a:lstStyle/>
          <a:p>
            <a:endParaRPr sz="1093" dirty="0">
              <a:latin typeface="Calibri" panose="020F0502020204030204" pitchFamily="34" charset="0"/>
            </a:endParaRPr>
          </a:p>
        </p:txBody>
      </p:sp>
    </p:spTree>
    <p:extLst>
      <p:ext uri="{BB962C8B-B14F-4D97-AF65-F5344CB8AC3E}">
        <p14:creationId xmlns:p14="http://schemas.microsoft.com/office/powerpoint/2010/main" val="40457291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3B26C7F-D522-3A45-D495-2300DF83B9FA}"/>
              </a:ext>
            </a:extLst>
          </p:cNvPr>
          <p:cNvSpPr/>
          <p:nvPr userDrawn="1"/>
        </p:nvSpPr>
        <p:spPr>
          <a:xfrm>
            <a:off x="3431655" y="3101340"/>
            <a:ext cx="5359400" cy="2209800"/>
          </a:xfrm>
          <a:prstGeom prst="roundRect">
            <a:avLst/>
          </a:prstGeom>
          <a:solidFill>
            <a:schemeClr val="bg1"/>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74AA910-617F-BAB9-F75A-0ABCE53625F2}"/>
              </a:ext>
            </a:extLst>
          </p:cNvPr>
          <p:cNvPicPr>
            <a:picLocks noChangeAspect="1"/>
          </p:cNvPicPr>
          <p:nvPr userDrawn="1"/>
        </p:nvPicPr>
        <p:blipFill>
          <a:blip r:embed="rId2">
            <a:extLst>
              <a:ext uri="{28A0092B-C50C-407E-A947-70E740481C1C}">
                <a14:useLocalDpi xmlns:a14="http://schemas.microsoft.com/office/drawing/2010/main" val="0"/>
              </a:ext>
            </a:extLst>
          </a:blip>
          <a:srcRect t="5526" b="5526"/>
          <a:stretch/>
        </p:blipFill>
        <p:spPr>
          <a:xfrm>
            <a:off x="0" y="0"/>
            <a:ext cx="5578710" cy="3101340"/>
          </a:xfrm>
          <a:prstGeom prst="rect">
            <a:avLst/>
          </a:prstGeom>
        </p:spPr>
      </p:pic>
      <p:sp>
        <p:nvSpPr>
          <p:cNvPr id="7" name="Flowchart: Terminator 20">
            <a:extLst>
              <a:ext uri="{FF2B5EF4-FFF2-40B4-BE49-F238E27FC236}">
                <a16:creationId xmlns:a16="http://schemas.microsoft.com/office/drawing/2014/main" id="{6E9E4FE4-1DEF-BF6A-40C3-72374DC5C41D}"/>
              </a:ext>
            </a:extLst>
          </p:cNvPr>
          <p:cNvSpPr/>
          <p:nvPr userDrawn="1"/>
        </p:nvSpPr>
        <p:spPr>
          <a:xfrm>
            <a:off x="4534413" y="2404277"/>
            <a:ext cx="3077502" cy="98662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85 w 20510"/>
              <a:gd name="connsiteY0" fmla="*/ 0 h 21600"/>
              <a:gd name="connsiteX1" fmla="*/ 17035 w 20510"/>
              <a:gd name="connsiteY1" fmla="*/ 0 h 21600"/>
              <a:gd name="connsiteX2" fmla="*/ 20510 w 20510"/>
              <a:gd name="connsiteY2" fmla="*/ 10800 h 21600"/>
              <a:gd name="connsiteX3" fmla="*/ 17035 w 20510"/>
              <a:gd name="connsiteY3" fmla="*/ 21600 h 21600"/>
              <a:gd name="connsiteX4" fmla="*/ 2385 w 20510"/>
              <a:gd name="connsiteY4" fmla="*/ 21600 h 21600"/>
              <a:gd name="connsiteX5" fmla="*/ 0 w 20510"/>
              <a:gd name="connsiteY5" fmla="*/ 10300 h 21600"/>
              <a:gd name="connsiteX6" fmla="*/ 2385 w 20510"/>
              <a:gd name="connsiteY6" fmla="*/ 0 h 21600"/>
              <a:gd name="connsiteX0" fmla="*/ 2385 w 19136"/>
              <a:gd name="connsiteY0" fmla="*/ 0 h 21600"/>
              <a:gd name="connsiteX1" fmla="*/ 17035 w 19136"/>
              <a:gd name="connsiteY1" fmla="*/ 0 h 21600"/>
              <a:gd name="connsiteX2" fmla="*/ 19136 w 19136"/>
              <a:gd name="connsiteY2" fmla="*/ 10800 h 21600"/>
              <a:gd name="connsiteX3" fmla="*/ 17035 w 19136"/>
              <a:gd name="connsiteY3" fmla="*/ 21600 h 21600"/>
              <a:gd name="connsiteX4" fmla="*/ 2385 w 19136"/>
              <a:gd name="connsiteY4" fmla="*/ 21600 h 21600"/>
              <a:gd name="connsiteX5" fmla="*/ 0 w 19136"/>
              <a:gd name="connsiteY5" fmla="*/ 10300 h 21600"/>
              <a:gd name="connsiteX6" fmla="*/ 2385 w 19136"/>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6" h="21600">
                <a:moveTo>
                  <a:pt x="2385" y="0"/>
                </a:moveTo>
                <a:lnTo>
                  <a:pt x="17035" y="0"/>
                </a:lnTo>
                <a:cubicBezTo>
                  <a:pt x="18954" y="0"/>
                  <a:pt x="19136" y="4835"/>
                  <a:pt x="19136" y="10800"/>
                </a:cubicBezTo>
                <a:cubicBezTo>
                  <a:pt x="19136" y="16765"/>
                  <a:pt x="18954" y="21600"/>
                  <a:pt x="17035" y="21600"/>
                </a:cubicBezTo>
                <a:lnTo>
                  <a:pt x="2385" y="21600"/>
                </a:lnTo>
                <a:cubicBezTo>
                  <a:pt x="466" y="21600"/>
                  <a:pt x="0" y="16265"/>
                  <a:pt x="0" y="10300"/>
                </a:cubicBezTo>
                <a:cubicBezTo>
                  <a:pt x="0" y="4335"/>
                  <a:pt x="466" y="0"/>
                  <a:pt x="2385" y="0"/>
                </a:cubicBezTo>
                <a:close/>
              </a:path>
            </a:pathLst>
          </a:custGeom>
          <a:solidFill>
            <a:srgbClr val="50B8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atin typeface="Calibri" panose="020F0502020204030204" pitchFamily="34" charset="0"/>
                <a:ea typeface="Calibri" panose="020F0502020204030204" pitchFamily="34" charset="0"/>
                <a:cs typeface="Calibri" panose="020F0502020204030204" pitchFamily="34" charset="0"/>
              </a:rPr>
              <a:t>Post-reading</a:t>
            </a:r>
            <a:endParaRPr lang="en-HK" sz="3600" b="1" dirty="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4EFA7D7B-5E56-F8EB-6AC0-5BD7510891B2}"/>
              </a:ext>
            </a:extLst>
          </p:cNvPr>
          <p:cNvSpPr txBox="1"/>
          <p:nvPr userDrawn="1"/>
        </p:nvSpPr>
        <p:spPr>
          <a:xfrm>
            <a:off x="3048000" y="3664147"/>
            <a:ext cx="60960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Chapter [xx]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[Chapter name]</a:t>
            </a:r>
          </a:p>
        </p:txBody>
      </p:sp>
    </p:spTree>
    <p:extLst>
      <p:ext uri="{BB962C8B-B14F-4D97-AF65-F5344CB8AC3E}">
        <p14:creationId xmlns:p14="http://schemas.microsoft.com/office/powerpoint/2010/main" val="35769217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A Cover">
    <p:spTree>
      <p:nvGrpSpPr>
        <p:cNvPr id="1" name=""/>
        <p:cNvGrpSpPr/>
        <p:nvPr/>
      </p:nvGrpSpPr>
      <p:grpSpPr>
        <a:xfrm>
          <a:off x="0" y="0"/>
          <a:ext cx="0" cy="0"/>
          <a:chOff x="0" y="0"/>
          <a:chExt cx="0" cy="0"/>
        </a:xfrm>
      </p:grpSpPr>
      <p:sp>
        <p:nvSpPr>
          <p:cNvPr id="2" name="Flowchart: Document 1">
            <a:extLst>
              <a:ext uri="{FF2B5EF4-FFF2-40B4-BE49-F238E27FC236}">
                <a16:creationId xmlns:a16="http://schemas.microsoft.com/office/drawing/2014/main" id="{CEA460FC-17B2-BBAE-2ECA-57BE38EB5B45}"/>
              </a:ext>
            </a:extLst>
          </p:cNvPr>
          <p:cNvSpPr/>
          <p:nvPr userDrawn="1"/>
        </p:nvSpPr>
        <p:spPr>
          <a:xfrm>
            <a:off x="-404652" y="-452674"/>
            <a:ext cx="13001297" cy="2110547"/>
          </a:xfrm>
          <a:prstGeom prst="flowChartDocument">
            <a:avLst/>
          </a:prstGeom>
          <a:solidFill>
            <a:srgbClr val="DA4179"/>
          </a:solidFill>
          <a:ln w="228600" cmpd="sng">
            <a:solidFill>
              <a:srgbClr val="E272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7F6CCB79-F9C9-6996-302F-9B25506048A1}"/>
              </a:ext>
            </a:extLst>
          </p:cNvPr>
          <p:cNvSpPr>
            <a:spLocks noChangeAspect="1"/>
          </p:cNvSpPr>
          <p:nvPr userDrawn="1"/>
        </p:nvSpPr>
        <p:spPr>
          <a:xfrm>
            <a:off x="10906055" y="5543550"/>
            <a:ext cx="1082620" cy="1082702"/>
          </a:xfrm>
          <a:prstGeom prst="ellipse">
            <a:avLst/>
          </a:prstGeom>
          <a:solidFill>
            <a:srgbClr val="DA4179"/>
          </a:solidFill>
          <a:ln w="69850" cmpd="sng">
            <a:solidFill>
              <a:srgbClr val="E272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Picture 3">
            <a:extLst>
              <a:ext uri="{FF2B5EF4-FFF2-40B4-BE49-F238E27FC236}">
                <a16:creationId xmlns:a16="http://schemas.microsoft.com/office/drawing/2014/main" id="{4B6AB933-822D-5431-2062-5DF02470E49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451" y="110495"/>
            <a:ext cx="3213334" cy="1547999"/>
          </a:xfrm>
          <a:prstGeom prst="rect">
            <a:avLst/>
          </a:prstGeom>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5D7C4394-FDE0-D97D-D601-F74F4CDE5F70}"/>
              </a:ext>
            </a:extLst>
          </p:cNvPr>
          <p:cNvPicPr>
            <a:picLocks noChangeAspect="1"/>
          </p:cNvPicPr>
          <p:nvPr userDrawn="1"/>
        </p:nvPicPr>
        <p:blipFill>
          <a:blip r:embed="rId3"/>
          <a:stretch>
            <a:fillRect/>
          </a:stretch>
        </p:blipFill>
        <p:spPr>
          <a:xfrm>
            <a:off x="10964161" y="5720139"/>
            <a:ext cx="956883" cy="720000"/>
          </a:xfrm>
          <a:prstGeom prst="rect">
            <a:avLst/>
          </a:prstGeom>
        </p:spPr>
      </p:pic>
      <p:grpSp>
        <p:nvGrpSpPr>
          <p:cNvPr id="6" name="Group 5">
            <a:extLst>
              <a:ext uri="{FF2B5EF4-FFF2-40B4-BE49-F238E27FC236}">
                <a16:creationId xmlns:a16="http://schemas.microsoft.com/office/drawing/2014/main" id="{AD343CA1-C3F3-B190-8A43-5F77F07EA30C}"/>
              </a:ext>
            </a:extLst>
          </p:cNvPr>
          <p:cNvGrpSpPr/>
          <p:nvPr userDrawn="1"/>
        </p:nvGrpSpPr>
        <p:grpSpPr>
          <a:xfrm>
            <a:off x="3158571" y="2651574"/>
            <a:ext cx="5874858" cy="2665600"/>
            <a:chOff x="3158571" y="2651574"/>
            <a:chExt cx="5874858" cy="2665600"/>
          </a:xfrm>
          <a:effectLst>
            <a:outerShdw blurRad="50800" dist="38100" dir="2700000" algn="tl" rotWithShape="0">
              <a:prstClr val="black">
                <a:alpha val="40000"/>
              </a:prstClr>
            </a:outerShdw>
          </a:effectLst>
        </p:grpSpPr>
        <p:sp>
          <p:nvSpPr>
            <p:cNvPr id="7" name="Rectangle: Rounded Corners 6">
              <a:extLst>
                <a:ext uri="{FF2B5EF4-FFF2-40B4-BE49-F238E27FC236}">
                  <a16:creationId xmlns:a16="http://schemas.microsoft.com/office/drawing/2014/main" id="{9826A285-9A7D-340A-6460-4FD75D957B6A}"/>
                </a:ext>
              </a:extLst>
            </p:cNvPr>
            <p:cNvSpPr/>
            <p:nvPr userDrawn="1"/>
          </p:nvSpPr>
          <p:spPr>
            <a:xfrm>
              <a:off x="3158571" y="2651574"/>
              <a:ext cx="5874858" cy="2665600"/>
            </a:xfrm>
            <a:prstGeom prst="roundRect">
              <a:avLst>
                <a:gd name="adj" fmla="val 8699"/>
              </a:avLst>
            </a:prstGeom>
            <a:gradFill>
              <a:gsLst>
                <a:gs pos="0">
                  <a:schemeClr val="accent6">
                    <a:lumMod val="5000"/>
                    <a:lumOff val="95000"/>
                  </a:schemeClr>
                </a:gs>
                <a:gs pos="100000">
                  <a:schemeClr val="bg1">
                    <a:lumMod val="95000"/>
                  </a:schemeClr>
                </a:gs>
              </a:gsLst>
              <a:path path="circle">
                <a:fillToRect l="50000" t="50000" r="50000" b="50000"/>
              </a:path>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8" name="Group 7">
              <a:extLst>
                <a:ext uri="{FF2B5EF4-FFF2-40B4-BE49-F238E27FC236}">
                  <a16:creationId xmlns:a16="http://schemas.microsoft.com/office/drawing/2014/main" id="{89A098F4-B08E-085C-B914-622CAA2300B7}"/>
                </a:ext>
              </a:extLst>
            </p:cNvPr>
            <p:cNvGrpSpPr/>
            <p:nvPr userDrawn="1"/>
          </p:nvGrpSpPr>
          <p:grpSpPr>
            <a:xfrm>
              <a:off x="3158571" y="2651574"/>
              <a:ext cx="2516043" cy="584234"/>
              <a:chOff x="3158571" y="2651574"/>
              <a:chExt cx="2516043" cy="584234"/>
            </a:xfrm>
            <a:effectLst>
              <a:outerShdw blurRad="63500" dist="38100" algn="l" rotWithShape="0">
                <a:schemeClr val="bg1">
                  <a:alpha val="70000"/>
                </a:schemeClr>
              </a:outerShdw>
            </a:effectLst>
          </p:grpSpPr>
          <p:pic>
            <p:nvPicPr>
              <p:cNvPr id="9" name="Graphic 8">
                <a:extLst>
                  <a:ext uri="{FF2B5EF4-FFF2-40B4-BE49-F238E27FC236}">
                    <a16:creationId xmlns:a16="http://schemas.microsoft.com/office/drawing/2014/main" id="{824DEF15-4E76-550A-4732-9F51D7AB6D2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93008" y="2651574"/>
                <a:ext cx="2181606" cy="584234"/>
              </a:xfrm>
              <a:prstGeom prst="rect">
                <a:avLst/>
              </a:prstGeom>
              <a:effectLst/>
            </p:spPr>
          </p:pic>
          <p:sp>
            <p:nvSpPr>
              <p:cNvPr id="10" name="Rectangle: Rounded Corners 9">
                <a:extLst>
                  <a:ext uri="{FF2B5EF4-FFF2-40B4-BE49-F238E27FC236}">
                    <a16:creationId xmlns:a16="http://schemas.microsoft.com/office/drawing/2014/main" id="{A7E6537B-ABBC-363C-CC04-D8BC2E68A139}"/>
                  </a:ext>
                </a:extLst>
              </p:cNvPr>
              <p:cNvSpPr/>
              <p:nvPr userDrawn="1"/>
            </p:nvSpPr>
            <p:spPr>
              <a:xfrm>
                <a:off x="3158571" y="2651574"/>
                <a:ext cx="1554496" cy="582655"/>
              </a:xfrm>
              <a:prstGeom prst="roundRect">
                <a:avLst>
                  <a:gd name="adj" fmla="val 37869"/>
                </a:avLst>
              </a:prstGeom>
              <a:solidFill>
                <a:srgbClr val="00A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Rectangle 10">
                <a:extLst>
                  <a:ext uri="{FF2B5EF4-FFF2-40B4-BE49-F238E27FC236}">
                    <a16:creationId xmlns:a16="http://schemas.microsoft.com/office/drawing/2014/main" id="{3A53DFCE-2638-7A7B-51B0-B10127EC39A2}"/>
                  </a:ext>
                </a:extLst>
              </p:cNvPr>
              <p:cNvSpPr/>
              <p:nvPr userDrawn="1"/>
            </p:nvSpPr>
            <p:spPr>
              <a:xfrm>
                <a:off x="3158571" y="2927126"/>
                <a:ext cx="968934" cy="308682"/>
              </a:xfrm>
              <a:prstGeom prst="rect">
                <a:avLst/>
              </a:prstGeom>
              <a:solidFill>
                <a:srgbClr val="00A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pic>
        <p:nvPicPr>
          <p:cNvPr id="12" name="Picture 11">
            <a:extLst>
              <a:ext uri="{FF2B5EF4-FFF2-40B4-BE49-F238E27FC236}">
                <a16:creationId xmlns:a16="http://schemas.microsoft.com/office/drawing/2014/main" id="{73B947DB-0802-A486-73A0-3922433C45EB}"/>
              </a:ext>
            </a:extLst>
          </p:cNvPr>
          <p:cNvPicPr>
            <a:picLocks noChangeAspect="1"/>
          </p:cNvPicPr>
          <p:nvPr userDrawn="1"/>
        </p:nvPicPr>
        <p:blipFill>
          <a:blip r:embed="rId6"/>
          <a:stretch>
            <a:fillRect/>
          </a:stretch>
        </p:blipFill>
        <p:spPr>
          <a:xfrm>
            <a:off x="3457617" y="2697901"/>
            <a:ext cx="1778896" cy="505848"/>
          </a:xfrm>
          <a:prstGeom prst="rect">
            <a:avLst/>
          </a:prstGeom>
        </p:spPr>
      </p:pic>
    </p:spTree>
    <p:extLst>
      <p:ext uri="{BB962C8B-B14F-4D97-AF65-F5344CB8AC3E}">
        <p14:creationId xmlns:p14="http://schemas.microsoft.com/office/powerpoint/2010/main" val="28447101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object 73">
            <a:extLst>
              <a:ext uri="{FF2B5EF4-FFF2-40B4-BE49-F238E27FC236}">
                <a16:creationId xmlns:a16="http://schemas.microsoft.com/office/drawing/2014/main" id="{E36DD887-FA72-4604-3CB0-B5734C005CB1}"/>
              </a:ext>
            </a:extLst>
          </p:cNvPr>
          <p:cNvSpPr/>
          <p:nvPr userDrawn="1"/>
        </p:nvSpPr>
        <p:spPr>
          <a:xfrm>
            <a:off x="-1281" y="-5215"/>
            <a:ext cx="12193281" cy="265271"/>
          </a:xfrm>
          <a:custGeom>
            <a:avLst/>
            <a:gdLst/>
            <a:ahLst/>
            <a:cxnLst/>
            <a:rect l="l" t="t" r="r" b="b"/>
            <a:pathLst>
              <a:path w="7668259" h="72390">
                <a:moveTo>
                  <a:pt x="7668006" y="0"/>
                </a:moveTo>
                <a:lnTo>
                  <a:pt x="0" y="0"/>
                </a:lnTo>
                <a:lnTo>
                  <a:pt x="0" y="71996"/>
                </a:lnTo>
                <a:lnTo>
                  <a:pt x="7668006" y="71996"/>
                </a:lnTo>
                <a:lnTo>
                  <a:pt x="7668006" y="0"/>
                </a:lnTo>
                <a:close/>
              </a:path>
            </a:pathLst>
          </a:custGeom>
          <a:solidFill>
            <a:srgbClr val="AAD69C"/>
          </a:solidFill>
        </p:spPr>
        <p:txBody>
          <a:bodyPr wrap="square" lIns="0" tIns="0" rIns="0" bIns="0" rtlCol="0"/>
          <a:lstStyle/>
          <a:p>
            <a:endParaRPr sz="1093" dirty="0">
              <a:latin typeface="Calibri" panose="020F0502020204030204" pitchFamily="34" charset="0"/>
            </a:endParaRPr>
          </a:p>
        </p:txBody>
      </p:sp>
      <p:sp>
        <p:nvSpPr>
          <p:cNvPr id="4" name="object 76">
            <a:extLst>
              <a:ext uri="{FF2B5EF4-FFF2-40B4-BE49-F238E27FC236}">
                <a16:creationId xmlns:a16="http://schemas.microsoft.com/office/drawing/2014/main" id="{46C04CE8-6441-CDC9-5AD6-080997525099}"/>
              </a:ext>
            </a:extLst>
          </p:cNvPr>
          <p:cNvSpPr/>
          <p:nvPr userDrawn="1"/>
        </p:nvSpPr>
        <p:spPr>
          <a:xfrm>
            <a:off x="-28105" y="-1559176"/>
            <a:ext cx="4271083" cy="2310672"/>
          </a:xfrm>
          <a:custGeom>
            <a:avLst/>
            <a:gdLst/>
            <a:ahLst/>
            <a:cxnLst/>
            <a:rect l="l" t="t" r="r" b="b"/>
            <a:pathLst>
              <a:path w="2686050" h="630555">
                <a:moveTo>
                  <a:pt x="2685713" y="0"/>
                </a:moveTo>
                <a:lnTo>
                  <a:pt x="0" y="0"/>
                </a:lnTo>
                <a:lnTo>
                  <a:pt x="0" y="605552"/>
                </a:lnTo>
                <a:lnTo>
                  <a:pt x="32231" y="622219"/>
                </a:lnTo>
                <a:lnTo>
                  <a:pt x="80399" y="629996"/>
                </a:lnTo>
                <a:lnTo>
                  <a:pt x="2410799" y="629996"/>
                </a:lnTo>
                <a:lnTo>
                  <a:pt x="2460534" y="622377"/>
                </a:lnTo>
                <a:lnTo>
                  <a:pt x="2506719" y="601184"/>
                </a:lnTo>
                <a:lnTo>
                  <a:pt x="2546341" y="568867"/>
                </a:lnTo>
                <a:lnTo>
                  <a:pt x="2576387" y="527886"/>
                </a:lnTo>
                <a:lnTo>
                  <a:pt x="2593844" y="480700"/>
                </a:lnTo>
                <a:lnTo>
                  <a:pt x="2684039" y="41280"/>
                </a:lnTo>
                <a:lnTo>
                  <a:pt x="2685713" y="0"/>
                </a:lnTo>
                <a:close/>
              </a:path>
            </a:pathLst>
          </a:custGeom>
          <a:solidFill>
            <a:srgbClr val="50B848"/>
          </a:solidFill>
        </p:spPr>
        <p:txBody>
          <a:bodyPr wrap="square" lIns="0" tIns="0" rIns="0" bIns="0" rtlCol="0"/>
          <a:lstStyle/>
          <a:p>
            <a:endParaRPr sz="1093" dirty="0">
              <a:latin typeface="Calibri" panose="020F0502020204030204" pitchFamily="34" charset="0"/>
            </a:endParaRPr>
          </a:p>
        </p:txBody>
      </p:sp>
      <p:sp>
        <p:nvSpPr>
          <p:cNvPr id="8" name="object 81">
            <a:extLst>
              <a:ext uri="{FF2B5EF4-FFF2-40B4-BE49-F238E27FC236}">
                <a16:creationId xmlns:a16="http://schemas.microsoft.com/office/drawing/2014/main" id="{EE56C48F-AEF9-64B7-01B1-2EFB0534C8EC}"/>
              </a:ext>
            </a:extLst>
          </p:cNvPr>
          <p:cNvSpPr txBox="1"/>
          <p:nvPr userDrawn="1"/>
        </p:nvSpPr>
        <p:spPr>
          <a:xfrm>
            <a:off x="681816" y="54364"/>
            <a:ext cx="2684823" cy="561787"/>
          </a:xfrm>
          <a:prstGeom prst="rect">
            <a:avLst/>
          </a:prstGeom>
        </p:spPr>
        <p:txBody>
          <a:bodyPr vert="horz" wrap="square" lIns="0" tIns="7714" rIns="0" bIns="0" rtlCol="0">
            <a:spAutoFit/>
          </a:bodyPr>
          <a:lstStyle/>
          <a:p>
            <a:pPr marL="7714">
              <a:spcBef>
                <a:spcPts val="61"/>
              </a:spcBef>
            </a:pPr>
            <a:r>
              <a:rPr sz="3600" b="1" spc="73" dirty="0">
                <a:solidFill>
                  <a:srgbClr val="FFFFFF"/>
                </a:solidFill>
                <a:latin typeface="Calibri"/>
                <a:cs typeface="Calibri"/>
              </a:rPr>
              <a:t>Post-</a:t>
            </a:r>
            <a:r>
              <a:rPr sz="3600" b="1" spc="64" dirty="0">
                <a:solidFill>
                  <a:srgbClr val="FFFFFF"/>
                </a:solidFill>
                <a:latin typeface="Calibri"/>
                <a:cs typeface="Calibri"/>
              </a:rPr>
              <a:t>reading</a:t>
            </a:r>
            <a:endParaRPr sz="3600" dirty="0">
              <a:latin typeface="Calibri"/>
              <a:cs typeface="Calibri"/>
            </a:endParaRPr>
          </a:p>
        </p:txBody>
      </p:sp>
    </p:spTree>
    <p:extLst>
      <p:ext uri="{BB962C8B-B14F-4D97-AF65-F5344CB8AC3E}">
        <p14:creationId xmlns:p14="http://schemas.microsoft.com/office/powerpoint/2010/main" val="21924839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3B26C7F-D522-3A45-D495-2300DF83B9FA}"/>
              </a:ext>
            </a:extLst>
          </p:cNvPr>
          <p:cNvSpPr/>
          <p:nvPr userDrawn="1"/>
        </p:nvSpPr>
        <p:spPr>
          <a:xfrm>
            <a:off x="3431655" y="3101340"/>
            <a:ext cx="5359400" cy="2209800"/>
          </a:xfrm>
          <a:prstGeom prst="roundRect">
            <a:avLst/>
          </a:prstGeom>
          <a:solidFill>
            <a:schemeClr val="bg1"/>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74AA910-617F-BAB9-F75A-0ABCE53625F2}"/>
              </a:ext>
            </a:extLst>
          </p:cNvPr>
          <p:cNvPicPr>
            <a:picLocks noChangeAspect="1"/>
          </p:cNvPicPr>
          <p:nvPr userDrawn="1"/>
        </p:nvPicPr>
        <p:blipFill>
          <a:blip r:embed="rId2">
            <a:extLst>
              <a:ext uri="{28A0092B-C50C-407E-A947-70E740481C1C}">
                <a14:useLocalDpi xmlns:a14="http://schemas.microsoft.com/office/drawing/2010/main" val="0"/>
              </a:ext>
            </a:extLst>
          </a:blip>
          <a:srcRect t="5526" b="5526"/>
          <a:stretch/>
        </p:blipFill>
        <p:spPr>
          <a:xfrm>
            <a:off x="0" y="0"/>
            <a:ext cx="5578710" cy="3101340"/>
          </a:xfrm>
          <a:prstGeom prst="rect">
            <a:avLst/>
          </a:prstGeom>
        </p:spPr>
      </p:pic>
      <p:sp>
        <p:nvSpPr>
          <p:cNvPr id="7" name="Flowchart: Terminator 20">
            <a:extLst>
              <a:ext uri="{FF2B5EF4-FFF2-40B4-BE49-F238E27FC236}">
                <a16:creationId xmlns:a16="http://schemas.microsoft.com/office/drawing/2014/main" id="{6E9E4FE4-1DEF-BF6A-40C3-72374DC5C41D}"/>
              </a:ext>
            </a:extLst>
          </p:cNvPr>
          <p:cNvSpPr/>
          <p:nvPr userDrawn="1"/>
        </p:nvSpPr>
        <p:spPr>
          <a:xfrm>
            <a:off x="4534413" y="2404277"/>
            <a:ext cx="3077502" cy="98662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85 w 20510"/>
              <a:gd name="connsiteY0" fmla="*/ 0 h 21600"/>
              <a:gd name="connsiteX1" fmla="*/ 17035 w 20510"/>
              <a:gd name="connsiteY1" fmla="*/ 0 h 21600"/>
              <a:gd name="connsiteX2" fmla="*/ 20510 w 20510"/>
              <a:gd name="connsiteY2" fmla="*/ 10800 h 21600"/>
              <a:gd name="connsiteX3" fmla="*/ 17035 w 20510"/>
              <a:gd name="connsiteY3" fmla="*/ 21600 h 21600"/>
              <a:gd name="connsiteX4" fmla="*/ 2385 w 20510"/>
              <a:gd name="connsiteY4" fmla="*/ 21600 h 21600"/>
              <a:gd name="connsiteX5" fmla="*/ 0 w 20510"/>
              <a:gd name="connsiteY5" fmla="*/ 10300 h 21600"/>
              <a:gd name="connsiteX6" fmla="*/ 2385 w 20510"/>
              <a:gd name="connsiteY6" fmla="*/ 0 h 21600"/>
              <a:gd name="connsiteX0" fmla="*/ 2385 w 19136"/>
              <a:gd name="connsiteY0" fmla="*/ 0 h 21600"/>
              <a:gd name="connsiteX1" fmla="*/ 17035 w 19136"/>
              <a:gd name="connsiteY1" fmla="*/ 0 h 21600"/>
              <a:gd name="connsiteX2" fmla="*/ 19136 w 19136"/>
              <a:gd name="connsiteY2" fmla="*/ 10800 h 21600"/>
              <a:gd name="connsiteX3" fmla="*/ 17035 w 19136"/>
              <a:gd name="connsiteY3" fmla="*/ 21600 h 21600"/>
              <a:gd name="connsiteX4" fmla="*/ 2385 w 19136"/>
              <a:gd name="connsiteY4" fmla="*/ 21600 h 21600"/>
              <a:gd name="connsiteX5" fmla="*/ 0 w 19136"/>
              <a:gd name="connsiteY5" fmla="*/ 10300 h 21600"/>
              <a:gd name="connsiteX6" fmla="*/ 2385 w 19136"/>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6" h="21600">
                <a:moveTo>
                  <a:pt x="2385" y="0"/>
                </a:moveTo>
                <a:lnTo>
                  <a:pt x="17035" y="0"/>
                </a:lnTo>
                <a:cubicBezTo>
                  <a:pt x="18954" y="0"/>
                  <a:pt x="19136" y="4835"/>
                  <a:pt x="19136" y="10800"/>
                </a:cubicBezTo>
                <a:cubicBezTo>
                  <a:pt x="19136" y="16765"/>
                  <a:pt x="18954" y="21600"/>
                  <a:pt x="17035" y="21600"/>
                </a:cubicBezTo>
                <a:lnTo>
                  <a:pt x="2385" y="21600"/>
                </a:lnTo>
                <a:cubicBezTo>
                  <a:pt x="466" y="21600"/>
                  <a:pt x="0" y="16265"/>
                  <a:pt x="0" y="10300"/>
                </a:cubicBezTo>
                <a:cubicBezTo>
                  <a:pt x="0" y="4335"/>
                  <a:pt x="466" y="0"/>
                  <a:pt x="2385" y="0"/>
                </a:cubicBezTo>
                <a:close/>
              </a:path>
            </a:pathLst>
          </a:custGeom>
          <a:solidFill>
            <a:srgbClr val="50B8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atin typeface="Calibri" panose="020F0502020204030204" pitchFamily="34" charset="0"/>
                <a:ea typeface="Calibri" panose="020F0502020204030204" pitchFamily="34" charset="0"/>
                <a:cs typeface="Calibri" panose="020F0502020204030204" pitchFamily="34" charset="0"/>
              </a:rPr>
              <a:t>Reading skill</a:t>
            </a:r>
            <a:endParaRPr lang="en-HK" sz="3600" b="1" dirty="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1B53F50A-A1F3-2584-FA53-5C321BB27AB2}"/>
              </a:ext>
            </a:extLst>
          </p:cNvPr>
          <p:cNvSpPr txBox="1"/>
          <p:nvPr userDrawn="1"/>
        </p:nvSpPr>
        <p:spPr>
          <a:xfrm>
            <a:off x="3048000" y="3664147"/>
            <a:ext cx="60960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Chapter [xx]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[Targeted Reading skill]</a:t>
            </a:r>
          </a:p>
        </p:txBody>
      </p:sp>
    </p:spTree>
    <p:extLst>
      <p:ext uri="{BB962C8B-B14F-4D97-AF65-F5344CB8AC3E}">
        <p14:creationId xmlns:p14="http://schemas.microsoft.com/office/powerpoint/2010/main" val="31036496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3" name="object 73">
            <a:extLst>
              <a:ext uri="{FF2B5EF4-FFF2-40B4-BE49-F238E27FC236}">
                <a16:creationId xmlns:a16="http://schemas.microsoft.com/office/drawing/2014/main" id="{E36DD887-FA72-4604-3CB0-B5734C005CB1}"/>
              </a:ext>
            </a:extLst>
          </p:cNvPr>
          <p:cNvSpPr/>
          <p:nvPr userDrawn="1"/>
        </p:nvSpPr>
        <p:spPr>
          <a:xfrm>
            <a:off x="-1281" y="-5215"/>
            <a:ext cx="12193281" cy="1188720"/>
          </a:xfrm>
          <a:custGeom>
            <a:avLst/>
            <a:gdLst/>
            <a:ahLst/>
            <a:cxnLst/>
            <a:rect l="l" t="t" r="r" b="b"/>
            <a:pathLst>
              <a:path w="7668259" h="72390">
                <a:moveTo>
                  <a:pt x="7668006" y="0"/>
                </a:moveTo>
                <a:lnTo>
                  <a:pt x="0" y="0"/>
                </a:lnTo>
                <a:lnTo>
                  <a:pt x="0" y="71996"/>
                </a:lnTo>
                <a:lnTo>
                  <a:pt x="7668006" y="71996"/>
                </a:lnTo>
                <a:lnTo>
                  <a:pt x="7668006" y="0"/>
                </a:lnTo>
                <a:close/>
              </a:path>
            </a:pathLst>
          </a:custGeom>
          <a:solidFill>
            <a:srgbClr val="D9EFD7"/>
          </a:solidFill>
        </p:spPr>
        <p:txBody>
          <a:bodyPr wrap="square" lIns="0" tIns="0" rIns="0" bIns="0" rtlCol="0"/>
          <a:lstStyle/>
          <a:p>
            <a:endParaRPr sz="1093" dirty="0">
              <a:latin typeface="Calibri" panose="020F0502020204030204" pitchFamily="34" charset="0"/>
            </a:endParaRPr>
          </a:p>
        </p:txBody>
      </p:sp>
      <p:sp>
        <p:nvSpPr>
          <p:cNvPr id="4" name="object 81">
            <a:extLst>
              <a:ext uri="{FF2B5EF4-FFF2-40B4-BE49-F238E27FC236}">
                <a16:creationId xmlns:a16="http://schemas.microsoft.com/office/drawing/2014/main" id="{96FC76D4-4454-D6CC-1335-F1D2462BDA1A}"/>
              </a:ext>
            </a:extLst>
          </p:cNvPr>
          <p:cNvSpPr txBox="1"/>
          <p:nvPr userDrawn="1"/>
        </p:nvSpPr>
        <p:spPr>
          <a:xfrm>
            <a:off x="4486888" y="348958"/>
            <a:ext cx="3430292" cy="561787"/>
          </a:xfrm>
          <a:prstGeom prst="rect">
            <a:avLst/>
          </a:prstGeom>
        </p:spPr>
        <p:txBody>
          <a:bodyPr vert="horz" wrap="square" lIns="0" tIns="7714" rIns="0" bIns="0" rtlCol="0">
            <a:spAutoFit/>
          </a:bodyPr>
          <a:lstStyle/>
          <a:p>
            <a:pPr marL="7714">
              <a:spcBef>
                <a:spcPts val="61"/>
              </a:spcBef>
            </a:pPr>
            <a:r>
              <a:rPr lang="en-US" sz="3600" b="1" spc="73" dirty="0">
                <a:solidFill>
                  <a:schemeClr val="tx1"/>
                </a:solidFill>
                <a:latin typeface="Calibri"/>
                <a:cs typeface="Calibri"/>
              </a:rPr>
              <a:t>Teacher’s talk</a:t>
            </a:r>
            <a:endParaRPr sz="3600" dirty="0">
              <a:solidFill>
                <a:schemeClr val="tx1"/>
              </a:solidFill>
              <a:latin typeface="Calibri"/>
              <a:cs typeface="Calibri"/>
            </a:endParaRPr>
          </a:p>
        </p:txBody>
      </p:sp>
    </p:spTree>
    <p:extLst>
      <p:ext uri="{BB962C8B-B14F-4D97-AF65-F5344CB8AC3E}">
        <p14:creationId xmlns:p14="http://schemas.microsoft.com/office/powerpoint/2010/main" val="28338738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3B26C7F-D522-3A45-D495-2300DF83B9FA}"/>
              </a:ext>
            </a:extLst>
          </p:cNvPr>
          <p:cNvSpPr/>
          <p:nvPr userDrawn="1"/>
        </p:nvSpPr>
        <p:spPr>
          <a:xfrm>
            <a:off x="3431655" y="3101340"/>
            <a:ext cx="5359400" cy="2209800"/>
          </a:xfrm>
          <a:prstGeom prst="roundRect">
            <a:avLst/>
          </a:prstGeom>
          <a:solidFill>
            <a:schemeClr val="bg1"/>
          </a:solidFill>
          <a:ln w="38100">
            <a:solidFill>
              <a:srgbClr val="F37D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74AA910-617F-BAB9-F75A-0ABCE53625F2}"/>
              </a:ext>
            </a:extLst>
          </p:cNvPr>
          <p:cNvPicPr>
            <a:picLocks noChangeAspect="1"/>
          </p:cNvPicPr>
          <p:nvPr userDrawn="1"/>
        </p:nvPicPr>
        <p:blipFill>
          <a:blip r:embed="rId2">
            <a:extLst>
              <a:ext uri="{28A0092B-C50C-407E-A947-70E740481C1C}">
                <a14:useLocalDpi xmlns:a14="http://schemas.microsoft.com/office/drawing/2010/main" val="0"/>
              </a:ext>
            </a:extLst>
          </a:blip>
          <a:srcRect t="5526" b="5526"/>
          <a:stretch/>
        </p:blipFill>
        <p:spPr>
          <a:xfrm>
            <a:off x="0" y="0"/>
            <a:ext cx="5578710" cy="3101340"/>
          </a:xfrm>
          <a:prstGeom prst="rect">
            <a:avLst/>
          </a:prstGeom>
        </p:spPr>
      </p:pic>
      <p:sp>
        <p:nvSpPr>
          <p:cNvPr id="7" name="Flowchart: Terminator 20">
            <a:extLst>
              <a:ext uri="{FF2B5EF4-FFF2-40B4-BE49-F238E27FC236}">
                <a16:creationId xmlns:a16="http://schemas.microsoft.com/office/drawing/2014/main" id="{6E9E4FE4-1DEF-BF6A-40C3-72374DC5C41D}"/>
              </a:ext>
            </a:extLst>
          </p:cNvPr>
          <p:cNvSpPr/>
          <p:nvPr userDrawn="1"/>
        </p:nvSpPr>
        <p:spPr>
          <a:xfrm>
            <a:off x="4534413" y="2404277"/>
            <a:ext cx="3077502" cy="98662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85 w 20510"/>
              <a:gd name="connsiteY0" fmla="*/ 0 h 21600"/>
              <a:gd name="connsiteX1" fmla="*/ 17035 w 20510"/>
              <a:gd name="connsiteY1" fmla="*/ 0 h 21600"/>
              <a:gd name="connsiteX2" fmla="*/ 20510 w 20510"/>
              <a:gd name="connsiteY2" fmla="*/ 10800 h 21600"/>
              <a:gd name="connsiteX3" fmla="*/ 17035 w 20510"/>
              <a:gd name="connsiteY3" fmla="*/ 21600 h 21600"/>
              <a:gd name="connsiteX4" fmla="*/ 2385 w 20510"/>
              <a:gd name="connsiteY4" fmla="*/ 21600 h 21600"/>
              <a:gd name="connsiteX5" fmla="*/ 0 w 20510"/>
              <a:gd name="connsiteY5" fmla="*/ 10300 h 21600"/>
              <a:gd name="connsiteX6" fmla="*/ 2385 w 20510"/>
              <a:gd name="connsiteY6" fmla="*/ 0 h 21600"/>
              <a:gd name="connsiteX0" fmla="*/ 2385 w 19136"/>
              <a:gd name="connsiteY0" fmla="*/ 0 h 21600"/>
              <a:gd name="connsiteX1" fmla="*/ 17035 w 19136"/>
              <a:gd name="connsiteY1" fmla="*/ 0 h 21600"/>
              <a:gd name="connsiteX2" fmla="*/ 19136 w 19136"/>
              <a:gd name="connsiteY2" fmla="*/ 10800 h 21600"/>
              <a:gd name="connsiteX3" fmla="*/ 17035 w 19136"/>
              <a:gd name="connsiteY3" fmla="*/ 21600 h 21600"/>
              <a:gd name="connsiteX4" fmla="*/ 2385 w 19136"/>
              <a:gd name="connsiteY4" fmla="*/ 21600 h 21600"/>
              <a:gd name="connsiteX5" fmla="*/ 0 w 19136"/>
              <a:gd name="connsiteY5" fmla="*/ 10300 h 21600"/>
              <a:gd name="connsiteX6" fmla="*/ 2385 w 19136"/>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6" h="21600">
                <a:moveTo>
                  <a:pt x="2385" y="0"/>
                </a:moveTo>
                <a:lnTo>
                  <a:pt x="17035" y="0"/>
                </a:lnTo>
                <a:cubicBezTo>
                  <a:pt x="18954" y="0"/>
                  <a:pt x="19136" y="4835"/>
                  <a:pt x="19136" y="10800"/>
                </a:cubicBezTo>
                <a:cubicBezTo>
                  <a:pt x="19136" y="16765"/>
                  <a:pt x="18954" y="21600"/>
                  <a:pt x="17035" y="21600"/>
                </a:cubicBezTo>
                <a:lnTo>
                  <a:pt x="2385" y="21600"/>
                </a:lnTo>
                <a:cubicBezTo>
                  <a:pt x="466" y="21600"/>
                  <a:pt x="0" y="16265"/>
                  <a:pt x="0" y="10300"/>
                </a:cubicBezTo>
                <a:cubicBezTo>
                  <a:pt x="0" y="4335"/>
                  <a:pt x="466" y="0"/>
                  <a:pt x="2385" y="0"/>
                </a:cubicBezTo>
                <a:close/>
              </a:path>
            </a:pathLst>
          </a:custGeom>
          <a:solidFill>
            <a:srgbClr val="F37D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atin typeface="Calibri" panose="020F0502020204030204" pitchFamily="34" charset="0"/>
                <a:ea typeface="Calibri" panose="020F0502020204030204" pitchFamily="34" charset="0"/>
                <a:cs typeface="Calibri" panose="020F0502020204030204" pitchFamily="34" charset="0"/>
              </a:rPr>
              <a:t>Values</a:t>
            </a:r>
            <a:endParaRPr lang="en-HK" sz="3600" b="1" dirty="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F8A1FB92-1CCD-3192-144D-3078C4AD0C0E}"/>
              </a:ext>
            </a:extLst>
          </p:cNvPr>
          <p:cNvSpPr txBox="1"/>
          <p:nvPr userDrawn="1"/>
        </p:nvSpPr>
        <p:spPr>
          <a:xfrm>
            <a:off x="3048000" y="3664147"/>
            <a:ext cx="60960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[Topic]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[Sub-topic]</a:t>
            </a:r>
          </a:p>
        </p:txBody>
      </p:sp>
    </p:spTree>
    <p:extLst>
      <p:ext uri="{BB962C8B-B14F-4D97-AF65-F5344CB8AC3E}">
        <p14:creationId xmlns:p14="http://schemas.microsoft.com/office/powerpoint/2010/main" val="1638857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3" name="object 73">
            <a:extLst>
              <a:ext uri="{FF2B5EF4-FFF2-40B4-BE49-F238E27FC236}">
                <a16:creationId xmlns:a16="http://schemas.microsoft.com/office/drawing/2014/main" id="{E36DD887-FA72-4604-3CB0-B5734C005CB1}"/>
              </a:ext>
            </a:extLst>
          </p:cNvPr>
          <p:cNvSpPr/>
          <p:nvPr userDrawn="1"/>
        </p:nvSpPr>
        <p:spPr>
          <a:xfrm>
            <a:off x="-1281" y="-5215"/>
            <a:ext cx="12193281" cy="1188720"/>
          </a:xfrm>
          <a:custGeom>
            <a:avLst/>
            <a:gdLst/>
            <a:ahLst/>
            <a:cxnLst/>
            <a:rect l="l" t="t" r="r" b="b"/>
            <a:pathLst>
              <a:path w="7668259" h="72390">
                <a:moveTo>
                  <a:pt x="7668006" y="0"/>
                </a:moveTo>
                <a:lnTo>
                  <a:pt x="0" y="0"/>
                </a:lnTo>
                <a:lnTo>
                  <a:pt x="0" y="71996"/>
                </a:lnTo>
                <a:lnTo>
                  <a:pt x="7668006" y="71996"/>
                </a:lnTo>
                <a:lnTo>
                  <a:pt x="7668006" y="0"/>
                </a:lnTo>
                <a:close/>
              </a:path>
            </a:pathLst>
          </a:custGeom>
          <a:solidFill>
            <a:srgbClr val="FDE3DF"/>
          </a:solidFill>
        </p:spPr>
        <p:txBody>
          <a:bodyPr wrap="square" lIns="0" tIns="0" rIns="0" bIns="0" rtlCol="0"/>
          <a:lstStyle/>
          <a:p>
            <a:endParaRPr sz="1093" dirty="0">
              <a:latin typeface="Calibri" panose="020F0502020204030204" pitchFamily="34" charset="0"/>
            </a:endParaRPr>
          </a:p>
        </p:txBody>
      </p:sp>
      <p:sp>
        <p:nvSpPr>
          <p:cNvPr id="4" name="object 81">
            <a:extLst>
              <a:ext uri="{FF2B5EF4-FFF2-40B4-BE49-F238E27FC236}">
                <a16:creationId xmlns:a16="http://schemas.microsoft.com/office/drawing/2014/main" id="{150DA446-6527-0CCF-A84D-95BAD6396EB1}"/>
              </a:ext>
            </a:extLst>
          </p:cNvPr>
          <p:cNvSpPr txBox="1"/>
          <p:nvPr userDrawn="1"/>
        </p:nvSpPr>
        <p:spPr>
          <a:xfrm>
            <a:off x="4486888" y="348958"/>
            <a:ext cx="3430292" cy="561787"/>
          </a:xfrm>
          <a:prstGeom prst="rect">
            <a:avLst/>
          </a:prstGeom>
        </p:spPr>
        <p:txBody>
          <a:bodyPr vert="horz" wrap="square" lIns="0" tIns="7714" rIns="0" bIns="0" rtlCol="0">
            <a:spAutoFit/>
          </a:bodyPr>
          <a:lstStyle/>
          <a:p>
            <a:pPr marL="7714">
              <a:spcBef>
                <a:spcPts val="61"/>
              </a:spcBef>
            </a:pPr>
            <a:r>
              <a:rPr lang="en-US" sz="3600" b="1" spc="73" dirty="0">
                <a:solidFill>
                  <a:schemeClr val="tx1"/>
                </a:solidFill>
                <a:latin typeface="Calibri"/>
                <a:cs typeface="Calibri"/>
              </a:rPr>
              <a:t>Teacher’s talk</a:t>
            </a:r>
            <a:endParaRPr sz="3600" dirty="0">
              <a:solidFill>
                <a:schemeClr val="tx1"/>
              </a:solidFill>
              <a:latin typeface="Calibri"/>
              <a:cs typeface="Calibri"/>
            </a:endParaRPr>
          </a:p>
        </p:txBody>
      </p:sp>
    </p:spTree>
    <p:extLst>
      <p:ext uri="{BB962C8B-B14F-4D97-AF65-F5344CB8AC3E}">
        <p14:creationId xmlns:p14="http://schemas.microsoft.com/office/powerpoint/2010/main" val="2098149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3B26C7F-D522-3A45-D495-2300DF83B9FA}"/>
              </a:ext>
            </a:extLst>
          </p:cNvPr>
          <p:cNvSpPr/>
          <p:nvPr userDrawn="1"/>
        </p:nvSpPr>
        <p:spPr>
          <a:xfrm>
            <a:off x="3431655" y="3101340"/>
            <a:ext cx="5359400" cy="2209800"/>
          </a:xfrm>
          <a:prstGeom prst="roundRect">
            <a:avLst/>
          </a:prstGeom>
          <a:solidFill>
            <a:schemeClr val="bg1"/>
          </a:solidFill>
          <a:ln w="38100">
            <a:solidFill>
              <a:srgbClr val="C657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74AA910-617F-BAB9-F75A-0ABCE53625F2}"/>
              </a:ext>
            </a:extLst>
          </p:cNvPr>
          <p:cNvPicPr>
            <a:picLocks noChangeAspect="1"/>
          </p:cNvPicPr>
          <p:nvPr userDrawn="1"/>
        </p:nvPicPr>
        <p:blipFill>
          <a:blip r:embed="rId2">
            <a:extLst>
              <a:ext uri="{28A0092B-C50C-407E-A947-70E740481C1C}">
                <a14:useLocalDpi xmlns:a14="http://schemas.microsoft.com/office/drawing/2010/main" val="0"/>
              </a:ext>
            </a:extLst>
          </a:blip>
          <a:srcRect t="5526" b="5526"/>
          <a:stretch/>
        </p:blipFill>
        <p:spPr>
          <a:xfrm>
            <a:off x="0" y="0"/>
            <a:ext cx="5578710" cy="3101340"/>
          </a:xfrm>
          <a:prstGeom prst="rect">
            <a:avLst/>
          </a:prstGeom>
        </p:spPr>
      </p:pic>
      <p:sp>
        <p:nvSpPr>
          <p:cNvPr id="7" name="Flowchart: Terminator 20">
            <a:extLst>
              <a:ext uri="{FF2B5EF4-FFF2-40B4-BE49-F238E27FC236}">
                <a16:creationId xmlns:a16="http://schemas.microsoft.com/office/drawing/2014/main" id="{6E9E4FE4-1DEF-BF6A-40C3-72374DC5C41D}"/>
              </a:ext>
            </a:extLst>
          </p:cNvPr>
          <p:cNvSpPr/>
          <p:nvPr userDrawn="1"/>
        </p:nvSpPr>
        <p:spPr>
          <a:xfrm>
            <a:off x="4534413" y="2404277"/>
            <a:ext cx="3077502" cy="98662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85 w 20510"/>
              <a:gd name="connsiteY0" fmla="*/ 0 h 21600"/>
              <a:gd name="connsiteX1" fmla="*/ 17035 w 20510"/>
              <a:gd name="connsiteY1" fmla="*/ 0 h 21600"/>
              <a:gd name="connsiteX2" fmla="*/ 20510 w 20510"/>
              <a:gd name="connsiteY2" fmla="*/ 10800 h 21600"/>
              <a:gd name="connsiteX3" fmla="*/ 17035 w 20510"/>
              <a:gd name="connsiteY3" fmla="*/ 21600 h 21600"/>
              <a:gd name="connsiteX4" fmla="*/ 2385 w 20510"/>
              <a:gd name="connsiteY4" fmla="*/ 21600 h 21600"/>
              <a:gd name="connsiteX5" fmla="*/ 0 w 20510"/>
              <a:gd name="connsiteY5" fmla="*/ 10300 h 21600"/>
              <a:gd name="connsiteX6" fmla="*/ 2385 w 20510"/>
              <a:gd name="connsiteY6" fmla="*/ 0 h 21600"/>
              <a:gd name="connsiteX0" fmla="*/ 2385 w 19136"/>
              <a:gd name="connsiteY0" fmla="*/ 0 h 21600"/>
              <a:gd name="connsiteX1" fmla="*/ 17035 w 19136"/>
              <a:gd name="connsiteY1" fmla="*/ 0 h 21600"/>
              <a:gd name="connsiteX2" fmla="*/ 19136 w 19136"/>
              <a:gd name="connsiteY2" fmla="*/ 10800 h 21600"/>
              <a:gd name="connsiteX3" fmla="*/ 17035 w 19136"/>
              <a:gd name="connsiteY3" fmla="*/ 21600 h 21600"/>
              <a:gd name="connsiteX4" fmla="*/ 2385 w 19136"/>
              <a:gd name="connsiteY4" fmla="*/ 21600 h 21600"/>
              <a:gd name="connsiteX5" fmla="*/ 0 w 19136"/>
              <a:gd name="connsiteY5" fmla="*/ 10300 h 21600"/>
              <a:gd name="connsiteX6" fmla="*/ 2385 w 19136"/>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6" h="21600">
                <a:moveTo>
                  <a:pt x="2385" y="0"/>
                </a:moveTo>
                <a:lnTo>
                  <a:pt x="17035" y="0"/>
                </a:lnTo>
                <a:cubicBezTo>
                  <a:pt x="18954" y="0"/>
                  <a:pt x="19136" y="4835"/>
                  <a:pt x="19136" y="10800"/>
                </a:cubicBezTo>
                <a:cubicBezTo>
                  <a:pt x="19136" y="16765"/>
                  <a:pt x="18954" y="21600"/>
                  <a:pt x="17035" y="21600"/>
                </a:cubicBezTo>
                <a:lnTo>
                  <a:pt x="2385" y="21600"/>
                </a:lnTo>
                <a:cubicBezTo>
                  <a:pt x="466" y="21600"/>
                  <a:pt x="0" y="16265"/>
                  <a:pt x="0" y="10300"/>
                </a:cubicBezTo>
                <a:cubicBezTo>
                  <a:pt x="0" y="4335"/>
                  <a:pt x="466" y="0"/>
                  <a:pt x="2385" y="0"/>
                </a:cubicBezTo>
                <a:close/>
              </a:path>
            </a:pathLst>
          </a:custGeom>
          <a:solidFill>
            <a:srgbClr val="C657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atin typeface="Calibri" panose="020F0502020204030204" pitchFamily="34" charset="0"/>
                <a:ea typeface="Calibri" panose="020F0502020204030204" pitchFamily="34" charset="0"/>
                <a:cs typeface="Calibri" panose="020F0502020204030204" pitchFamily="34" charset="0"/>
              </a:rPr>
              <a:t>Key words</a:t>
            </a:r>
            <a:endParaRPr lang="en-HK" sz="3600" b="1" dirty="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B1502A7-AC47-4D29-133B-860491A6D147}"/>
              </a:ext>
            </a:extLst>
          </p:cNvPr>
          <p:cNvSpPr txBox="1"/>
          <p:nvPr userDrawn="1"/>
        </p:nvSpPr>
        <p:spPr>
          <a:xfrm>
            <a:off x="3048000" y="3664147"/>
            <a:ext cx="60960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Chapter [xx]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[Topic]</a:t>
            </a:r>
          </a:p>
        </p:txBody>
      </p:sp>
    </p:spTree>
    <p:extLst>
      <p:ext uri="{BB962C8B-B14F-4D97-AF65-F5344CB8AC3E}">
        <p14:creationId xmlns:p14="http://schemas.microsoft.com/office/powerpoint/2010/main" val="17543484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3" name="object 73">
            <a:extLst>
              <a:ext uri="{FF2B5EF4-FFF2-40B4-BE49-F238E27FC236}">
                <a16:creationId xmlns:a16="http://schemas.microsoft.com/office/drawing/2014/main" id="{E36DD887-FA72-4604-3CB0-B5734C005CB1}"/>
              </a:ext>
            </a:extLst>
          </p:cNvPr>
          <p:cNvSpPr/>
          <p:nvPr userDrawn="1"/>
        </p:nvSpPr>
        <p:spPr>
          <a:xfrm>
            <a:off x="-1281" y="-5215"/>
            <a:ext cx="12193281" cy="1188720"/>
          </a:xfrm>
          <a:custGeom>
            <a:avLst/>
            <a:gdLst/>
            <a:ahLst/>
            <a:cxnLst/>
            <a:rect l="l" t="t" r="r" b="b"/>
            <a:pathLst>
              <a:path w="7668259" h="72390">
                <a:moveTo>
                  <a:pt x="7668006" y="0"/>
                </a:moveTo>
                <a:lnTo>
                  <a:pt x="0" y="0"/>
                </a:lnTo>
                <a:lnTo>
                  <a:pt x="0" y="71996"/>
                </a:lnTo>
                <a:lnTo>
                  <a:pt x="7668006" y="71996"/>
                </a:lnTo>
                <a:lnTo>
                  <a:pt x="7668006" y="0"/>
                </a:lnTo>
                <a:close/>
              </a:path>
            </a:pathLst>
          </a:custGeom>
          <a:solidFill>
            <a:srgbClr val="DDA6CC"/>
          </a:solidFill>
        </p:spPr>
        <p:txBody>
          <a:bodyPr wrap="square" lIns="0" tIns="0" rIns="0" bIns="0" rtlCol="0"/>
          <a:lstStyle/>
          <a:p>
            <a:endParaRPr sz="1093" dirty="0">
              <a:latin typeface="Calibri" panose="020F0502020204030204" pitchFamily="34" charset="0"/>
            </a:endParaRPr>
          </a:p>
        </p:txBody>
      </p:sp>
      <p:sp>
        <p:nvSpPr>
          <p:cNvPr id="4" name="object 81">
            <a:extLst>
              <a:ext uri="{FF2B5EF4-FFF2-40B4-BE49-F238E27FC236}">
                <a16:creationId xmlns:a16="http://schemas.microsoft.com/office/drawing/2014/main" id="{8408E2C2-42FC-79FA-44C4-94F572F491BB}"/>
              </a:ext>
            </a:extLst>
          </p:cNvPr>
          <p:cNvSpPr txBox="1"/>
          <p:nvPr userDrawn="1"/>
        </p:nvSpPr>
        <p:spPr>
          <a:xfrm>
            <a:off x="4486888" y="348958"/>
            <a:ext cx="3430292" cy="561787"/>
          </a:xfrm>
          <a:prstGeom prst="rect">
            <a:avLst/>
          </a:prstGeom>
        </p:spPr>
        <p:txBody>
          <a:bodyPr vert="horz" wrap="square" lIns="0" tIns="7714" rIns="0" bIns="0" rtlCol="0">
            <a:spAutoFit/>
          </a:bodyPr>
          <a:lstStyle/>
          <a:p>
            <a:pPr marL="7714">
              <a:spcBef>
                <a:spcPts val="61"/>
              </a:spcBef>
            </a:pPr>
            <a:r>
              <a:rPr lang="en-US" sz="3600" b="1" spc="73" dirty="0">
                <a:solidFill>
                  <a:schemeClr val="tx1"/>
                </a:solidFill>
                <a:latin typeface="Calibri"/>
                <a:cs typeface="Calibri"/>
              </a:rPr>
              <a:t>Teacher’s talk</a:t>
            </a:r>
            <a:endParaRPr sz="3600" dirty="0">
              <a:solidFill>
                <a:schemeClr val="tx1"/>
              </a:solidFill>
              <a:latin typeface="Calibri"/>
              <a:cs typeface="Calibri"/>
            </a:endParaRPr>
          </a:p>
        </p:txBody>
      </p:sp>
    </p:spTree>
    <p:extLst>
      <p:ext uri="{BB962C8B-B14F-4D97-AF65-F5344CB8AC3E}">
        <p14:creationId xmlns:p14="http://schemas.microsoft.com/office/powerpoint/2010/main" val="14253143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3B26C7F-D522-3A45-D495-2300DF83B9FA}"/>
              </a:ext>
            </a:extLst>
          </p:cNvPr>
          <p:cNvSpPr/>
          <p:nvPr userDrawn="1"/>
        </p:nvSpPr>
        <p:spPr>
          <a:xfrm>
            <a:off x="3431655" y="3101340"/>
            <a:ext cx="5359400" cy="2209800"/>
          </a:xfrm>
          <a:prstGeom prst="round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74AA910-617F-BAB9-F75A-0ABCE53625F2}"/>
              </a:ext>
            </a:extLst>
          </p:cNvPr>
          <p:cNvPicPr>
            <a:picLocks noChangeAspect="1"/>
          </p:cNvPicPr>
          <p:nvPr userDrawn="1"/>
        </p:nvPicPr>
        <p:blipFill>
          <a:blip r:embed="rId2">
            <a:extLst>
              <a:ext uri="{28A0092B-C50C-407E-A947-70E740481C1C}">
                <a14:useLocalDpi xmlns:a14="http://schemas.microsoft.com/office/drawing/2010/main" val="0"/>
              </a:ext>
            </a:extLst>
          </a:blip>
          <a:srcRect t="5526" b="5526"/>
          <a:stretch/>
        </p:blipFill>
        <p:spPr>
          <a:xfrm>
            <a:off x="0" y="0"/>
            <a:ext cx="5578710" cy="3101340"/>
          </a:xfrm>
          <a:prstGeom prst="rect">
            <a:avLst/>
          </a:prstGeom>
        </p:spPr>
      </p:pic>
      <p:sp>
        <p:nvSpPr>
          <p:cNvPr id="7" name="Flowchart: Terminator 20">
            <a:extLst>
              <a:ext uri="{FF2B5EF4-FFF2-40B4-BE49-F238E27FC236}">
                <a16:creationId xmlns:a16="http://schemas.microsoft.com/office/drawing/2014/main" id="{6E9E4FE4-1DEF-BF6A-40C3-72374DC5C41D}"/>
              </a:ext>
            </a:extLst>
          </p:cNvPr>
          <p:cNvSpPr/>
          <p:nvPr userDrawn="1"/>
        </p:nvSpPr>
        <p:spPr>
          <a:xfrm>
            <a:off x="4534413" y="2404277"/>
            <a:ext cx="3077502" cy="98662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85 w 20510"/>
              <a:gd name="connsiteY0" fmla="*/ 0 h 21600"/>
              <a:gd name="connsiteX1" fmla="*/ 17035 w 20510"/>
              <a:gd name="connsiteY1" fmla="*/ 0 h 21600"/>
              <a:gd name="connsiteX2" fmla="*/ 20510 w 20510"/>
              <a:gd name="connsiteY2" fmla="*/ 10800 h 21600"/>
              <a:gd name="connsiteX3" fmla="*/ 17035 w 20510"/>
              <a:gd name="connsiteY3" fmla="*/ 21600 h 21600"/>
              <a:gd name="connsiteX4" fmla="*/ 2385 w 20510"/>
              <a:gd name="connsiteY4" fmla="*/ 21600 h 21600"/>
              <a:gd name="connsiteX5" fmla="*/ 0 w 20510"/>
              <a:gd name="connsiteY5" fmla="*/ 10300 h 21600"/>
              <a:gd name="connsiteX6" fmla="*/ 2385 w 20510"/>
              <a:gd name="connsiteY6" fmla="*/ 0 h 21600"/>
              <a:gd name="connsiteX0" fmla="*/ 2385 w 19136"/>
              <a:gd name="connsiteY0" fmla="*/ 0 h 21600"/>
              <a:gd name="connsiteX1" fmla="*/ 17035 w 19136"/>
              <a:gd name="connsiteY1" fmla="*/ 0 h 21600"/>
              <a:gd name="connsiteX2" fmla="*/ 19136 w 19136"/>
              <a:gd name="connsiteY2" fmla="*/ 10800 h 21600"/>
              <a:gd name="connsiteX3" fmla="*/ 17035 w 19136"/>
              <a:gd name="connsiteY3" fmla="*/ 21600 h 21600"/>
              <a:gd name="connsiteX4" fmla="*/ 2385 w 19136"/>
              <a:gd name="connsiteY4" fmla="*/ 21600 h 21600"/>
              <a:gd name="connsiteX5" fmla="*/ 0 w 19136"/>
              <a:gd name="connsiteY5" fmla="*/ 10300 h 21600"/>
              <a:gd name="connsiteX6" fmla="*/ 2385 w 19136"/>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6" h="21600">
                <a:moveTo>
                  <a:pt x="2385" y="0"/>
                </a:moveTo>
                <a:lnTo>
                  <a:pt x="17035" y="0"/>
                </a:lnTo>
                <a:cubicBezTo>
                  <a:pt x="18954" y="0"/>
                  <a:pt x="19136" y="4835"/>
                  <a:pt x="19136" y="10800"/>
                </a:cubicBezTo>
                <a:cubicBezTo>
                  <a:pt x="19136" y="16765"/>
                  <a:pt x="18954" y="21600"/>
                  <a:pt x="17035" y="21600"/>
                </a:cubicBezTo>
                <a:lnTo>
                  <a:pt x="2385" y="21600"/>
                </a:lnTo>
                <a:cubicBezTo>
                  <a:pt x="466" y="21600"/>
                  <a:pt x="0" y="16265"/>
                  <a:pt x="0" y="10300"/>
                </a:cubicBezTo>
                <a:cubicBezTo>
                  <a:pt x="0" y="4335"/>
                  <a:pt x="466" y="0"/>
                  <a:pt x="2385"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atin typeface="Calibri" panose="020F0502020204030204" pitchFamily="34" charset="0"/>
                <a:ea typeface="Calibri" panose="020F0502020204030204" pitchFamily="34" charset="0"/>
                <a:cs typeface="Calibri" panose="020F0502020204030204" pitchFamily="34" charset="0"/>
              </a:rPr>
              <a:t>Vocab booster</a:t>
            </a:r>
            <a:endParaRPr lang="en-HK" sz="3600" b="1" dirty="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3BE4D634-187C-63E3-6E5F-9619942492E9}"/>
              </a:ext>
            </a:extLst>
          </p:cNvPr>
          <p:cNvSpPr txBox="1"/>
          <p:nvPr userDrawn="1"/>
        </p:nvSpPr>
        <p:spPr>
          <a:xfrm>
            <a:off x="3048000" y="3664147"/>
            <a:ext cx="60960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Chapter [xx]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[Topic]</a:t>
            </a:r>
          </a:p>
        </p:txBody>
      </p:sp>
    </p:spTree>
    <p:extLst>
      <p:ext uri="{BB962C8B-B14F-4D97-AF65-F5344CB8AC3E}">
        <p14:creationId xmlns:p14="http://schemas.microsoft.com/office/powerpoint/2010/main" val="40199984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3B26C7F-D522-3A45-D495-2300DF83B9FA}"/>
              </a:ext>
            </a:extLst>
          </p:cNvPr>
          <p:cNvSpPr/>
          <p:nvPr userDrawn="1"/>
        </p:nvSpPr>
        <p:spPr>
          <a:xfrm>
            <a:off x="3431655" y="3101340"/>
            <a:ext cx="5359400" cy="2209800"/>
          </a:xfrm>
          <a:prstGeom prst="roundRect">
            <a:avLst/>
          </a:prstGeom>
          <a:solidFill>
            <a:schemeClr val="bg1"/>
          </a:solidFill>
          <a:ln w="38100">
            <a:solidFill>
              <a:srgbClr val="0066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74AA910-617F-BAB9-F75A-0ABCE53625F2}"/>
              </a:ext>
            </a:extLst>
          </p:cNvPr>
          <p:cNvPicPr>
            <a:picLocks noChangeAspect="1"/>
          </p:cNvPicPr>
          <p:nvPr userDrawn="1"/>
        </p:nvPicPr>
        <p:blipFill>
          <a:blip r:embed="rId2">
            <a:extLst>
              <a:ext uri="{28A0092B-C50C-407E-A947-70E740481C1C}">
                <a14:useLocalDpi xmlns:a14="http://schemas.microsoft.com/office/drawing/2010/main" val="0"/>
              </a:ext>
            </a:extLst>
          </a:blip>
          <a:srcRect t="5526" b="5526"/>
          <a:stretch/>
        </p:blipFill>
        <p:spPr>
          <a:xfrm>
            <a:off x="0" y="0"/>
            <a:ext cx="5578710" cy="3101340"/>
          </a:xfrm>
          <a:prstGeom prst="rect">
            <a:avLst/>
          </a:prstGeom>
        </p:spPr>
      </p:pic>
      <p:sp>
        <p:nvSpPr>
          <p:cNvPr id="7" name="Flowchart: Terminator 20">
            <a:extLst>
              <a:ext uri="{FF2B5EF4-FFF2-40B4-BE49-F238E27FC236}">
                <a16:creationId xmlns:a16="http://schemas.microsoft.com/office/drawing/2014/main" id="{6E9E4FE4-1DEF-BF6A-40C3-72374DC5C41D}"/>
              </a:ext>
            </a:extLst>
          </p:cNvPr>
          <p:cNvSpPr/>
          <p:nvPr userDrawn="1"/>
        </p:nvSpPr>
        <p:spPr>
          <a:xfrm>
            <a:off x="4534413" y="2404277"/>
            <a:ext cx="3077502" cy="98662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85 w 20510"/>
              <a:gd name="connsiteY0" fmla="*/ 0 h 21600"/>
              <a:gd name="connsiteX1" fmla="*/ 17035 w 20510"/>
              <a:gd name="connsiteY1" fmla="*/ 0 h 21600"/>
              <a:gd name="connsiteX2" fmla="*/ 20510 w 20510"/>
              <a:gd name="connsiteY2" fmla="*/ 10800 h 21600"/>
              <a:gd name="connsiteX3" fmla="*/ 17035 w 20510"/>
              <a:gd name="connsiteY3" fmla="*/ 21600 h 21600"/>
              <a:gd name="connsiteX4" fmla="*/ 2385 w 20510"/>
              <a:gd name="connsiteY4" fmla="*/ 21600 h 21600"/>
              <a:gd name="connsiteX5" fmla="*/ 0 w 20510"/>
              <a:gd name="connsiteY5" fmla="*/ 10300 h 21600"/>
              <a:gd name="connsiteX6" fmla="*/ 2385 w 20510"/>
              <a:gd name="connsiteY6" fmla="*/ 0 h 21600"/>
              <a:gd name="connsiteX0" fmla="*/ 2385 w 19136"/>
              <a:gd name="connsiteY0" fmla="*/ 0 h 21600"/>
              <a:gd name="connsiteX1" fmla="*/ 17035 w 19136"/>
              <a:gd name="connsiteY1" fmla="*/ 0 h 21600"/>
              <a:gd name="connsiteX2" fmla="*/ 19136 w 19136"/>
              <a:gd name="connsiteY2" fmla="*/ 10800 h 21600"/>
              <a:gd name="connsiteX3" fmla="*/ 17035 w 19136"/>
              <a:gd name="connsiteY3" fmla="*/ 21600 h 21600"/>
              <a:gd name="connsiteX4" fmla="*/ 2385 w 19136"/>
              <a:gd name="connsiteY4" fmla="*/ 21600 h 21600"/>
              <a:gd name="connsiteX5" fmla="*/ 0 w 19136"/>
              <a:gd name="connsiteY5" fmla="*/ 10300 h 21600"/>
              <a:gd name="connsiteX6" fmla="*/ 2385 w 19136"/>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6" h="21600">
                <a:moveTo>
                  <a:pt x="2385" y="0"/>
                </a:moveTo>
                <a:lnTo>
                  <a:pt x="17035" y="0"/>
                </a:lnTo>
                <a:cubicBezTo>
                  <a:pt x="18954" y="0"/>
                  <a:pt x="19136" y="4835"/>
                  <a:pt x="19136" y="10800"/>
                </a:cubicBezTo>
                <a:cubicBezTo>
                  <a:pt x="19136" y="16765"/>
                  <a:pt x="18954" y="21600"/>
                  <a:pt x="17035" y="21600"/>
                </a:cubicBezTo>
                <a:lnTo>
                  <a:pt x="2385" y="21600"/>
                </a:lnTo>
                <a:cubicBezTo>
                  <a:pt x="466" y="21600"/>
                  <a:pt x="0" y="16265"/>
                  <a:pt x="0" y="10300"/>
                </a:cubicBezTo>
                <a:cubicBezTo>
                  <a:pt x="0" y="4335"/>
                  <a:pt x="466" y="0"/>
                  <a:pt x="2385" y="0"/>
                </a:cubicBezTo>
                <a:close/>
              </a:path>
            </a:pathLst>
          </a:custGeom>
          <a:solidFill>
            <a:srgbClr val="0066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atin typeface="Calibri" panose="020F0502020204030204" pitchFamily="34" charset="0"/>
                <a:ea typeface="Calibri" panose="020F0502020204030204" pitchFamily="34" charset="0"/>
                <a:cs typeface="Calibri" panose="020F0502020204030204" pitchFamily="34" charset="0"/>
              </a:rPr>
              <a:t>Grammar 1</a:t>
            </a:r>
            <a:endParaRPr lang="en-HK" sz="3600" b="1" dirty="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DBFBA66-BDB9-79FA-7C71-89E4C203D2E6}"/>
              </a:ext>
            </a:extLst>
          </p:cNvPr>
          <p:cNvSpPr txBox="1"/>
          <p:nvPr userDrawn="1"/>
        </p:nvSpPr>
        <p:spPr>
          <a:xfrm>
            <a:off x="3048000" y="3696804"/>
            <a:ext cx="60960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Chapter [xx]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[Grammar Point]</a:t>
            </a:r>
          </a:p>
        </p:txBody>
      </p:sp>
    </p:spTree>
    <p:extLst>
      <p:ext uri="{BB962C8B-B14F-4D97-AF65-F5344CB8AC3E}">
        <p14:creationId xmlns:p14="http://schemas.microsoft.com/office/powerpoint/2010/main" val="8900224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3" name="object 73">
            <a:extLst>
              <a:ext uri="{FF2B5EF4-FFF2-40B4-BE49-F238E27FC236}">
                <a16:creationId xmlns:a16="http://schemas.microsoft.com/office/drawing/2014/main" id="{E36DD887-FA72-4604-3CB0-B5734C005CB1}"/>
              </a:ext>
            </a:extLst>
          </p:cNvPr>
          <p:cNvSpPr/>
          <p:nvPr userDrawn="1"/>
        </p:nvSpPr>
        <p:spPr>
          <a:xfrm>
            <a:off x="-1281" y="-5215"/>
            <a:ext cx="12193281" cy="265271"/>
          </a:xfrm>
          <a:custGeom>
            <a:avLst/>
            <a:gdLst/>
            <a:ahLst/>
            <a:cxnLst/>
            <a:rect l="l" t="t" r="r" b="b"/>
            <a:pathLst>
              <a:path w="7668259" h="72390">
                <a:moveTo>
                  <a:pt x="7668006" y="0"/>
                </a:moveTo>
                <a:lnTo>
                  <a:pt x="0" y="0"/>
                </a:lnTo>
                <a:lnTo>
                  <a:pt x="0" y="71996"/>
                </a:lnTo>
                <a:lnTo>
                  <a:pt x="7668006" y="71996"/>
                </a:lnTo>
                <a:lnTo>
                  <a:pt x="7668006" y="0"/>
                </a:lnTo>
                <a:close/>
              </a:path>
            </a:pathLst>
          </a:custGeom>
          <a:solidFill>
            <a:schemeClr val="tx2">
              <a:lumMod val="50000"/>
              <a:lumOff val="50000"/>
            </a:schemeClr>
          </a:solidFill>
        </p:spPr>
        <p:txBody>
          <a:bodyPr wrap="square" lIns="0" tIns="0" rIns="0" bIns="0" rtlCol="0"/>
          <a:lstStyle/>
          <a:p>
            <a:endParaRPr sz="1093" dirty="0">
              <a:latin typeface="Calibri" panose="020F0502020204030204" pitchFamily="34" charset="0"/>
            </a:endParaRPr>
          </a:p>
        </p:txBody>
      </p:sp>
      <p:sp>
        <p:nvSpPr>
          <p:cNvPr id="4" name="object 76">
            <a:extLst>
              <a:ext uri="{FF2B5EF4-FFF2-40B4-BE49-F238E27FC236}">
                <a16:creationId xmlns:a16="http://schemas.microsoft.com/office/drawing/2014/main" id="{46C04CE8-6441-CDC9-5AD6-080997525099}"/>
              </a:ext>
            </a:extLst>
          </p:cNvPr>
          <p:cNvSpPr/>
          <p:nvPr userDrawn="1"/>
        </p:nvSpPr>
        <p:spPr>
          <a:xfrm>
            <a:off x="-28105" y="-1559176"/>
            <a:ext cx="4271083" cy="2310672"/>
          </a:xfrm>
          <a:custGeom>
            <a:avLst/>
            <a:gdLst/>
            <a:ahLst/>
            <a:cxnLst/>
            <a:rect l="l" t="t" r="r" b="b"/>
            <a:pathLst>
              <a:path w="2686050" h="630555">
                <a:moveTo>
                  <a:pt x="2685713" y="0"/>
                </a:moveTo>
                <a:lnTo>
                  <a:pt x="0" y="0"/>
                </a:lnTo>
                <a:lnTo>
                  <a:pt x="0" y="605552"/>
                </a:lnTo>
                <a:lnTo>
                  <a:pt x="32231" y="622219"/>
                </a:lnTo>
                <a:lnTo>
                  <a:pt x="80399" y="629996"/>
                </a:lnTo>
                <a:lnTo>
                  <a:pt x="2410799" y="629996"/>
                </a:lnTo>
                <a:lnTo>
                  <a:pt x="2460534" y="622377"/>
                </a:lnTo>
                <a:lnTo>
                  <a:pt x="2506719" y="601184"/>
                </a:lnTo>
                <a:lnTo>
                  <a:pt x="2546341" y="568867"/>
                </a:lnTo>
                <a:lnTo>
                  <a:pt x="2576387" y="527886"/>
                </a:lnTo>
                <a:lnTo>
                  <a:pt x="2593844" y="480700"/>
                </a:lnTo>
                <a:lnTo>
                  <a:pt x="2684039" y="41280"/>
                </a:lnTo>
                <a:lnTo>
                  <a:pt x="2685713" y="0"/>
                </a:lnTo>
                <a:close/>
              </a:path>
            </a:pathLst>
          </a:custGeom>
          <a:solidFill>
            <a:schemeClr val="tx2">
              <a:lumMod val="75000"/>
              <a:lumOff val="25000"/>
            </a:schemeClr>
          </a:solidFill>
        </p:spPr>
        <p:txBody>
          <a:bodyPr wrap="square" lIns="0" tIns="0" rIns="0" bIns="0" rtlCol="0"/>
          <a:lstStyle/>
          <a:p>
            <a:endParaRPr sz="1093" dirty="0">
              <a:latin typeface="Calibri" panose="020F0502020204030204" pitchFamily="34" charset="0"/>
            </a:endParaRPr>
          </a:p>
        </p:txBody>
      </p:sp>
    </p:spTree>
    <p:extLst>
      <p:ext uri="{BB962C8B-B14F-4D97-AF65-F5344CB8AC3E}">
        <p14:creationId xmlns:p14="http://schemas.microsoft.com/office/powerpoint/2010/main" val="9209542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B Cover">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F5CF3120-0952-5EAB-D072-A68D38DF0D20}"/>
              </a:ext>
            </a:extLst>
          </p:cNvPr>
          <p:cNvSpPr/>
          <p:nvPr userDrawn="1"/>
        </p:nvSpPr>
        <p:spPr>
          <a:xfrm>
            <a:off x="-404652" y="-452674"/>
            <a:ext cx="13001297" cy="2110547"/>
          </a:xfrm>
          <a:prstGeom prst="flowChartDocument">
            <a:avLst/>
          </a:prstGeom>
          <a:solidFill>
            <a:srgbClr val="00AB96"/>
          </a:solidFill>
          <a:ln w="228600" cmpd="sng">
            <a:solidFill>
              <a:srgbClr val="69C1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C01ECC0-FBB7-1F33-6BBF-59CEA6B90973}"/>
              </a:ext>
            </a:extLst>
          </p:cNvPr>
          <p:cNvSpPr>
            <a:spLocks noChangeAspect="1"/>
          </p:cNvSpPr>
          <p:nvPr userDrawn="1"/>
        </p:nvSpPr>
        <p:spPr>
          <a:xfrm>
            <a:off x="10906055" y="5543550"/>
            <a:ext cx="1082620" cy="1082702"/>
          </a:xfrm>
          <a:prstGeom prst="ellipse">
            <a:avLst/>
          </a:prstGeom>
          <a:solidFill>
            <a:srgbClr val="00AB96"/>
          </a:solidFill>
          <a:ln w="69850" cmpd="sng">
            <a:solidFill>
              <a:srgbClr val="69C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Picture 5">
            <a:extLst>
              <a:ext uri="{FF2B5EF4-FFF2-40B4-BE49-F238E27FC236}">
                <a16:creationId xmlns:a16="http://schemas.microsoft.com/office/drawing/2014/main" id="{1FE04491-19A9-0414-C211-2AF63EBD3F3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961779" y="5638800"/>
            <a:ext cx="972000" cy="820519"/>
          </a:xfrm>
          <a:prstGeom prst="rect">
            <a:avLst/>
          </a:prstGeom>
        </p:spPr>
      </p:pic>
      <p:pic>
        <p:nvPicPr>
          <p:cNvPr id="7" name="Picture 6">
            <a:extLst>
              <a:ext uri="{FF2B5EF4-FFF2-40B4-BE49-F238E27FC236}">
                <a16:creationId xmlns:a16="http://schemas.microsoft.com/office/drawing/2014/main" id="{5D54B7CA-EE07-4B4E-90A8-409C943DC1CB}"/>
              </a:ext>
            </a:extLst>
          </p:cNvPr>
          <p:cNvPicPr>
            <a:picLocks noChangeAspect="1"/>
          </p:cNvPicPr>
          <p:nvPr userDrawn="1"/>
        </p:nvPicPr>
        <p:blipFill>
          <a:blip r:embed="rId3"/>
          <a:stretch>
            <a:fillRect/>
          </a:stretch>
        </p:blipFill>
        <p:spPr>
          <a:xfrm>
            <a:off x="98936" y="53238"/>
            <a:ext cx="3240000" cy="1594154"/>
          </a:xfrm>
          <a:prstGeom prst="rect">
            <a:avLst/>
          </a:prstGeom>
          <a:effectLst>
            <a:outerShdw blurRad="50800" dist="38100" dir="5400000" algn="t" rotWithShape="0">
              <a:prstClr val="black">
                <a:alpha val="40000"/>
              </a:prstClr>
            </a:outerShdw>
          </a:effectLst>
        </p:spPr>
      </p:pic>
      <p:grpSp>
        <p:nvGrpSpPr>
          <p:cNvPr id="2" name="Group 1">
            <a:extLst>
              <a:ext uri="{FF2B5EF4-FFF2-40B4-BE49-F238E27FC236}">
                <a16:creationId xmlns:a16="http://schemas.microsoft.com/office/drawing/2014/main" id="{3C42956A-2A17-E506-5C1A-77344972CB60}"/>
              </a:ext>
            </a:extLst>
          </p:cNvPr>
          <p:cNvGrpSpPr/>
          <p:nvPr userDrawn="1"/>
        </p:nvGrpSpPr>
        <p:grpSpPr>
          <a:xfrm>
            <a:off x="3158571" y="2651574"/>
            <a:ext cx="5874858" cy="2665600"/>
            <a:chOff x="3158571" y="2651574"/>
            <a:chExt cx="5874858" cy="2665600"/>
          </a:xfrm>
          <a:effectLst>
            <a:outerShdw blurRad="50800" dist="38100" dir="2700000" algn="tl" rotWithShape="0">
              <a:prstClr val="black">
                <a:alpha val="40000"/>
              </a:prstClr>
            </a:outerShdw>
          </a:effectLst>
        </p:grpSpPr>
        <p:sp>
          <p:nvSpPr>
            <p:cNvPr id="3" name="Rectangle: Rounded Corners 2">
              <a:extLst>
                <a:ext uri="{FF2B5EF4-FFF2-40B4-BE49-F238E27FC236}">
                  <a16:creationId xmlns:a16="http://schemas.microsoft.com/office/drawing/2014/main" id="{08314269-4B74-09C5-2033-88A812D6D99B}"/>
                </a:ext>
              </a:extLst>
            </p:cNvPr>
            <p:cNvSpPr/>
            <p:nvPr userDrawn="1"/>
          </p:nvSpPr>
          <p:spPr>
            <a:xfrm>
              <a:off x="3158571" y="2651574"/>
              <a:ext cx="5874858" cy="2665600"/>
            </a:xfrm>
            <a:prstGeom prst="roundRect">
              <a:avLst>
                <a:gd name="adj" fmla="val 8699"/>
              </a:avLst>
            </a:prstGeom>
            <a:gradFill>
              <a:gsLst>
                <a:gs pos="0">
                  <a:schemeClr val="accent6">
                    <a:lumMod val="5000"/>
                    <a:lumOff val="95000"/>
                  </a:schemeClr>
                </a:gs>
                <a:gs pos="100000">
                  <a:schemeClr val="bg1">
                    <a:lumMod val="95000"/>
                  </a:schemeClr>
                </a:gs>
              </a:gsLst>
              <a:path path="circle">
                <a:fillToRect l="50000" t="50000" r="50000" b="50000"/>
              </a:path>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8" name="Group 7">
              <a:extLst>
                <a:ext uri="{FF2B5EF4-FFF2-40B4-BE49-F238E27FC236}">
                  <a16:creationId xmlns:a16="http://schemas.microsoft.com/office/drawing/2014/main" id="{FB3ABA28-4F16-0CA1-CEF7-E1D76781ABCF}"/>
                </a:ext>
              </a:extLst>
            </p:cNvPr>
            <p:cNvGrpSpPr/>
            <p:nvPr userDrawn="1"/>
          </p:nvGrpSpPr>
          <p:grpSpPr>
            <a:xfrm>
              <a:off x="3158571" y="2651574"/>
              <a:ext cx="2516043" cy="584234"/>
              <a:chOff x="3158571" y="2651574"/>
              <a:chExt cx="2516043" cy="584234"/>
            </a:xfrm>
            <a:effectLst>
              <a:outerShdw blurRad="63500" dist="38100" algn="l" rotWithShape="0">
                <a:schemeClr val="bg1">
                  <a:alpha val="70000"/>
                </a:schemeClr>
              </a:outerShdw>
            </a:effectLst>
          </p:grpSpPr>
          <p:pic>
            <p:nvPicPr>
              <p:cNvPr id="9" name="Graphic 8">
                <a:extLst>
                  <a:ext uri="{FF2B5EF4-FFF2-40B4-BE49-F238E27FC236}">
                    <a16:creationId xmlns:a16="http://schemas.microsoft.com/office/drawing/2014/main" id="{0C28A78C-B205-6226-BEC3-FD49B2C7025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93008" y="2651574"/>
                <a:ext cx="2181606" cy="584234"/>
              </a:xfrm>
              <a:prstGeom prst="rect">
                <a:avLst/>
              </a:prstGeom>
              <a:effectLst/>
            </p:spPr>
          </p:pic>
          <p:sp>
            <p:nvSpPr>
              <p:cNvPr id="10" name="Rectangle: Rounded Corners 9">
                <a:extLst>
                  <a:ext uri="{FF2B5EF4-FFF2-40B4-BE49-F238E27FC236}">
                    <a16:creationId xmlns:a16="http://schemas.microsoft.com/office/drawing/2014/main" id="{FD7923D1-12C0-F7EA-9408-47D68D7695ED}"/>
                  </a:ext>
                </a:extLst>
              </p:cNvPr>
              <p:cNvSpPr/>
              <p:nvPr userDrawn="1"/>
            </p:nvSpPr>
            <p:spPr>
              <a:xfrm>
                <a:off x="3158571" y="2651574"/>
                <a:ext cx="1554496" cy="582655"/>
              </a:xfrm>
              <a:prstGeom prst="roundRect">
                <a:avLst>
                  <a:gd name="adj" fmla="val 37869"/>
                </a:avLst>
              </a:prstGeom>
              <a:solidFill>
                <a:srgbClr val="00A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Rectangle 10">
                <a:extLst>
                  <a:ext uri="{FF2B5EF4-FFF2-40B4-BE49-F238E27FC236}">
                    <a16:creationId xmlns:a16="http://schemas.microsoft.com/office/drawing/2014/main" id="{B2C9ECC2-B3CD-1DB4-48EB-49DDE061C8C5}"/>
                  </a:ext>
                </a:extLst>
              </p:cNvPr>
              <p:cNvSpPr/>
              <p:nvPr userDrawn="1"/>
            </p:nvSpPr>
            <p:spPr>
              <a:xfrm>
                <a:off x="3158571" y="2927126"/>
                <a:ext cx="968934" cy="308682"/>
              </a:xfrm>
              <a:prstGeom prst="rect">
                <a:avLst/>
              </a:prstGeom>
              <a:solidFill>
                <a:srgbClr val="00A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pic>
        <p:nvPicPr>
          <p:cNvPr id="12" name="Picture 11">
            <a:extLst>
              <a:ext uri="{FF2B5EF4-FFF2-40B4-BE49-F238E27FC236}">
                <a16:creationId xmlns:a16="http://schemas.microsoft.com/office/drawing/2014/main" id="{A5D5E35A-CDDE-8C8A-A3FB-1E793589B636}"/>
              </a:ext>
            </a:extLst>
          </p:cNvPr>
          <p:cNvPicPr>
            <a:picLocks noChangeAspect="1"/>
          </p:cNvPicPr>
          <p:nvPr userDrawn="1"/>
        </p:nvPicPr>
        <p:blipFill>
          <a:blip r:embed="rId6"/>
          <a:stretch>
            <a:fillRect/>
          </a:stretch>
        </p:blipFill>
        <p:spPr>
          <a:xfrm>
            <a:off x="3457617" y="2697901"/>
            <a:ext cx="1778896" cy="505848"/>
          </a:xfrm>
          <a:prstGeom prst="rect">
            <a:avLst/>
          </a:prstGeom>
        </p:spPr>
      </p:pic>
    </p:spTree>
    <p:extLst>
      <p:ext uri="{BB962C8B-B14F-4D97-AF65-F5344CB8AC3E}">
        <p14:creationId xmlns:p14="http://schemas.microsoft.com/office/powerpoint/2010/main" val="22561587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3" name="object 73">
            <a:extLst>
              <a:ext uri="{FF2B5EF4-FFF2-40B4-BE49-F238E27FC236}">
                <a16:creationId xmlns:a16="http://schemas.microsoft.com/office/drawing/2014/main" id="{E36DD887-FA72-4604-3CB0-B5734C005CB1}"/>
              </a:ext>
            </a:extLst>
          </p:cNvPr>
          <p:cNvSpPr/>
          <p:nvPr userDrawn="1"/>
        </p:nvSpPr>
        <p:spPr>
          <a:xfrm>
            <a:off x="-1281" y="-5215"/>
            <a:ext cx="12193281" cy="1188720"/>
          </a:xfrm>
          <a:custGeom>
            <a:avLst/>
            <a:gdLst/>
            <a:ahLst/>
            <a:cxnLst/>
            <a:rect l="l" t="t" r="r" b="b"/>
            <a:pathLst>
              <a:path w="7668259" h="72390">
                <a:moveTo>
                  <a:pt x="7668006" y="0"/>
                </a:moveTo>
                <a:lnTo>
                  <a:pt x="0" y="0"/>
                </a:lnTo>
                <a:lnTo>
                  <a:pt x="0" y="71996"/>
                </a:lnTo>
                <a:lnTo>
                  <a:pt x="7668006" y="71996"/>
                </a:lnTo>
                <a:lnTo>
                  <a:pt x="7668006" y="0"/>
                </a:lnTo>
                <a:close/>
              </a:path>
            </a:pathLst>
          </a:custGeom>
          <a:solidFill>
            <a:srgbClr val="80A0D3"/>
          </a:solidFill>
        </p:spPr>
        <p:txBody>
          <a:bodyPr wrap="square" lIns="0" tIns="0" rIns="0" bIns="0" rtlCol="0"/>
          <a:lstStyle/>
          <a:p>
            <a:endParaRPr sz="1093" dirty="0">
              <a:latin typeface="Calibri" panose="020F0502020204030204" pitchFamily="34" charset="0"/>
            </a:endParaRPr>
          </a:p>
        </p:txBody>
      </p:sp>
      <p:sp>
        <p:nvSpPr>
          <p:cNvPr id="4" name="object 81">
            <a:extLst>
              <a:ext uri="{FF2B5EF4-FFF2-40B4-BE49-F238E27FC236}">
                <a16:creationId xmlns:a16="http://schemas.microsoft.com/office/drawing/2014/main" id="{48764887-1BE1-B594-F6BD-1FA05DD3015D}"/>
              </a:ext>
            </a:extLst>
          </p:cNvPr>
          <p:cNvSpPr txBox="1"/>
          <p:nvPr userDrawn="1"/>
        </p:nvSpPr>
        <p:spPr>
          <a:xfrm>
            <a:off x="4486888" y="348958"/>
            <a:ext cx="3430292" cy="561787"/>
          </a:xfrm>
          <a:prstGeom prst="rect">
            <a:avLst/>
          </a:prstGeom>
        </p:spPr>
        <p:txBody>
          <a:bodyPr vert="horz" wrap="square" lIns="0" tIns="7714" rIns="0" bIns="0" rtlCol="0">
            <a:spAutoFit/>
          </a:bodyPr>
          <a:lstStyle/>
          <a:p>
            <a:pPr marL="7714">
              <a:spcBef>
                <a:spcPts val="61"/>
              </a:spcBef>
            </a:pPr>
            <a:r>
              <a:rPr lang="en-US" sz="3600" b="1" spc="73" dirty="0">
                <a:solidFill>
                  <a:schemeClr val="tx1"/>
                </a:solidFill>
                <a:latin typeface="Calibri"/>
                <a:cs typeface="Calibri"/>
              </a:rPr>
              <a:t>Teacher’s talk</a:t>
            </a:r>
            <a:endParaRPr sz="3600" dirty="0">
              <a:solidFill>
                <a:schemeClr val="tx1"/>
              </a:solidFill>
              <a:latin typeface="Calibri"/>
              <a:cs typeface="Calibri"/>
            </a:endParaRPr>
          </a:p>
        </p:txBody>
      </p:sp>
    </p:spTree>
    <p:extLst>
      <p:ext uri="{BB962C8B-B14F-4D97-AF65-F5344CB8AC3E}">
        <p14:creationId xmlns:p14="http://schemas.microsoft.com/office/powerpoint/2010/main" val="12941363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3B26C7F-D522-3A45-D495-2300DF83B9FA}"/>
              </a:ext>
            </a:extLst>
          </p:cNvPr>
          <p:cNvSpPr/>
          <p:nvPr userDrawn="1"/>
        </p:nvSpPr>
        <p:spPr>
          <a:xfrm>
            <a:off x="3431655" y="3101340"/>
            <a:ext cx="5359400" cy="2209800"/>
          </a:xfrm>
          <a:prstGeom prst="roundRect">
            <a:avLst/>
          </a:prstGeom>
          <a:solidFill>
            <a:schemeClr val="bg1"/>
          </a:solidFill>
          <a:ln w="38100">
            <a:solidFill>
              <a:srgbClr val="0066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74AA910-617F-BAB9-F75A-0ABCE53625F2}"/>
              </a:ext>
            </a:extLst>
          </p:cNvPr>
          <p:cNvPicPr>
            <a:picLocks noChangeAspect="1"/>
          </p:cNvPicPr>
          <p:nvPr userDrawn="1"/>
        </p:nvPicPr>
        <p:blipFill>
          <a:blip r:embed="rId2">
            <a:extLst>
              <a:ext uri="{28A0092B-C50C-407E-A947-70E740481C1C}">
                <a14:useLocalDpi xmlns:a14="http://schemas.microsoft.com/office/drawing/2010/main" val="0"/>
              </a:ext>
            </a:extLst>
          </a:blip>
          <a:srcRect t="5526" b="5526"/>
          <a:stretch/>
        </p:blipFill>
        <p:spPr>
          <a:xfrm>
            <a:off x="0" y="0"/>
            <a:ext cx="5578710" cy="3101340"/>
          </a:xfrm>
          <a:prstGeom prst="rect">
            <a:avLst/>
          </a:prstGeom>
        </p:spPr>
      </p:pic>
      <p:sp>
        <p:nvSpPr>
          <p:cNvPr id="7" name="Flowchart: Terminator 20">
            <a:extLst>
              <a:ext uri="{FF2B5EF4-FFF2-40B4-BE49-F238E27FC236}">
                <a16:creationId xmlns:a16="http://schemas.microsoft.com/office/drawing/2014/main" id="{6E9E4FE4-1DEF-BF6A-40C3-72374DC5C41D}"/>
              </a:ext>
            </a:extLst>
          </p:cNvPr>
          <p:cNvSpPr/>
          <p:nvPr userDrawn="1"/>
        </p:nvSpPr>
        <p:spPr>
          <a:xfrm>
            <a:off x="4534413" y="2404277"/>
            <a:ext cx="3077502" cy="98662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85 w 20510"/>
              <a:gd name="connsiteY0" fmla="*/ 0 h 21600"/>
              <a:gd name="connsiteX1" fmla="*/ 17035 w 20510"/>
              <a:gd name="connsiteY1" fmla="*/ 0 h 21600"/>
              <a:gd name="connsiteX2" fmla="*/ 20510 w 20510"/>
              <a:gd name="connsiteY2" fmla="*/ 10800 h 21600"/>
              <a:gd name="connsiteX3" fmla="*/ 17035 w 20510"/>
              <a:gd name="connsiteY3" fmla="*/ 21600 h 21600"/>
              <a:gd name="connsiteX4" fmla="*/ 2385 w 20510"/>
              <a:gd name="connsiteY4" fmla="*/ 21600 h 21600"/>
              <a:gd name="connsiteX5" fmla="*/ 0 w 20510"/>
              <a:gd name="connsiteY5" fmla="*/ 10300 h 21600"/>
              <a:gd name="connsiteX6" fmla="*/ 2385 w 20510"/>
              <a:gd name="connsiteY6" fmla="*/ 0 h 21600"/>
              <a:gd name="connsiteX0" fmla="*/ 2385 w 19136"/>
              <a:gd name="connsiteY0" fmla="*/ 0 h 21600"/>
              <a:gd name="connsiteX1" fmla="*/ 17035 w 19136"/>
              <a:gd name="connsiteY1" fmla="*/ 0 h 21600"/>
              <a:gd name="connsiteX2" fmla="*/ 19136 w 19136"/>
              <a:gd name="connsiteY2" fmla="*/ 10800 h 21600"/>
              <a:gd name="connsiteX3" fmla="*/ 17035 w 19136"/>
              <a:gd name="connsiteY3" fmla="*/ 21600 h 21600"/>
              <a:gd name="connsiteX4" fmla="*/ 2385 w 19136"/>
              <a:gd name="connsiteY4" fmla="*/ 21600 h 21600"/>
              <a:gd name="connsiteX5" fmla="*/ 0 w 19136"/>
              <a:gd name="connsiteY5" fmla="*/ 10300 h 21600"/>
              <a:gd name="connsiteX6" fmla="*/ 2385 w 19136"/>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6" h="21600">
                <a:moveTo>
                  <a:pt x="2385" y="0"/>
                </a:moveTo>
                <a:lnTo>
                  <a:pt x="17035" y="0"/>
                </a:lnTo>
                <a:cubicBezTo>
                  <a:pt x="18954" y="0"/>
                  <a:pt x="19136" y="4835"/>
                  <a:pt x="19136" y="10800"/>
                </a:cubicBezTo>
                <a:cubicBezTo>
                  <a:pt x="19136" y="16765"/>
                  <a:pt x="18954" y="21600"/>
                  <a:pt x="17035" y="21600"/>
                </a:cubicBezTo>
                <a:lnTo>
                  <a:pt x="2385" y="21600"/>
                </a:lnTo>
                <a:cubicBezTo>
                  <a:pt x="466" y="21600"/>
                  <a:pt x="0" y="16265"/>
                  <a:pt x="0" y="10300"/>
                </a:cubicBezTo>
                <a:cubicBezTo>
                  <a:pt x="0" y="4335"/>
                  <a:pt x="466" y="0"/>
                  <a:pt x="2385" y="0"/>
                </a:cubicBezTo>
                <a:close/>
              </a:path>
            </a:pathLst>
          </a:custGeom>
          <a:solidFill>
            <a:srgbClr val="0066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atin typeface="Calibri" panose="020F0502020204030204" pitchFamily="34" charset="0"/>
                <a:ea typeface="Calibri" panose="020F0502020204030204" pitchFamily="34" charset="0"/>
                <a:cs typeface="Calibri" panose="020F0502020204030204" pitchFamily="34" charset="0"/>
              </a:rPr>
              <a:t>Grammar 1</a:t>
            </a:r>
            <a:endParaRPr lang="en-HK" sz="3600" b="1" dirty="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94894290-C80E-FBC2-3ED3-63FBE670B3A9}"/>
              </a:ext>
            </a:extLst>
          </p:cNvPr>
          <p:cNvSpPr txBox="1"/>
          <p:nvPr userDrawn="1"/>
        </p:nvSpPr>
        <p:spPr>
          <a:xfrm>
            <a:off x="3048000" y="3696804"/>
            <a:ext cx="60960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Practice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Answer key</a:t>
            </a:r>
          </a:p>
        </p:txBody>
      </p:sp>
    </p:spTree>
    <p:extLst>
      <p:ext uri="{BB962C8B-B14F-4D97-AF65-F5344CB8AC3E}">
        <p14:creationId xmlns:p14="http://schemas.microsoft.com/office/powerpoint/2010/main" val="38930750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3" name="object 73">
            <a:extLst>
              <a:ext uri="{FF2B5EF4-FFF2-40B4-BE49-F238E27FC236}">
                <a16:creationId xmlns:a16="http://schemas.microsoft.com/office/drawing/2014/main" id="{E36DD887-FA72-4604-3CB0-B5734C005CB1}"/>
              </a:ext>
            </a:extLst>
          </p:cNvPr>
          <p:cNvSpPr/>
          <p:nvPr userDrawn="1"/>
        </p:nvSpPr>
        <p:spPr>
          <a:xfrm>
            <a:off x="-1281" y="-5215"/>
            <a:ext cx="12193281" cy="1188720"/>
          </a:xfrm>
          <a:custGeom>
            <a:avLst/>
            <a:gdLst/>
            <a:ahLst/>
            <a:cxnLst/>
            <a:rect l="l" t="t" r="r" b="b"/>
            <a:pathLst>
              <a:path w="7668259" h="72390">
                <a:moveTo>
                  <a:pt x="7668006" y="0"/>
                </a:moveTo>
                <a:lnTo>
                  <a:pt x="0" y="0"/>
                </a:lnTo>
                <a:lnTo>
                  <a:pt x="0" y="71996"/>
                </a:lnTo>
                <a:lnTo>
                  <a:pt x="7668006" y="71996"/>
                </a:lnTo>
                <a:lnTo>
                  <a:pt x="7668006" y="0"/>
                </a:lnTo>
                <a:close/>
              </a:path>
            </a:pathLst>
          </a:custGeom>
          <a:solidFill>
            <a:srgbClr val="80A0D3"/>
          </a:solidFill>
        </p:spPr>
        <p:txBody>
          <a:bodyPr wrap="square" lIns="0" tIns="0" rIns="0" bIns="0" rtlCol="0"/>
          <a:lstStyle/>
          <a:p>
            <a:endParaRPr sz="1093" dirty="0">
              <a:latin typeface="Calibri" panose="020F0502020204030204" pitchFamily="34" charset="0"/>
            </a:endParaRPr>
          </a:p>
        </p:txBody>
      </p:sp>
      <p:sp>
        <p:nvSpPr>
          <p:cNvPr id="4" name="object 81">
            <a:extLst>
              <a:ext uri="{FF2B5EF4-FFF2-40B4-BE49-F238E27FC236}">
                <a16:creationId xmlns:a16="http://schemas.microsoft.com/office/drawing/2014/main" id="{1E474E10-5F14-6E99-142A-A558C7494BA1}"/>
              </a:ext>
            </a:extLst>
          </p:cNvPr>
          <p:cNvSpPr txBox="1"/>
          <p:nvPr userDrawn="1"/>
        </p:nvSpPr>
        <p:spPr>
          <a:xfrm>
            <a:off x="4486888" y="348958"/>
            <a:ext cx="3430292" cy="561787"/>
          </a:xfrm>
          <a:prstGeom prst="rect">
            <a:avLst/>
          </a:prstGeom>
        </p:spPr>
        <p:txBody>
          <a:bodyPr vert="horz" wrap="square" lIns="0" tIns="7714" rIns="0" bIns="0" rtlCol="0">
            <a:spAutoFit/>
          </a:bodyPr>
          <a:lstStyle/>
          <a:p>
            <a:pPr marL="7714">
              <a:spcBef>
                <a:spcPts val="61"/>
              </a:spcBef>
            </a:pPr>
            <a:r>
              <a:rPr lang="en-US" sz="3600" b="1" spc="73" dirty="0">
                <a:solidFill>
                  <a:schemeClr val="tx1"/>
                </a:solidFill>
                <a:latin typeface="Calibri"/>
                <a:cs typeface="Calibri"/>
              </a:rPr>
              <a:t>Teacher’s talk</a:t>
            </a:r>
            <a:endParaRPr sz="3600" dirty="0">
              <a:solidFill>
                <a:schemeClr val="tx1"/>
              </a:solidFill>
              <a:latin typeface="Calibri"/>
              <a:cs typeface="Calibri"/>
            </a:endParaRPr>
          </a:p>
        </p:txBody>
      </p:sp>
    </p:spTree>
    <p:extLst>
      <p:ext uri="{BB962C8B-B14F-4D97-AF65-F5344CB8AC3E}">
        <p14:creationId xmlns:p14="http://schemas.microsoft.com/office/powerpoint/2010/main" val="39396052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3B26C7F-D522-3A45-D495-2300DF83B9FA}"/>
              </a:ext>
            </a:extLst>
          </p:cNvPr>
          <p:cNvSpPr/>
          <p:nvPr userDrawn="1"/>
        </p:nvSpPr>
        <p:spPr>
          <a:xfrm>
            <a:off x="3431655" y="3101340"/>
            <a:ext cx="5359400" cy="2209800"/>
          </a:xfrm>
          <a:prstGeom prst="roundRect">
            <a:avLst/>
          </a:prstGeom>
          <a:solidFill>
            <a:schemeClr val="bg1"/>
          </a:solidFill>
          <a:ln w="38100">
            <a:solidFill>
              <a:srgbClr val="0066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74AA910-617F-BAB9-F75A-0ABCE53625F2}"/>
              </a:ext>
            </a:extLst>
          </p:cNvPr>
          <p:cNvPicPr>
            <a:picLocks noChangeAspect="1"/>
          </p:cNvPicPr>
          <p:nvPr userDrawn="1"/>
        </p:nvPicPr>
        <p:blipFill>
          <a:blip r:embed="rId2">
            <a:extLst>
              <a:ext uri="{28A0092B-C50C-407E-A947-70E740481C1C}">
                <a14:useLocalDpi xmlns:a14="http://schemas.microsoft.com/office/drawing/2010/main" val="0"/>
              </a:ext>
            </a:extLst>
          </a:blip>
          <a:srcRect t="5526" b="5526"/>
          <a:stretch/>
        </p:blipFill>
        <p:spPr>
          <a:xfrm>
            <a:off x="0" y="0"/>
            <a:ext cx="5578710" cy="3101340"/>
          </a:xfrm>
          <a:prstGeom prst="rect">
            <a:avLst/>
          </a:prstGeom>
        </p:spPr>
      </p:pic>
      <p:sp>
        <p:nvSpPr>
          <p:cNvPr id="7" name="Flowchart: Terminator 20">
            <a:extLst>
              <a:ext uri="{FF2B5EF4-FFF2-40B4-BE49-F238E27FC236}">
                <a16:creationId xmlns:a16="http://schemas.microsoft.com/office/drawing/2014/main" id="{6E9E4FE4-1DEF-BF6A-40C3-72374DC5C41D}"/>
              </a:ext>
            </a:extLst>
          </p:cNvPr>
          <p:cNvSpPr/>
          <p:nvPr userDrawn="1"/>
        </p:nvSpPr>
        <p:spPr>
          <a:xfrm>
            <a:off x="4534413" y="2404277"/>
            <a:ext cx="3077502" cy="98662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85 w 20510"/>
              <a:gd name="connsiteY0" fmla="*/ 0 h 21600"/>
              <a:gd name="connsiteX1" fmla="*/ 17035 w 20510"/>
              <a:gd name="connsiteY1" fmla="*/ 0 h 21600"/>
              <a:gd name="connsiteX2" fmla="*/ 20510 w 20510"/>
              <a:gd name="connsiteY2" fmla="*/ 10800 h 21600"/>
              <a:gd name="connsiteX3" fmla="*/ 17035 w 20510"/>
              <a:gd name="connsiteY3" fmla="*/ 21600 h 21600"/>
              <a:gd name="connsiteX4" fmla="*/ 2385 w 20510"/>
              <a:gd name="connsiteY4" fmla="*/ 21600 h 21600"/>
              <a:gd name="connsiteX5" fmla="*/ 0 w 20510"/>
              <a:gd name="connsiteY5" fmla="*/ 10300 h 21600"/>
              <a:gd name="connsiteX6" fmla="*/ 2385 w 20510"/>
              <a:gd name="connsiteY6" fmla="*/ 0 h 21600"/>
              <a:gd name="connsiteX0" fmla="*/ 2385 w 19136"/>
              <a:gd name="connsiteY0" fmla="*/ 0 h 21600"/>
              <a:gd name="connsiteX1" fmla="*/ 17035 w 19136"/>
              <a:gd name="connsiteY1" fmla="*/ 0 h 21600"/>
              <a:gd name="connsiteX2" fmla="*/ 19136 w 19136"/>
              <a:gd name="connsiteY2" fmla="*/ 10800 h 21600"/>
              <a:gd name="connsiteX3" fmla="*/ 17035 w 19136"/>
              <a:gd name="connsiteY3" fmla="*/ 21600 h 21600"/>
              <a:gd name="connsiteX4" fmla="*/ 2385 w 19136"/>
              <a:gd name="connsiteY4" fmla="*/ 21600 h 21600"/>
              <a:gd name="connsiteX5" fmla="*/ 0 w 19136"/>
              <a:gd name="connsiteY5" fmla="*/ 10300 h 21600"/>
              <a:gd name="connsiteX6" fmla="*/ 2385 w 19136"/>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6" h="21600">
                <a:moveTo>
                  <a:pt x="2385" y="0"/>
                </a:moveTo>
                <a:lnTo>
                  <a:pt x="17035" y="0"/>
                </a:lnTo>
                <a:cubicBezTo>
                  <a:pt x="18954" y="0"/>
                  <a:pt x="19136" y="4835"/>
                  <a:pt x="19136" y="10800"/>
                </a:cubicBezTo>
                <a:cubicBezTo>
                  <a:pt x="19136" y="16765"/>
                  <a:pt x="18954" y="21600"/>
                  <a:pt x="17035" y="21600"/>
                </a:cubicBezTo>
                <a:lnTo>
                  <a:pt x="2385" y="21600"/>
                </a:lnTo>
                <a:cubicBezTo>
                  <a:pt x="466" y="21600"/>
                  <a:pt x="0" y="16265"/>
                  <a:pt x="0" y="10300"/>
                </a:cubicBezTo>
                <a:cubicBezTo>
                  <a:pt x="0" y="4335"/>
                  <a:pt x="466" y="0"/>
                  <a:pt x="2385" y="0"/>
                </a:cubicBezTo>
                <a:close/>
              </a:path>
            </a:pathLst>
          </a:custGeom>
          <a:solidFill>
            <a:srgbClr val="0066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atin typeface="Calibri" panose="020F0502020204030204" pitchFamily="34" charset="0"/>
                <a:ea typeface="Calibri" panose="020F0502020204030204" pitchFamily="34" charset="0"/>
                <a:cs typeface="Calibri" panose="020F0502020204030204" pitchFamily="34" charset="0"/>
              </a:rPr>
              <a:t>Grammar 2</a:t>
            </a:r>
            <a:endParaRPr lang="en-HK" sz="3600" b="1" dirty="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07BED7F-44DE-447D-2D73-D25E6E4F42CC}"/>
              </a:ext>
            </a:extLst>
          </p:cNvPr>
          <p:cNvSpPr txBox="1"/>
          <p:nvPr userDrawn="1"/>
        </p:nvSpPr>
        <p:spPr>
          <a:xfrm>
            <a:off x="3048000" y="3696804"/>
            <a:ext cx="60960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Chapter [xx]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[Grammar Point]</a:t>
            </a:r>
          </a:p>
        </p:txBody>
      </p:sp>
    </p:spTree>
    <p:extLst>
      <p:ext uri="{BB962C8B-B14F-4D97-AF65-F5344CB8AC3E}">
        <p14:creationId xmlns:p14="http://schemas.microsoft.com/office/powerpoint/2010/main" val="30105018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3" name="object 73">
            <a:extLst>
              <a:ext uri="{FF2B5EF4-FFF2-40B4-BE49-F238E27FC236}">
                <a16:creationId xmlns:a16="http://schemas.microsoft.com/office/drawing/2014/main" id="{E36DD887-FA72-4604-3CB0-B5734C005CB1}"/>
              </a:ext>
            </a:extLst>
          </p:cNvPr>
          <p:cNvSpPr/>
          <p:nvPr userDrawn="1"/>
        </p:nvSpPr>
        <p:spPr>
          <a:xfrm>
            <a:off x="-1281" y="-5215"/>
            <a:ext cx="12193281" cy="265271"/>
          </a:xfrm>
          <a:custGeom>
            <a:avLst/>
            <a:gdLst/>
            <a:ahLst/>
            <a:cxnLst/>
            <a:rect l="l" t="t" r="r" b="b"/>
            <a:pathLst>
              <a:path w="7668259" h="72390">
                <a:moveTo>
                  <a:pt x="7668006" y="0"/>
                </a:moveTo>
                <a:lnTo>
                  <a:pt x="0" y="0"/>
                </a:lnTo>
                <a:lnTo>
                  <a:pt x="0" y="71996"/>
                </a:lnTo>
                <a:lnTo>
                  <a:pt x="7668006" y="71996"/>
                </a:lnTo>
                <a:lnTo>
                  <a:pt x="7668006" y="0"/>
                </a:lnTo>
                <a:close/>
              </a:path>
            </a:pathLst>
          </a:custGeom>
          <a:solidFill>
            <a:schemeClr val="tx2">
              <a:lumMod val="50000"/>
              <a:lumOff val="50000"/>
            </a:schemeClr>
          </a:solidFill>
        </p:spPr>
        <p:txBody>
          <a:bodyPr wrap="square" lIns="0" tIns="0" rIns="0" bIns="0" rtlCol="0"/>
          <a:lstStyle/>
          <a:p>
            <a:endParaRPr sz="1093" dirty="0">
              <a:latin typeface="Calibri" panose="020F0502020204030204" pitchFamily="34" charset="0"/>
            </a:endParaRPr>
          </a:p>
        </p:txBody>
      </p:sp>
      <p:sp>
        <p:nvSpPr>
          <p:cNvPr id="4" name="object 76">
            <a:extLst>
              <a:ext uri="{FF2B5EF4-FFF2-40B4-BE49-F238E27FC236}">
                <a16:creationId xmlns:a16="http://schemas.microsoft.com/office/drawing/2014/main" id="{46C04CE8-6441-CDC9-5AD6-080997525099}"/>
              </a:ext>
            </a:extLst>
          </p:cNvPr>
          <p:cNvSpPr/>
          <p:nvPr userDrawn="1"/>
        </p:nvSpPr>
        <p:spPr>
          <a:xfrm>
            <a:off x="-28105" y="-1559176"/>
            <a:ext cx="4271083" cy="2310672"/>
          </a:xfrm>
          <a:custGeom>
            <a:avLst/>
            <a:gdLst/>
            <a:ahLst/>
            <a:cxnLst/>
            <a:rect l="l" t="t" r="r" b="b"/>
            <a:pathLst>
              <a:path w="2686050" h="630555">
                <a:moveTo>
                  <a:pt x="2685713" y="0"/>
                </a:moveTo>
                <a:lnTo>
                  <a:pt x="0" y="0"/>
                </a:lnTo>
                <a:lnTo>
                  <a:pt x="0" y="605552"/>
                </a:lnTo>
                <a:lnTo>
                  <a:pt x="32231" y="622219"/>
                </a:lnTo>
                <a:lnTo>
                  <a:pt x="80399" y="629996"/>
                </a:lnTo>
                <a:lnTo>
                  <a:pt x="2410799" y="629996"/>
                </a:lnTo>
                <a:lnTo>
                  <a:pt x="2460534" y="622377"/>
                </a:lnTo>
                <a:lnTo>
                  <a:pt x="2506719" y="601184"/>
                </a:lnTo>
                <a:lnTo>
                  <a:pt x="2546341" y="568867"/>
                </a:lnTo>
                <a:lnTo>
                  <a:pt x="2576387" y="527886"/>
                </a:lnTo>
                <a:lnTo>
                  <a:pt x="2593844" y="480700"/>
                </a:lnTo>
                <a:lnTo>
                  <a:pt x="2684039" y="41280"/>
                </a:lnTo>
                <a:lnTo>
                  <a:pt x="2685713" y="0"/>
                </a:lnTo>
                <a:close/>
              </a:path>
            </a:pathLst>
          </a:custGeom>
          <a:solidFill>
            <a:schemeClr val="tx2">
              <a:lumMod val="75000"/>
              <a:lumOff val="25000"/>
            </a:schemeClr>
          </a:solidFill>
        </p:spPr>
        <p:txBody>
          <a:bodyPr wrap="square" lIns="0" tIns="0" rIns="0" bIns="0" rtlCol="0"/>
          <a:lstStyle/>
          <a:p>
            <a:endParaRPr sz="1093" dirty="0">
              <a:latin typeface="Calibri" panose="020F0502020204030204" pitchFamily="34" charset="0"/>
            </a:endParaRPr>
          </a:p>
        </p:txBody>
      </p:sp>
    </p:spTree>
    <p:extLst>
      <p:ext uri="{BB962C8B-B14F-4D97-AF65-F5344CB8AC3E}">
        <p14:creationId xmlns:p14="http://schemas.microsoft.com/office/powerpoint/2010/main" val="23803702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3" name="object 73">
            <a:extLst>
              <a:ext uri="{FF2B5EF4-FFF2-40B4-BE49-F238E27FC236}">
                <a16:creationId xmlns:a16="http://schemas.microsoft.com/office/drawing/2014/main" id="{E36DD887-FA72-4604-3CB0-B5734C005CB1}"/>
              </a:ext>
            </a:extLst>
          </p:cNvPr>
          <p:cNvSpPr/>
          <p:nvPr userDrawn="1"/>
        </p:nvSpPr>
        <p:spPr>
          <a:xfrm>
            <a:off x="-1281" y="-5215"/>
            <a:ext cx="12193281" cy="1188720"/>
          </a:xfrm>
          <a:custGeom>
            <a:avLst/>
            <a:gdLst/>
            <a:ahLst/>
            <a:cxnLst/>
            <a:rect l="l" t="t" r="r" b="b"/>
            <a:pathLst>
              <a:path w="7668259" h="72390">
                <a:moveTo>
                  <a:pt x="7668006" y="0"/>
                </a:moveTo>
                <a:lnTo>
                  <a:pt x="0" y="0"/>
                </a:lnTo>
                <a:lnTo>
                  <a:pt x="0" y="71996"/>
                </a:lnTo>
                <a:lnTo>
                  <a:pt x="7668006" y="71996"/>
                </a:lnTo>
                <a:lnTo>
                  <a:pt x="7668006" y="0"/>
                </a:lnTo>
                <a:close/>
              </a:path>
            </a:pathLst>
          </a:custGeom>
          <a:solidFill>
            <a:srgbClr val="80A0D3"/>
          </a:solidFill>
        </p:spPr>
        <p:txBody>
          <a:bodyPr wrap="square" lIns="0" tIns="0" rIns="0" bIns="0" rtlCol="0"/>
          <a:lstStyle/>
          <a:p>
            <a:endParaRPr sz="1093" dirty="0">
              <a:latin typeface="Calibri" panose="020F0502020204030204" pitchFamily="34" charset="0"/>
            </a:endParaRPr>
          </a:p>
        </p:txBody>
      </p:sp>
      <p:sp>
        <p:nvSpPr>
          <p:cNvPr id="4" name="object 81">
            <a:extLst>
              <a:ext uri="{FF2B5EF4-FFF2-40B4-BE49-F238E27FC236}">
                <a16:creationId xmlns:a16="http://schemas.microsoft.com/office/drawing/2014/main" id="{B5271243-78E5-6505-A559-4D14FEA39DDB}"/>
              </a:ext>
            </a:extLst>
          </p:cNvPr>
          <p:cNvSpPr txBox="1"/>
          <p:nvPr userDrawn="1"/>
        </p:nvSpPr>
        <p:spPr>
          <a:xfrm>
            <a:off x="4486888" y="348958"/>
            <a:ext cx="3430292" cy="561787"/>
          </a:xfrm>
          <a:prstGeom prst="rect">
            <a:avLst/>
          </a:prstGeom>
        </p:spPr>
        <p:txBody>
          <a:bodyPr vert="horz" wrap="square" lIns="0" tIns="7714" rIns="0" bIns="0" rtlCol="0">
            <a:spAutoFit/>
          </a:bodyPr>
          <a:lstStyle/>
          <a:p>
            <a:pPr marL="7714">
              <a:spcBef>
                <a:spcPts val="61"/>
              </a:spcBef>
            </a:pPr>
            <a:r>
              <a:rPr lang="en-US" sz="3600" b="1" spc="73" dirty="0">
                <a:solidFill>
                  <a:schemeClr val="tx1"/>
                </a:solidFill>
                <a:latin typeface="Calibri"/>
                <a:cs typeface="Calibri"/>
              </a:rPr>
              <a:t>Teacher’s talk</a:t>
            </a:r>
            <a:endParaRPr sz="3600" dirty="0">
              <a:solidFill>
                <a:schemeClr val="tx1"/>
              </a:solidFill>
              <a:latin typeface="Calibri"/>
              <a:cs typeface="Calibri"/>
            </a:endParaRPr>
          </a:p>
        </p:txBody>
      </p:sp>
    </p:spTree>
    <p:extLst>
      <p:ext uri="{BB962C8B-B14F-4D97-AF65-F5344CB8AC3E}">
        <p14:creationId xmlns:p14="http://schemas.microsoft.com/office/powerpoint/2010/main" val="28281455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3B26C7F-D522-3A45-D495-2300DF83B9FA}"/>
              </a:ext>
            </a:extLst>
          </p:cNvPr>
          <p:cNvSpPr/>
          <p:nvPr userDrawn="1"/>
        </p:nvSpPr>
        <p:spPr>
          <a:xfrm>
            <a:off x="3431655" y="3101340"/>
            <a:ext cx="5359400" cy="2209800"/>
          </a:xfrm>
          <a:prstGeom prst="roundRect">
            <a:avLst/>
          </a:prstGeom>
          <a:solidFill>
            <a:schemeClr val="bg1"/>
          </a:solidFill>
          <a:ln w="38100">
            <a:solidFill>
              <a:srgbClr val="0066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74AA910-617F-BAB9-F75A-0ABCE53625F2}"/>
              </a:ext>
            </a:extLst>
          </p:cNvPr>
          <p:cNvPicPr>
            <a:picLocks noChangeAspect="1"/>
          </p:cNvPicPr>
          <p:nvPr userDrawn="1"/>
        </p:nvPicPr>
        <p:blipFill>
          <a:blip r:embed="rId2">
            <a:extLst>
              <a:ext uri="{28A0092B-C50C-407E-A947-70E740481C1C}">
                <a14:useLocalDpi xmlns:a14="http://schemas.microsoft.com/office/drawing/2010/main" val="0"/>
              </a:ext>
            </a:extLst>
          </a:blip>
          <a:srcRect t="5526" b="5526"/>
          <a:stretch/>
        </p:blipFill>
        <p:spPr>
          <a:xfrm>
            <a:off x="0" y="0"/>
            <a:ext cx="5578710" cy="3101340"/>
          </a:xfrm>
          <a:prstGeom prst="rect">
            <a:avLst/>
          </a:prstGeom>
        </p:spPr>
      </p:pic>
      <p:sp>
        <p:nvSpPr>
          <p:cNvPr id="7" name="Flowchart: Terminator 20">
            <a:extLst>
              <a:ext uri="{FF2B5EF4-FFF2-40B4-BE49-F238E27FC236}">
                <a16:creationId xmlns:a16="http://schemas.microsoft.com/office/drawing/2014/main" id="{6E9E4FE4-1DEF-BF6A-40C3-72374DC5C41D}"/>
              </a:ext>
            </a:extLst>
          </p:cNvPr>
          <p:cNvSpPr/>
          <p:nvPr userDrawn="1"/>
        </p:nvSpPr>
        <p:spPr>
          <a:xfrm>
            <a:off x="4534413" y="2404277"/>
            <a:ext cx="3077502" cy="98662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85 w 20510"/>
              <a:gd name="connsiteY0" fmla="*/ 0 h 21600"/>
              <a:gd name="connsiteX1" fmla="*/ 17035 w 20510"/>
              <a:gd name="connsiteY1" fmla="*/ 0 h 21600"/>
              <a:gd name="connsiteX2" fmla="*/ 20510 w 20510"/>
              <a:gd name="connsiteY2" fmla="*/ 10800 h 21600"/>
              <a:gd name="connsiteX3" fmla="*/ 17035 w 20510"/>
              <a:gd name="connsiteY3" fmla="*/ 21600 h 21600"/>
              <a:gd name="connsiteX4" fmla="*/ 2385 w 20510"/>
              <a:gd name="connsiteY4" fmla="*/ 21600 h 21600"/>
              <a:gd name="connsiteX5" fmla="*/ 0 w 20510"/>
              <a:gd name="connsiteY5" fmla="*/ 10300 h 21600"/>
              <a:gd name="connsiteX6" fmla="*/ 2385 w 20510"/>
              <a:gd name="connsiteY6" fmla="*/ 0 h 21600"/>
              <a:gd name="connsiteX0" fmla="*/ 2385 w 19136"/>
              <a:gd name="connsiteY0" fmla="*/ 0 h 21600"/>
              <a:gd name="connsiteX1" fmla="*/ 17035 w 19136"/>
              <a:gd name="connsiteY1" fmla="*/ 0 h 21600"/>
              <a:gd name="connsiteX2" fmla="*/ 19136 w 19136"/>
              <a:gd name="connsiteY2" fmla="*/ 10800 h 21600"/>
              <a:gd name="connsiteX3" fmla="*/ 17035 w 19136"/>
              <a:gd name="connsiteY3" fmla="*/ 21600 h 21600"/>
              <a:gd name="connsiteX4" fmla="*/ 2385 w 19136"/>
              <a:gd name="connsiteY4" fmla="*/ 21600 h 21600"/>
              <a:gd name="connsiteX5" fmla="*/ 0 w 19136"/>
              <a:gd name="connsiteY5" fmla="*/ 10300 h 21600"/>
              <a:gd name="connsiteX6" fmla="*/ 2385 w 19136"/>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6" h="21600">
                <a:moveTo>
                  <a:pt x="2385" y="0"/>
                </a:moveTo>
                <a:lnTo>
                  <a:pt x="17035" y="0"/>
                </a:lnTo>
                <a:cubicBezTo>
                  <a:pt x="18954" y="0"/>
                  <a:pt x="19136" y="4835"/>
                  <a:pt x="19136" y="10800"/>
                </a:cubicBezTo>
                <a:cubicBezTo>
                  <a:pt x="19136" y="16765"/>
                  <a:pt x="18954" y="21600"/>
                  <a:pt x="17035" y="21600"/>
                </a:cubicBezTo>
                <a:lnTo>
                  <a:pt x="2385" y="21600"/>
                </a:lnTo>
                <a:cubicBezTo>
                  <a:pt x="466" y="21600"/>
                  <a:pt x="0" y="16265"/>
                  <a:pt x="0" y="10300"/>
                </a:cubicBezTo>
                <a:cubicBezTo>
                  <a:pt x="0" y="4335"/>
                  <a:pt x="466" y="0"/>
                  <a:pt x="2385" y="0"/>
                </a:cubicBezTo>
                <a:close/>
              </a:path>
            </a:pathLst>
          </a:custGeom>
          <a:solidFill>
            <a:srgbClr val="0066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atin typeface="Calibri" panose="020F0502020204030204" pitchFamily="34" charset="0"/>
                <a:ea typeface="Calibri" panose="020F0502020204030204" pitchFamily="34" charset="0"/>
                <a:cs typeface="Calibri" panose="020F0502020204030204" pitchFamily="34" charset="0"/>
              </a:rPr>
              <a:t>Grammar 2</a:t>
            </a:r>
            <a:endParaRPr lang="en-HK" sz="3600" b="1" dirty="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E9716B7-F6D0-0E74-4304-A918AF97E84E}"/>
              </a:ext>
            </a:extLst>
          </p:cNvPr>
          <p:cNvSpPr txBox="1"/>
          <p:nvPr userDrawn="1"/>
        </p:nvSpPr>
        <p:spPr>
          <a:xfrm>
            <a:off x="3048000" y="3696804"/>
            <a:ext cx="60960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Practice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Answer key</a:t>
            </a:r>
          </a:p>
        </p:txBody>
      </p:sp>
    </p:spTree>
    <p:extLst>
      <p:ext uri="{BB962C8B-B14F-4D97-AF65-F5344CB8AC3E}">
        <p14:creationId xmlns:p14="http://schemas.microsoft.com/office/powerpoint/2010/main" val="22803716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3" name="object 73">
            <a:extLst>
              <a:ext uri="{FF2B5EF4-FFF2-40B4-BE49-F238E27FC236}">
                <a16:creationId xmlns:a16="http://schemas.microsoft.com/office/drawing/2014/main" id="{E36DD887-FA72-4604-3CB0-B5734C005CB1}"/>
              </a:ext>
            </a:extLst>
          </p:cNvPr>
          <p:cNvSpPr/>
          <p:nvPr userDrawn="1"/>
        </p:nvSpPr>
        <p:spPr>
          <a:xfrm>
            <a:off x="-1281" y="-5215"/>
            <a:ext cx="12193281" cy="1188720"/>
          </a:xfrm>
          <a:custGeom>
            <a:avLst/>
            <a:gdLst/>
            <a:ahLst/>
            <a:cxnLst/>
            <a:rect l="l" t="t" r="r" b="b"/>
            <a:pathLst>
              <a:path w="7668259" h="72390">
                <a:moveTo>
                  <a:pt x="7668006" y="0"/>
                </a:moveTo>
                <a:lnTo>
                  <a:pt x="0" y="0"/>
                </a:lnTo>
                <a:lnTo>
                  <a:pt x="0" y="71996"/>
                </a:lnTo>
                <a:lnTo>
                  <a:pt x="7668006" y="71996"/>
                </a:lnTo>
                <a:lnTo>
                  <a:pt x="7668006" y="0"/>
                </a:lnTo>
                <a:close/>
              </a:path>
            </a:pathLst>
          </a:custGeom>
          <a:solidFill>
            <a:srgbClr val="80A0D3"/>
          </a:solidFill>
        </p:spPr>
        <p:txBody>
          <a:bodyPr wrap="square" lIns="0" tIns="0" rIns="0" bIns="0" rtlCol="0"/>
          <a:lstStyle/>
          <a:p>
            <a:endParaRPr sz="1093" dirty="0">
              <a:latin typeface="Calibri" panose="020F0502020204030204" pitchFamily="34" charset="0"/>
            </a:endParaRPr>
          </a:p>
        </p:txBody>
      </p:sp>
      <p:sp>
        <p:nvSpPr>
          <p:cNvPr id="4" name="object 81">
            <a:extLst>
              <a:ext uri="{FF2B5EF4-FFF2-40B4-BE49-F238E27FC236}">
                <a16:creationId xmlns:a16="http://schemas.microsoft.com/office/drawing/2014/main" id="{3462A0CC-D690-CFFC-354D-C7F6967C0181}"/>
              </a:ext>
            </a:extLst>
          </p:cNvPr>
          <p:cNvSpPr txBox="1"/>
          <p:nvPr userDrawn="1"/>
        </p:nvSpPr>
        <p:spPr>
          <a:xfrm>
            <a:off x="4486888" y="348958"/>
            <a:ext cx="3430292" cy="561787"/>
          </a:xfrm>
          <a:prstGeom prst="rect">
            <a:avLst/>
          </a:prstGeom>
        </p:spPr>
        <p:txBody>
          <a:bodyPr vert="horz" wrap="square" lIns="0" tIns="7714" rIns="0" bIns="0" rtlCol="0">
            <a:spAutoFit/>
          </a:bodyPr>
          <a:lstStyle/>
          <a:p>
            <a:pPr marL="7714">
              <a:spcBef>
                <a:spcPts val="61"/>
              </a:spcBef>
            </a:pPr>
            <a:r>
              <a:rPr lang="en-US" sz="3600" b="1" spc="73" dirty="0">
                <a:solidFill>
                  <a:schemeClr val="tx1"/>
                </a:solidFill>
                <a:latin typeface="Calibri"/>
                <a:cs typeface="Calibri"/>
              </a:rPr>
              <a:t>Teacher’s talk</a:t>
            </a:r>
            <a:endParaRPr sz="3600" dirty="0">
              <a:solidFill>
                <a:schemeClr val="tx1"/>
              </a:solidFill>
              <a:latin typeface="Calibri"/>
              <a:cs typeface="Calibri"/>
            </a:endParaRPr>
          </a:p>
        </p:txBody>
      </p:sp>
    </p:spTree>
    <p:extLst>
      <p:ext uri="{BB962C8B-B14F-4D97-AF65-F5344CB8AC3E}">
        <p14:creationId xmlns:p14="http://schemas.microsoft.com/office/powerpoint/2010/main" val="26381914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3B26C7F-D522-3A45-D495-2300DF83B9FA}"/>
              </a:ext>
            </a:extLst>
          </p:cNvPr>
          <p:cNvSpPr/>
          <p:nvPr userDrawn="1"/>
        </p:nvSpPr>
        <p:spPr>
          <a:xfrm>
            <a:off x="3431655" y="3101340"/>
            <a:ext cx="5359400" cy="2209800"/>
          </a:xfrm>
          <a:prstGeom prst="roundRect">
            <a:avLst/>
          </a:prstGeom>
          <a:solidFill>
            <a:schemeClr val="bg1"/>
          </a:solidFill>
          <a:ln w="38100">
            <a:solidFill>
              <a:srgbClr val="0091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74AA910-617F-BAB9-F75A-0ABCE53625F2}"/>
              </a:ext>
            </a:extLst>
          </p:cNvPr>
          <p:cNvPicPr>
            <a:picLocks noChangeAspect="1"/>
          </p:cNvPicPr>
          <p:nvPr userDrawn="1"/>
        </p:nvPicPr>
        <p:blipFill>
          <a:blip r:embed="rId2">
            <a:extLst>
              <a:ext uri="{28A0092B-C50C-407E-A947-70E740481C1C}">
                <a14:useLocalDpi xmlns:a14="http://schemas.microsoft.com/office/drawing/2010/main" val="0"/>
              </a:ext>
            </a:extLst>
          </a:blip>
          <a:srcRect t="5526" b="5526"/>
          <a:stretch/>
        </p:blipFill>
        <p:spPr>
          <a:xfrm>
            <a:off x="0" y="0"/>
            <a:ext cx="5578710" cy="3101340"/>
          </a:xfrm>
          <a:prstGeom prst="rect">
            <a:avLst/>
          </a:prstGeom>
        </p:spPr>
      </p:pic>
      <p:sp>
        <p:nvSpPr>
          <p:cNvPr id="7" name="Flowchart: Terminator 20">
            <a:extLst>
              <a:ext uri="{FF2B5EF4-FFF2-40B4-BE49-F238E27FC236}">
                <a16:creationId xmlns:a16="http://schemas.microsoft.com/office/drawing/2014/main" id="{6E9E4FE4-1DEF-BF6A-40C3-72374DC5C41D}"/>
              </a:ext>
            </a:extLst>
          </p:cNvPr>
          <p:cNvSpPr/>
          <p:nvPr userDrawn="1"/>
        </p:nvSpPr>
        <p:spPr>
          <a:xfrm>
            <a:off x="4534413" y="2404277"/>
            <a:ext cx="3077502" cy="98662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85 w 20510"/>
              <a:gd name="connsiteY0" fmla="*/ 0 h 21600"/>
              <a:gd name="connsiteX1" fmla="*/ 17035 w 20510"/>
              <a:gd name="connsiteY1" fmla="*/ 0 h 21600"/>
              <a:gd name="connsiteX2" fmla="*/ 20510 w 20510"/>
              <a:gd name="connsiteY2" fmla="*/ 10800 h 21600"/>
              <a:gd name="connsiteX3" fmla="*/ 17035 w 20510"/>
              <a:gd name="connsiteY3" fmla="*/ 21600 h 21600"/>
              <a:gd name="connsiteX4" fmla="*/ 2385 w 20510"/>
              <a:gd name="connsiteY4" fmla="*/ 21600 h 21600"/>
              <a:gd name="connsiteX5" fmla="*/ 0 w 20510"/>
              <a:gd name="connsiteY5" fmla="*/ 10300 h 21600"/>
              <a:gd name="connsiteX6" fmla="*/ 2385 w 20510"/>
              <a:gd name="connsiteY6" fmla="*/ 0 h 21600"/>
              <a:gd name="connsiteX0" fmla="*/ 2385 w 19136"/>
              <a:gd name="connsiteY0" fmla="*/ 0 h 21600"/>
              <a:gd name="connsiteX1" fmla="*/ 17035 w 19136"/>
              <a:gd name="connsiteY1" fmla="*/ 0 h 21600"/>
              <a:gd name="connsiteX2" fmla="*/ 19136 w 19136"/>
              <a:gd name="connsiteY2" fmla="*/ 10800 h 21600"/>
              <a:gd name="connsiteX3" fmla="*/ 17035 w 19136"/>
              <a:gd name="connsiteY3" fmla="*/ 21600 h 21600"/>
              <a:gd name="connsiteX4" fmla="*/ 2385 w 19136"/>
              <a:gd name="connsiteY4" fmla="*/ 21600 h 21600"/>
              <a:gd name="connsiteX5" fmla="*/ 0 w 19136"/>
              <a:gd name="connsiteY5" fmla="*/ 10300 h 21600"/>
              <a:gd name="connsiteX6" fmla="*/ 2385 w 19136"/>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6" h="21600">
                <a:moveTo>
                  <a:pt x="2385" y="0"/>
                </a:moveTo>
                <a:lnTo>
                  <a:pt x="17035" y="0"/>
                </a:lnTo>
                <a:cubicBezTo>
                  <a:pt x="18954" y="0"/>
                  <a:pt x="19136" y="4835"/>
                  <a:pt x="19136" y="10800"/>
                </a:cubicBezTo>
                <a:cubicBezTo>
                  <a:pt x="19136" y="16765"/>
                  <a:pt x="18954" y="21600"/>
                  <a:pt x="17035" y="21600"/>
                </a:cubicBezTo>
                <a:lnTo>
                  <a:pt x="2385" y="21600"/>
                </a:lnTo>
                <a:cubicBezTo>
                  <a:pt x="466" y="21600"/>
                  <a:pt x="0" y="16265"/>
                  <a:pt x="0" y="10300"/>
                </a:cubicBezTo>
                <a:cubicBezTo>
                  <a:pt x="0" y="4335"/>
                  <a:pt x="466" y="0"/>
                  <a:pt x="2385" y="0"/>
                </a:cubicBezTo>
                <a:close/>
              </a:path>
            </a:pathLst>
          </a:custGeom>
          <a:solidFill>
            <a:srgbClr val="0091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atin typeface="Calibri" panose="020F0502020204030204" pitchFamily="34" charset="0"/>
                <a:ea typeface="Calibri" panose="020F0502020204030204" pitchFamily="34" charset="0"/>
                <a:cs typeface="Calibri" panose="020F0502020204030204" pitchFamily="34" charset="0"/>
              </a:rPr>
              <a:t>Speaking</a:t>
            </a:r>
            <a:endParaRPr lang="en-HK" sz="3600" b="1" dirty="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C3562416-919B-B059-4B64-1ACDE17DFFBE}"/>
              </a:ext>
            </a:extLst>
          </p:cNvPr>
          <p:cNvSpPr txBox="1"/>
          <p:nvPr userDrawn="1"/>
        </p:nvSpPr>
        <p:spPr>
          <a:xfrm>
            <a:off x="3048000" y="3696804"/>
            <a:ext cx="60960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Chapter [xx]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[Skill]</a:t>
            </a:r>
          </a:p>
        </p:txBody>
      </p:sp>
    </p:spTree>
    <p:extLst>
      <p:ext uri="{BB962C8B-B14F-4D97-AF65-F5344CB8AC3E}">
        <p14:creationId xmlns:p14="http://schemas.microsoft.com/office/powerpoint/2010/main" val="23930430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3" name="object 73">
            <a:extLst>
              <a:ext uri="{FF2B5EF4-FFF2-40B4-BE49-F238E27FC236}">
                <a16:creationId xmlns:a16="http://schemas.microsoft.com/office/drawing/2014/main" id="{E36DD887-FA72-4604-3CB0-B5734C005CB1}"/>
              </a:ext>
            </a:extLst>
          </p:cNvPr>
          <p:cNvSpPr/>
          <p:nvPr userDrawn="1"/>
        </p:nvSpPr>
        <p:spPr>
          <a:xfrm>
            <a:off x="-1281" y="-5215"/>
            <a:ext cx="12193281" cy="1188720"/>
          </a:xfrm>
          <a:custGeom>
            <a:avLst/>
            <a:gdLst/>
            <a:ahLst/>
            <a:cxnLst/>
            <a:rect l="l" t="t" r="r" b="b"/>
            <a:pathLst>
              <a:path w="7668259" h="72390">
                <a:moveTo>
                  <a:pt x="7668006" y="0"/>
                </a:moveTo>
                <a:lnTo>
                  <a:pt x="0" y="0"/>
                </a:lnTo>
                <a:lnTo>
                  <a:pt x="0" y="71996"/>
                </a:lnTo>
                <a:lnTo>
                  <a:pt x="7668006" y="71996"/>
                </a:lnTo>
                <a:lnTo>
                  <a:pt x="7668006" y="0"/>
                </a:lnTo>
                <a:close/>
              </a:path>
            </a:pathLst>
          </a:custGeom>
          <a:solidFill>
            <a:srgbClr val="95BFE5"/>
          </a:solidFill>
        </p:spPr>
        <p:txBody>
          <a:bodyPr wrap="square" lIns="0" tIns="0" rIns="0" bIns="0" rtlCol="0"/>
          <a:lstStyle/>
          <a:p>
            <a:endParaRPr sz="1093" dirty="0">
              <a:latin typeface="Calibri" panose="020F0502020204030204" pitchFamily="34" charset="0"/>
            </a:endParaRPr>
          </a:p>
        </p:txBody>
      </p:sp>
      <p:sp>
        <p:nvSpPr>
          <p:cNvPr id="4" name="object 81">
            <a:extLst>
              <a:ext uri="{FF2B5EF4-FFF2-40B4-BE49-F238E27FC236}">
                <a16:creationId xmlns:a16="http://schemas.microsoft.com/office/drawing/2014/main" id="{F8186229-D4DE-E7CB-7230-93D931A578F5}"/>
              </a:ext>
            </a:extLst>
          </p:cNvPr>
          <p:cNvSpPr txBox="1"/>
          <p:nvPr userDrawn="1"/>
        </p:nvSpPr>
        <p:spPr>
          <a:xfrm>
            <a:off x="4486888" y="348958"/>
            <a:ext cx="3430292" cy="561787"/>
          </a:xfrm>
          <a:prstGeom prst="rect">
            <a:avLst/>
          </a:prstGeom>
        </p:spPr>
        <p:txBody>
          <a:bodyPr vert="horz" wrap="square" lIns="0" tIns="7714" rIns="0" bIns="0" rtlCol="0">
            <a:spAutoFit/>
          </a:bodyPr>
          <a:lstStyle/>
          <a:p>
            <a:pPr marL="7714">
              <a:spcBef>
                <a:spcPts val="61"/>
              </a:spcBef>
            </a:pPr>
            <a:r>
              <a:rPr lang="en-US" sz="3600" b="1" spc="73" dirty="0">
                <a:solidFill>
                  <a:schemeClr val="tx1"/>
                </a:solidFill>
                <a:latin typeface="Calibri"/>
                <a:cs typeface="Calibri"/>
              </a:rPr>
              <a:t>Teacher’s talk</a:t>
            </a:r>
            <a:endParaRPr sz="3600" dirty="0">
              <a:solidFill>
                <a:schemeClr val="tx1"/>
              </a:solidFill>
              <a:latin typeface="Calibri"/>
              <a:cs typeface="Calibri"/>
            </a:endParaRPr>
          </a:p>
        </p:txBody>
      </p:sp>
    </p:spTree>
    <p:extLst>
      <p:ext uri="{BB962C8B-B14F-4D97-AF65-F5344CB8AC3E}">
        <p14:creationId xmlns:p14="http://schemas.microsoft.com/office/powerpoint/2010/main" val="31496301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A Cover">
    <p:spTree>
      <p:nvGrpSpPr>
        <p:cNvPr id="1" name=""/>
        <p:cNvGrpSpPr/>
        <p:nvPr/>
      </p:nvGrpSpPr>
      <p:grpSpPr>
        <a:xfrm>
          <a:off x="0" y="0"/>
          <a:ext cx="0" cy="0"/>
          <a:chOff x="0" y="0"/>
          <a:chExt cx="0" cy="0"/>
        </a:xfrm>
      </p:grpSpPr>
      <p:sp>
        <p:nvSpPr>
          <p:cNvPr id="6" name="Flowchart: Document 5">
            <a:extLst>
              <a:ext uri="{FF2B5EF4-FFF2-40B4-BE49-F238E27FC236}">
                <a16:creationId xmlns:a16="http://schemas.microsoft.com/office/drawing/2014/main" id="{AC1C6B37-500A-AAE3-0C49-C73CCC356EDA}"/>
              </a:ext>
            </a:extLst>
          </p:cNvPr>
          <p:cNvSpPr/>
          <p:nvPr userDrawn="1"/>
        </p:nvSpPr>
        <p:spPr>
          <a:xfrm>
            <a:off x="-404652" y="-452674"/>
            <a:ext cx="13001297" cy="2110547"/>
          </a:xfrm>
          <a:prstGeom prst="flowChartDocument">
            <a:avLst/>
          </a:prstGeom>
          <a:solidFill>
            <a:srgbClr val="009CD8"/>
          </a:solidFill>
          <a:ln w="228600" cmpd="sng">
            <a:solidFill>
              <a:srgbClr val="4FB1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D7941964-D428-9BD1-9C6F-882033EDD3F0}"/>
              </a:ext>
            </a:extLst>
          </p:cNvPr>
          <p:cNvSpPr>
            <a:spLocks noChangeAspect="1"/>
          </p:cNvSpPr>
          <p:nvPr userDrawn="1"/>
        </p:nvSpPr>
        <p:spPr>
          <a:xfrm>
            <a:off x="10906055" y="5543550"/>
            <a:ext cx="1082620" cy="1082702"/>
          </a:xfrm>
          <a:prstGeom prst="ellipse">
            <a:avLst/>
          </a:prstGeom>
          <a:solidFill>
            <a:srgbClr val="009CD8"/>
          </a:solidFill>
          <a:ln w="69850" cmpd="sng">
            <a:solidFill>
              <a:srgbClr val="4FB1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Picture 7">
            <a:extLst>
              <a:ext uri="{FF2B5EF4-FFF2-40B4-BE49-F238E27FC236}">
                <a16:creationId xmlns:a16="http://schemas.microsoft.com/office/drawing/2014/main" id="{84FBC636-0C1F-3A17-7F46-17CBB1F5FFAC}"/>
              </a:ext>
            </a:extLst>
          </p:cNvPr>
          <p:cNvPicPr>
            <a:picLocks noChangeAspect="1"/>
          </p:cNvPicPr>
          <p:nvPr userDrawn="1"/>
        </p:nvPicPr>
        <p:blipFill>
          <a:blip r:embed="rId2"/>
          <a:stretch>
            <a:fillRect/>
          </a:stretch>
        </p:blipFill>
        <p:spPr>
          <a:xfrm>
            <a:off x="77211" y="80015"/>
            <a:ext cx="3312000" cy="1600626"/>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509031C3-8B0C-8C14-2C7A-FEB5BDF2D4B1}"/>
              </a:ext>
            </a:extLst>
          </p:cNvPr>
          <p:cNvPicPr>
            <a:picLocks noChangeAspect="1"/>
          </p:cNvPicPr>
          <p:nvPr userDrawn="1"/>
        </p:nvPicPr>
        <p:blipFill>
          <a:blip r:embed="rId3"/>
          <a:stretch>
            <a:fillRect/>
          </a:stretch>
        </p:blipFill>
        <p:spPr>
          <a:xfrm>
            <a:off x="10976626" y="5694103"/>
            <a:ext cx="909103" cy="792000"/>
          </a:xfrm>
          <a:prstGeom prst="rect">
            <a:avLst/>
          </a:prstGeom>
        </p:spPr>
      </p:pic>
      <p:grpSp>
        <p:nvGrpSpPr>
          <p:cNvPr id="2" name="Group 1">
            <a:extLst>
              <a:ext uri="{FF2B5EF4-FFF2-40B4-BE49-F238E27FC236}">
                <a16:creationId xmlns:a16="http://schemas.microsoft.com/office/drawing/2014/main" id="{8DF22DD1-63F0-214E-4172-964FC1E30DD8}"/>
              </a:ext>
            </a:extLst>
          </p:cNvPr>
          <p:cNvGrpSpPr/>
          <p:nvPr userDrawn="1"/>
        </p:nvGrpSpPr>
        <p:grpSpPr>
          <a:xfrm>
            <a:off x="3158571" y="2651574"/>
            <a:ext cx="5874858" cy="2665600"/>
            <a:chOff x="3158571" y="2651574"/>
            <a:chExt cx="5874858" cy="2665600"/>
          </a:xfrm>
          <a:effectLst>
            <a:outerShdw blurRad="50800" dist="38100" dir="2700000" algn="tl" rotWithShape="0">
              <a:prstClr val="black">
                <a:alpha val="40000"/>
              </a:prstClr>
            </a:outerShdw>
          </a:effectLst>
        </p:grpSpPr>
        <p:sp>
          <p:nvSpPr>
            <p:cNvPr id="3" name="Rectangle: Rounded Corners 2">
              <a:extLst>
                <a:ext uri="{FF2B5EF4-FFF2-40B4-BE49-F238E27FC236}">
                  <a16:creationId xmlns:a16="http://schemas.microsoft.com/office/drawing/2014/main" id="{A2D417DE-23FF-9465-4680-43F93F38B727}"/>
                </a:ext>
              </a:extLst>
            </p:cNvPr>
            <p:cNvSpPr/>
            <p:nvPr userDrawn="1"/>
          </p:nvSpPr>
          <p:spPr>
            <a:xfrm>
              <a:off x="3158571" y="2651574"/>
              <a:ext cx="5874858" cy="2665600"/>
            </a:xfrm>
            <a:prstGeom prst="roundRect">
              <a:avLst>
                <a:gd name="adj" fmla="val 8699"/>
              </a:avLst>
            </a:prstGeom>
            <a:gradFill>
              <a:gsLst>
                <a:gs pos="0">
                  <a:schemeClr val="accent6">
                    <a:lumMod val="5000"/>
                    <a:lumOff val="95000"/>
                  </a:schemeClr>
                </a:gs>
                <a:gs pos="100000">
                  <a:schemeClr val="bg1">
                    <a:lumMod val="95000"/>
                  </a:schemeClr>
                </a:gs>
              </a:gsLst>
              <a:path path="circle">
                <a:fillToRect l="50000" t="50000" r="50000" b="50000"/>
              </a:path>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 name="Group 3">
              <a:extLst>
                <a:ext uri="{FF2B5EF4-FFF2-40B4-BE49-F238E27FC236}">
                  <a16:creationId xmlns:a16="http://schemas.microsoft.com/office/drawing/2014/main" id="{CB0C0A3A-6597-D708-CBC6-E55E210DFC60}"/>
                </a:ext>
              </a:extLst>
            </p:cNvPr>
            <p:cNvGrpSpPr/>
            <p:nvPr userDrawn="1"/>
          </p:nvGrpSpPr>
          <p:grpSpPr>
            <a:xfrm>
              <a:off x="3158571" y="2651574"/>
              <a:ext cx="2516043" cy="584234"/>
              <a:chOff x="3158571" y="2651574"/>
              <a:chExt cx="2516043" cy="584234"/>
            </a:xfrm>
            <a:effectLst>
              <a:outerShdw blurRad="63500" dist="38100" algn="l" rotWithShape="0">
                <a:schemeClr val="bg1">
                  <a:alpha val="70000"/>
                </a:schemeClr>
              </a:outerShdw>
            </a:effectLst>
          </p:grpSpPr>
          <p:pic>
            <p:nvPicPr>
              <p:cNvPr id="5" name="Graphic 4">
                <a:extLst>
                  <a:ext uri="{FF2B5EF4-FFF2-40B4-BE49-F238E27FC236}">
                    <a16:creationId xmlns:a16="http://schemas.microsoft.com/office/drawing/2014/main" id="{1A1EC929-C6C7-6CFF-794E-188087F3B71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93008" y="2651574"/>
                <a:ext cx="2181606" cy="584234"/>
              </a:xfrm>
              <a:prstGeom prst="rect">
                <a:avLst/>
              </a:prstGeom>
              <a:effectLst/>
            </p:spPr>
          </p:pic>
          <p:sp>
            <p:nvSpPr>
              <p:cNvPr id="10" name="Rectangle: Rounded Corners 9">
                <a:extLst>
                  <a:ext uri="{FF2B5EF4-FFF2-40B4-BE49-F238E27FC236}">
                    <a16:creationId xmlns:a16="http://schemas.microsoft.com/office/drawing/2014/main" id="{F8DF906F-1050-9932-7695-D65A2B36D484}"/>
                  </a:ext>
                </a:extLst>
              </p:cNvPr>
              <p:cNvSpPr/>
              <p:nvPr userDrawn="1"/>
            </p:nvSpPr>
            <p:spPr>
              <a:xfrm>
                <a:off x="3158571" y="2651574"/>
                <a:ext cx="1554496" cy="582655"/>
              </a:xfrm>
              <a:prstGeom prst="roundRect">
                <a:avLst>
                  <a:gd name="adj" fmla="val 37869"/>
                </a:avLst>
              </a:prstGeom>
              <a:solidFill>
                <a:srgbClr val="00A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Rectangle 10">
                <a:extLst>
                  <a:ext uri="{FF2B5EF4-FFF2-40B4-BE49-F238E27FC236}">
                    <a16:creationId xmlns:a16="http://schemas.microsoft.com/office/drawing/2014/main" id="{50086274-DEDB-A930-2644-EEBD11B7A9B5}"/>
                  </a:ext>
                </a:extLst>
              </p:cNvPr>
              <p:cNvSpPr/>
              <p:nvPr userDrawn="1"/>
            </p:nvSpPr>
            <p:spPr>
              <a:xfrm>
                <a:off x="3158571" y="2927126"/>
                <a:ext cx="968934" cy="308682"/>
              </a:xfrm>
              <a:prstGeom prst="rect">
                <a:avLst/>
              </a:prstGeom>
              <a:solidFill>
                <a:srgbClr val="00A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pic>
        <p:nvPicPr>
          <p:cNvPr id="12" name="Picture 11">
            <a:extLst>
              <a:ext uri="{FF2B5EF4-FFF2-40B4-BE49-F238E27FC236}">
                <a16:creationId xmlns:a16="http://schemas.microsoft.com/office/drawing/2014/main" id="{EECD7515-E774-E2D8-EB06-96FC67E578DB}"/>
              </a:ext>
            </a:extLst>
          </p:cNvPr>
          <p:cNvPicPr>
            <a:picLocks noChangeAspect="1"/>
          </p:cNvPicPr>
          <p:nvPr userDrawn="1"/>
        </p:nvPicPr>
        <p:blipFill>
          <a:blip r:embed="rId6"/>
          <a:stretch>
            <a:fillRect/>
          </a:stretch>
        </p:blipFill>
        <p:spPr>
          <a:xfrm>
            <a:off x="3457617" y="2697901"/>
            <a:ext cx="1778896" cy="505848"/>
          </a:xfrm>
          <a:prstGeom prst="rect">
            <a:avLst/>
          </a:prstGeom>
        </p:spPr>
      </p:pic>
    </p:spTree>
    <p:extLst>
      <p:ext uri="{BB962C8B-B14F-4D97-AF65-F5344CB8AC3E}">
        <p14:creationId xmlns:p14="http://schemas.microsoft.com/office/powerpoint/2010/main" val="33918825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3B26C7F-D522-3A45-D495-2300DF83B9FA}"/>
              </a:ext>
            </a:extLst>
          </p:cNvPr>
          <p:cNvSpPr/>
          <p:nvPr userDrawn="1"/>
        </p:nvSpPr>
        <p:spPr>
          <a:xfrm>
            <a:off x="3431655" y="3101340"/>
            <a:ext cx="5359400" cy="2209800"/>
          </a:xfrm>
          <a:prstGeom prst="roundRect">
            <a:avLst/>
          </a:prstGeom>
          <a:solidFill>
            <a:schemeClr val="bg1"/>
          </a:solidFill>
          <a:ln w="38100">
            <a:solidFill>
              <a:srgbClr val="00AB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74AA910-617F-BAB9-F75A-0ABCE53625F2}"/>
              </a:ext>
            </a:extLst>
          </p:cNvPr>
          <p:cNvPicPr>
            <a:picLocks noChangeAspect="1"/>
          </p:cNvPicPr>
          <p:nvPr userDrawn="1"/>
        </p:nvPicPr>
        <p:blipFill>
          <a:blip r:embed="rId2">
            <a:extLst>
              <a:ext uri="{28A0092B-C50C-407E-A947-70E740481C1C}">
                <a14:useLocalDpi xmlns:a14="http://schemas.microsoft.com/office/drawing/2010/main" val="0"/>
              </a:ext>
            </a:extLst>
          </a:blip>
          <a:srcRect t="5526" b="5526"/>
          <a:stretch/>
        </p:blipFill>
        <p:spPr>
          <a:xfrm>
            <a:off x="0" y="0"/>
            <a:ext cx="5578710" cy="3101340"/>
          </a:xfrm>
          <a:prstGeom prst="rect">
            <a:avLst/>
          </a:prstGeom>
        </p:spPr>
      </p:pic>
      <p:sp>
        <p:nvSpPr>
          <p:cNvPr id="7" name="Flowchart: Terminator 20">
            <a:extLst>
              <a:ext uri="{FF2B5EF4-FFF2-40B4-BE49-F238E27FC236}">
                <a16:creationId xmlns:a16="http://schemas.microsoft.com/office/drawing/2014/main" id="{6E9E4FE4-1DEF-BF6A-40C3-72374DC5C41D}"/>
              </a:ext>
            </a:extLst>
          </p:cNvPr>
          <p:cNvSpPr/>
          <p:nvPr userDrawn="1"/>
        </p:nvSpPr>
        <p:spPr>
          <a:xfrm>
            <a:off x="4534413" y="2404277"/>
            <a:ext cx="3077502" cy="98662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85 w 20510"/>
              <a:gd name="connsiteY0" fmla="*/ 0 h 21600"/>
              <a:gd name="connsiteX1" fmla="*/ 17035 w 20510"/>
              <a:gd name="connsiteY1" fmla="*/ 0 h 21600"/>
              <a:gd name="connsiteX2" fmla="*/ 20510 w 20510"/>
              <a:gd name="connsiteY2" fmla="*/ 10800 h 21600"/>
              <a:gd name="connsiteX3" fmla="*/ 17035 w 20510"/>
              <a:gd name="connsiteY3" fmla="*/ 21600 h 21600"/>
              <a:gd name="connsiteX4" fmla="*/ 2385 w 20510"/>
              <a:gd name="connsiteY4" fmla="*/ 21600 h 21600"/>
              <a:gd name="connsiteX5" fmla="*/ 0 w 20510"/>
              <a:gd name="connsiteY5" fmla="*/ 10300 h 21600"/>
              <a:gd name="connsiteX6" fmla="*/ 2385 w 20510"/>
              <a:gd name="connsiteY6" fmla="*/ 0 h 21600"/>
              <a:gd name="connsiteX0" fmla="*/ 2385 w 19136"/>
              <a:gd name="connsiteY0" fmla="*/ 0 h 21600"/>
              <a:gd name="connsiteX1" fmla="*/ 17035 w 19136"/>
              <a:gd name="connsiteY1" fmla="*/ 0 h 21600"/>
              <a:gd name="connsiteX2" fmla="*/ 19136 w 19136"/>
              <a:gd name="connsiteY2" fmla="*/ 10800 h 21600"/>
              <a:gd name="connsiteX3" fmla="*/ 17035 w 19136"/>
              <a:gd name="connsiteY3" fmla="*/ 21600 h 21600"/>
              <a:gd name="connsiteX4" fmla="*/ 2385 w 19136"/>
              <a:gd name="connsiteY4" fmla="*/ 21600 h 21600"/>
              <a:gd name="connsiteX5" fmla="*/ 0 w 19136"/>
              <a:gd name="connsiteY5" fmla="*/ 10300 h 21600"/>
              <a:gd name="connsiteX6" fmla="*/ 2385 w 19136"/>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6" h="21600">
                <a:moveTo>
                  <a:pt x="2385" y="0"/>
                </a:moveTo>
                <a:lnTo>
                  <a:pt x="17035" y="0"/>
                </a:lnTo>
                <a:cubicBezTo>
                  <a:pt x="18954" y="0"/>
                  <a:pt x="19136" y="4835"/>
                  <a:pt x="19136" y="10800"/>
                </a:cubicBezTo>
                <a:cubicBezTo>
                  <a:pt x="19136" y="16765"/>
                  <a:pt x="18954" y="21600"/>
                  <a:pt x="17035" y="21600"/>
                </a:cubicBezTo>
                <a:lnTo>
                  <a:pt x="2385" y="21600"/>
                </a:lnTo>
                <a:cubicBezTo>
                  <a:pt x="466" y="21600"/>
                  <a:pt x="0" y="16265"/>
                  <a:pt x="0" y="10300"/>
                </a:cubicBezTo>
                <a:cubicBezTo>
                  <a:pt x="0" y="4335"/>
                  <a:pt x="466" y="0"/>
                  <a:pt x="2385" y="0"/>
                </a:cubicBezTo>
                <a:close/>
              </a:path>
            </a:pathLst>
          </a:custGeom>
          <a:solidFill>
            <a:srgbClr val="00A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Calibri" panose="020F0502020204030204" pitchFamily="34" charset="0"/>
                <a:ea typeface="Calibri" panose="020F0502020204030204" pitchFamily="34" charset="0"/>
                <a:cs typeface="Calibri" panose="020F0502020204030204" pitchFamily="34" charset="0"/>
              </a:rPr>
              <a:t>RaC</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a:t>
            </a:r>
            <a:r>
              <a:rPr lang="en-US" sz="3600" b="1" dirty="0">
                <a:latin typeface="Calibri" panose="020F0502020204030204" pitchFamily="34" charset="0"/>
                <a:ea typeface="Calibri" panose="020F0502020204030204" pitchFamily="34" charset="0"/>
                <a:cs typeface="Calibri" panose="020F0502020204030204" pitchFamily="34" charset="0"/>
              </a:rPr>
              <a:t> Science</a:t>
            </a:r>
            <a:endParaRPr lang="en-HK" sz="3600" b="1" dirty="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A5A0B08C-3D8E-7D89-DC69-DB2ED69C603D}"/>
              </a:ext>
            </a:extLst>
          </p:cNvPr>
          <p:cNvSpPr txBox="1"/>
          <p:nvPr userDrawn="1"/>
        </p:nvSpPr>
        <p:spPr>
          <a:xfrm>
            <a:off x="3048000" y="3696804"/>
            <a:ext cx="60960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Chapter [xx]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[Title]</a:t>
            </a:r>
          </a:p>
        </p:txBody>
      </p:sp>
    </p:spTree>
    <p:extLst>
      <p:ext uri="{BB962C8B-B14F-4D97-AF65-F5344CB8AC3E}">
        <p14:creationId xmlns:p14="http://schemas.microsoft.com/office/powerpoint/2010/main" val="18191544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3B26C7F-D522-3A45-D495-2300DF83B9FA}"/>
              </a:ext>
            </a:extLst>
          </p:cNvPr>
          <p:cNvSpPr/>
          <p:nvPr userDrawn="1"/>
        </p:nvSpPr>
        <p:spPr>
          <a:xfrm>
            <a:off x="3431655" y="3101340"/>
            <a:ext cx="5359400" cy="2209800"/>
          </a:xfrm>
          <a:prstGeom prst="roundRect">
            <a:avLst/>
          </a:prstGeom>
          <a:solidFill>
            <a:schemeClr val="bg1"/>
          </a:solidFill>
          <a:ln w="38100">
            <a:solidFill>
              <a:srgbClr val="00AB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Flowchart: Terminator 20">
            <a:extLst>
              <a:ext uri="{FF2B5EF4-FFF2-40B4-BE49-F238E27FC236}">
                <a16:creationId xmlns:a16="http://schemas.microsoft.com/office/drawing/2014/main" id="{6E9E4FE4-1DEF-BF6A-40C3-72374DC5C41D}"/>
              </a:ext>
            </a:extLst>
          </p:cNvPr>
          <p:cNvSpPr/>
          <p:nvPr userDrawn="1"/>
        </p:nvSpPr>
        <p:spPr>
          <a:xfrm>
            <a:off x="4534413" y="2404277"/>
            <a:ext cx="3077502" cy="98662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85 w 20510"/>
              <a:gd name="connsiteY0" fmla="*/ 0 h 21600"/>
              <a:gd name="connsiteX1" fmla="*/ 17035 w 20510"/>
              <a:gd name="connsiteY1" fmla="*/ 0 h 21600"/>
              <a:gd name="connsiteX2" fmla="*/ 20510 w 20510"/>
              <a:gd name="connsiteY2" fmla="*/ 10800 h 21600"/>
              <a:gd name="connsiteX3" fmla="*/ 17035 w 20510"/>
              <a:gd name="connsiteY3" fmla="*/ 21600 h 21600"/>
              <a:gd name="connsiteX4" fmla="*/ 2385 w 20510"/>
              <a:gd name="connsiteY4" fmla="*/ 21600 h 21600"/>
              <a:gd name="connsiteX5" fmla="*/ 0 w 20510"/>
              <a:gd name="connsiteY5" fmla="*/ 10300 h 21600"/>
              <a:gd name="connsiteX6" fmla="*/ 2385 w 20510"/>
              <a:gd name="connsiteY6" fmla="*/ 0 h 21600"/>
              <a:gd name="connsiteX0" fmla="*/ 2385 w 19136"/>
              <a:gd name="connsiteY0" fmla="*/ 0 h 21600"/>
              <a:gd name="connsiteX1" fmla="*/ 17035 w 19136"/>
              <a:gd name="connsiteY1" fmla="*/ 0 h 21600"/>
              <a:gd name="connsiteX2" fmla="*/ 19136 w 19136"/>
              <a:gd name="connsiteY2" fmla="*/ 10800 h 21600"/>
              <a:gd name="connsiteX3" fmla="*/ 17035 w 19136"/>
              <a:gd name="connsiteY3" fmla="*/ 21600 h 21600"/>
              <a:gd name="connsiteX4" fmla="*/ 2385 w 19136"/>
              <a:gd name="connsiteY4" fmla="*/ 21600 h 21600"/>
              <a:gd name="connsiteX5" fmla="*/ 0 w 19136"/>
              <a:gd name="connsiteY5" fmla="*/ 10300 h 21600"/>
              <a:gd name="connsiteX6" fmla="*/ 2385 w 19136"/>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6" h="21600">
                <a:moveTo>
                  <a:pt x="2385" y="0"/>
                </a:moveTo>
                <a:lnTo>
                  <a:pt x="17035" y="0"/>
                </a:lnTo>
                <a:cubicBezTo>
                  <a:pt x="18954" y="0"/>
                  <a:pt x="19136" y="4835"/>
                  <a:pt x="19136" y="10800"/>
                </a:cubicBezTo>
                <a:cubicBezTo>
                  <a:pt x="19136" y="16765"/>
                  <a:pt x="18954" y="21600"/>
                  <a:pt x="17035" y="21600"/>
                </a:cubicBezTo>
                <a:lnTo>
                  <a:pt x="2385" y="21600"/>
                </a:lnTo>
                <a:cubicBezTo>
                  <a:pt x="466" y="21600"/>
                  <a:pt x="0" y="16265"/>
                  <a:pt x="0" y="10300"/>
                </a:cubicBezTo>
                <a:cubicBezTo>
                  <a:pt x="0" y="4335"/>
                  <a:pt x="466" y="0"/>
                  <a:pt x="2385" y="0"/>
                </a:cubicBezTo>
                <a:close/>
              </a:path>
            </a:pathLst>
          </a:custGeom>
          <a:solidFill>
            <a:srgbClr val="00A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Calibri" panose="020F0502020204030204" pitchFamily="34" charset="0"/>
                <a:ea typeface="Calibri" panose="020F0502020204030204" pitchFamily="34" charset="0"/>
                <a:cs typeface="Calibri" panose="020F0502020204030204" pitchFamily="34" charset="0"/>
              </a:rPr>
              <a:t>RaC</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a:t>
            </a:r>
            <a:r>
              <a:rPr lang="en-US" sz="3600" b="1" dirty="0">
                <a:latin typeface="Calibri" panose="020F0502020204030204" pitchFamily="34" charset="0"/>
                <a:ea typeface="Calibri" panose="020F0502020204030204" pitchFamily="34" charset="0"/>
                <a:cs typeface="Calibri" panose="020F0502020204030204" pitchFamily="34" charset="0"/>
              </a:rPr>
              <a:t> Culture</a:t>
            </a:r>
            <a:endParaRPr lang="en-HK" sz="3600" b="1"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29C4731-0DC2-7B98-BF6A-99C556993A66}"/>
              </a:ext>
            </a:extLst>
          </p:cNvPr>
          <p:cNvPicPr>
            <a:picLocks noChangeAspect="1"/>
          </p:cNvPicPr>
          <p:nvPr userDrawn="1"/>
        </p:nvPicPr>
        <p:blipFill>
          <a:blip r:embed="rId2">
            <a:extLst>
              <a:ext uri="{28A0092B-C50C-407E-A947-70E740481C1C}">
                <a14:useLocalDpi xmlns:a14="http://schemas.microsoft.com/office/drawing/2010/main" val="0"/>
              </a:ext>
            </a:extLst>
          </a:blip>
          <a:srcRect t="5526" b="5526"/>
          <a:stretch/>
        </p:blipFill>
        <p:spPr>
          <a:xfrm>
            <a:off x="0" y="0"/>
            <a:ext cx="5578710" cy="3101340"/>
          </a:xfrm>
          <a:prstGeom prst="rect">
            <a:avLst/>
          </a:prstGeom>
        </p:spPr>
      </p:pic>
      <p:sp>
        <p:nvSpPr>
          <p:cNvPr id="2" name="TextBox 1">
            <a:extLst>
              <a:ext uri="{FF2B5EF4-FFF2-40B4-BE49-F238E27FC236}">
                <a16:creationId xmlns:a16="http://schemas.microsoft.com/office/drawing/2014/main" id="{CC06CAFF-9153-5CCB-D6A8-C3E9D5F06BD7}"/>
              </a:ext>
            </a:extLst>
          </p:cNvPr>
          <p:cNvSpPr txBox="1"/>
          <p:nvPr userDrawn="1"/>
        </p:nvSpPr>
        <p:spPr>
          <a:xfrm>
            <a:off x="3048000" y="3696804"/>
            <a:ext cx="60960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Chapter [xx]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[Title]</a:t>
            </a:r>
          </a:p>
        </p:txBody>
      </p:sp>
    </p:spTree>
    <p:extLst>
      <p:ext uri="{BB962C8B-B14F-4D97-AF65-F5344CB8AC3E}">
        <p14:creationId xmlns:p14="http://schemas.microsoft.com/office/powerpoint/2010/main" val="3437674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3B26C7F-D522-3A45-D495-2300DF83B9FA}"/>
              </a:ext>
            </a:extLst>
          </p:cNvPr>
          <p:cNvSpPr/>
          <p:nvPr userDrawn="1"/>
        </p:nvSpPr>
        <p:spPr>
          <a:xfrm>
            <a:off x="3431655" y="3101340"/>
            <a:ext cx="5359400" cy="2209800"/>
          </a:xfrm>
          <a:prstGeom prst="roundRect">
            <a:avLst/>
          </a:prstGeom>
          <a:solidFill>
            <a:schemeClr val="bg1"/>
          </a:solidFill>
          <a:ln w="38100">
            <a:solidFill>
              <a:srgbClr val="00AB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Flowchart: Terminator 20">
            <a:extLst>
              <a:ext uri="{FF2B5EF4-FFF2-40B4-BE49-F238E27FC236}">
                <a16:creationId xmlns:a16="http://schemas.microsoft.com/office/drawing/2014/main" id="{6E9E4FE4-1DEF-BF6A-40C3-72374DC5C41D}"/>
              </a:ext>
            </a:extLst>
          </p:cNvPr>
          <p:cNvSpPr/>
          <p:nvPr userDrawn="1"/>
        </p:nvSpPr>
        <p:spPr>
          <a:xfrm>
            <a:off x="4534413" y="2404277"/>
            <a:ext cx="3566312" cy="98662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85 w 20510"/>
              <a:gd name="connsiteY0" fmla="*/ 0 h 21600"/>
              <a:gd name="connsiteX1" fmla="*/ 17035 w 20510"/>
              <a:gd name="connsiteY1" fmla="*/ 0 h 21600"/>
              <a:gd name="connsiteX2" fmla="*/ 20510 w 20510"/>
              <a:gd name="connsiteY2" fmla="*/ 10800 h 21600"/>
              <a:gd name="connsiteX3" fmla="*/ 17035 w 20510"/>
              <a:gd name="connsiteY3" fmla="*/ 21600 h 21600"/>
              <a:gd name="connsiteX4" fmla="*/ 2385 w 20510"/>
              <a:gd name="connsiteY4" fmla="*/ 21600 h 21600"/>
              <a:gd name="connsiteX5" fmla="*/ 0 w 20510"/>
              <a:gd name="connsiteY5" fmla="*/ 10300 h 21600"/>
              <a:gd name="connsiteX6" fmla="*/ 2385 w 20510"/>
              <a:gd name="connsiteY6" fmla="*/ 0 h 21600"/>
              <a:gd name="connsiteX0" fmla="*/ 2385 w 19136"/>
              <a:gd name="connsiteY0" fmla="*/ 0 h 21600"/>
              <a:gd name="connsiteX1" fmla="*/ 17035 w 19136"/>
              <a:gd name="connsiteY1" fmla="*/ 0 h 21600"/>
              <a:gd name="connsiteX2" fmla="*/ 19136 w 19136"/>
              <a:gd name="connsiteY2" fmla="*/ 10800 h 21600"/>
              <a:gd name="connsiteX3" fmla="*/ 17035 w 19136"/>
              <a:gd name="connsiteY3" fmla="*/ 21600 h 21600"/>
              <a:gd name="connsiteX4" fmla="*/ 2385 w 19136"/>
              <a:gd name="connsiteY4" fmla="*/ 21600 h 21600"/>
              <a:gd name="connsiteX5" fmla="*/ 0 w 19136"/>
              <a:gd name="connsiteY5" fmla="*/ 10300 h 21600"/>
              <a:gd name="connsiteX6" fmla="*/ 2385 w 19136"/>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6" h="21600">
                <a:moveTo>
                  <a:pt x="2385" y="0"/>
                </a:moveTo>
                <a:lnTo>
                  <a:pt x="17035" y="0"/>
                </a:lnTo>
                <a:cubicBezTo>
                  <a:pt x="18954" y="0"/>
                  <a:pt x="19136" y="4835"/>
                  <a:pt x="19136" y="10800"/>
                </a:cubicBezTo>
                <a:cubicBezTo>
                  <a:pt x="19136" y="16765"/>
                  <a:pt x="18954" y="21600"/>
                  <a:pt x="17035" y="21600"/>
                </a:cubicBezTo>
                <a:lnTo>
                  <a:pt x="2385" y="21600"/>
                </a:lnTo>
                <a:cubicBezTo>
                  <a:pt x="466" y="21600"/>
                  <a:pt x="0" y="16265"/>
                  <a:pt x="0" y="10300"/>
                </a:cubicBezTo>
                <a:cubicBezTo>
                  <a:pt x="0" y="4335"/>
                  <a:pt x="466" y="0"/>
                  <a:pt x="2385" y="0"/>
                </a:cubicBezTo>
                <a:close/>
              </a:path>
            </a:pathLst>
          </a:custGeom>
          <a:solidFill>
            <a:srgbClr val="00A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Calibri" panose="020F0502020204030204" pitchFamily="34" charset="0"/>
                <a:ea typeface="Calibri" panose="020F0502020204030204" pitchFamily="34" charset="0"/>
                <a:cs typeface="Calibri" panose="020F0502020204030204" pitchFamily="34" charset="0"/>
              </a:rPr>
              <a:t>RaC</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a:t>
            </a:r>
            <a:r>
              <a:rPr lang="en-US" sz="3600" b="1" dirty="0">
                <a:latin typeface="Calibri" panose="020F0502020204030204" pitchFamily="34" charset="0"/>
                <a:ea typeface="Calibri" panose="020F0502020204030204" pitchFamily="34" charset="0"/>
                <a:cs typeface="Calibri" panose="020F0502020204030204" pitchFamily="34" charset="0"/>
              </a:rPr>
              <a:t> Technology</a:t>
            </a:r>
            <a:endParaRPr lang="en-HK" sz="3600" b="1"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7E60A7B-3F6D-0517-0414-6891E6955E02}"/>
              </a:ext>
            </a:extLst>
          </p:cNvPr>
          <p:cNvPicPr>
            <a:picLocks noChangeAspect="1"/>
          </p:cNvPicPr>
          <p:nvPr userDrawn="1"/>
        </p:nvPicPr>
        <p:blipFill>
          <a:blip r:embed="rId2">
            <a:extLst>
              <a:ext uri="{28A0092B-C50C-407E-A947-70E740481C1C}">
                <a14:useLocalDpi xmlns:a14="http://schemas.microsoft.com/office/drawing/2010/main" val="0"/>
              </a:ext>
            </a:extLst>
          </a:blip>
          <a:srcRect t="5526" b="5526"/>
          <a:stretch/>
        </p:blipFill>
        <p:spPr>
          <a:xfrm>
            <a:off x="0" y="0"/>
            <a:ext cx="5578710" cy="3101340"/>
          </a:xfrm>
          <a:prstGeom prst="rect">
            <a:avLst/>
          </a:prstGeom>
        </p:spPr>
      </p:pic>
      <p:sp>
        <p:nvSpPr>
          <p:cNvPr id="2" name="TextBox 1">
            <a:extLst>
              <a:ext uri="{FF2B5EF4-FFF2-40B4-BE49-F238E27FC236}">
                <a16:creationId xmlns:a16="http://schemas.microsoft.com/office/drawing/2014/main" id="{2059871E-D549-3109-9EBE-AB310664E5CF}"/>
              </a:ext>
            </a:extLst>
          </p:cNvPr>
          <p:cNvSpPr txBox="1"/>
          <p:nvPr userDrawn="1"/>
        </p:nvSpPr>
        <p:spPr>
          <a:xfrm>
            <a:off x="3048000" y="3696804"/>
            <a:ext cx="60960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Chapter [xx]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[Title]</a:t>
            </a:r>
          </a:p>
        </p:txBody>
      </p:sp>
    </p:spTree>
    <p:extLst>
      <p:ext uri="{BB962C8B-B14F-4D97-AF65-F5344CB8AC3E}">
        <p14:creationId xmlns:p14="http://schemas.microsoft.com/office/powerpoint/2010/main" val="287207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3B26C7F-D522-3A45-D495-2300DF83B9FA}"/>
              </a:ext>
            </a:extLst>
          </p:cNvPr>
          <p:cNvSpPr/>
          <p:nvPr userDrawn="1"/>
        </p:nvSpPr>
        <p:spPr>
          <a:xfrm>
            <a:off x="3431655" y="3101340"/>
            <a:ext cx="5359400" cy="2209800"/>
          </a:xfrm>
          <a:prstGeom prst="roundRect">
            <a:avLst/>
          </a:prstGeom>
          <a:solidFill>
            <a:schemeClr val="bg1"/>
          </a:solidFill>
          <a:ln w="38100">
            <a:solidFill>
              <a:srgbClr val="00AB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74AA910-617F-BAB9-F75A-0ABCE53625F2}"/>
              </a:ext>
            </a:extLst>
          </p:cNvPr>
          <p:cNvPicPr>
            <a:picLocks noChangeAspect="1"/>
          </p:cNvPicPr>
          <p:nvPr userDrawn="1"/>
        </p:nvPicPr>
        <p:blipFill>
          <a:blip r:embed="rId2">
            <a:extLst>
              <a:ext uri="{28A0092B-C50C-407E-A947-70E740481C1C}">
                <a14:useLocalDpi xmlns:a14="http://schemas.microsoft.com/office/drawing/2010/main" val="0"/>
              </a:ext>
            </a:extLst>
          </a:blip>
          <a:srcRect t="5526" b="5526"/>
          <a:stretch/>
        </p:blipFill>
        <p:spPr>
          <a:xfrm>
            <a:off x="0" y="0"/>
            <a:ext cx="5578710" cy="3101340"/>
          </a:xfrm>
          <a:prstGeom prst="rect">
            <a:avLst/>
          </a:prstGeom>
        </p:spPr>
      </p:pic>
      <p:sp>
        <p:nvSpPr>
          <p:cNvPr id="7" name="Flowchart: Terminator 20">
            <a:extLst>
              <a:ext uri="{FF2B5EF4-FFF2-40B4-BE49-F238E27FC236}">
                <a16:creationId xmlns:a16="http://schemas.microsoft.com/office/drawing/2014/main" id="{6E9E4FE4-1DEF-BF6A-40C3-72374DC5C41D}"/>
              </a:ext>
            </a:extLst>
          </p:cNvPr>
          <p:cNvSpPr/>
          <p:nvPr userDrawn="1"/>
        </p:nvSpPr>
        <p:spPr>
          <a:xfrm>
            <a:off x="4534413" y="2404277"/>
            <a:ext cx="3077502" cy="98662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85 w 20510"/>
              <a:gd name="connsiteY0" fmla="*/ 0 h 21600"/>
              <a:gd name="connsiteX1" fmla="*/ 17035 w 20510"/>
              <a:gd name="connsiteY1" fmla="*/ 0 h 21600"/>
              <a:gd name="connsiteX2" fmla="*/ 20510 w 20510"/>
              <a:gd name="connsiteY2" fmla="*/ 10800 h 21600"/>
              <a:gd name="connsiteX3" fmla="*/ 17035 w 20510"/>
              <a:gd name="connsiteY3" fmla="*/ 21600 h 21600"/>
              <a:gd name="connsiteX4" fmla="*/ 2385 w 20510"/>
              <a:gd name="connsiteY4" fmla="*/ 21600 h 21600"/>
              <a:gd name="connsiteX5" fmla="*/ 0 w 20510"/>
              <a:gd name="connsiteY5" fmla="*/ 10300 h 21600"/>
              <a:gd name="connsiteX6" fmla="*/ 2385 w 20510"/>
              <a:gd name="connsiteY6" fmla="*/ 0 h 21600"/>
              <a:gd name="connsiteX0" fmla="*/ 2385 w 19136"/>
              <a:gd name="connsiteY0" fmla="*/ 0 h 21600"/>
              <a:gd name="connsiteX1" fmla="*/ 17035 w 19136"/>
              <a:gd name="connsiteY1" fmla="*/ 0 h 21600"/>
              <a:gd name="connsiteX2" fmla="*/ 19136 w 19136"/>
              <a:gd name="connsiteY2" fmla="*/ 10800 h 21600"/>
              <a:gd name="connsiteX3" fmla="*/ 17035 w 19136"/>
              <a:gd name="connsiteY3" fmla="*/ 21600 h 21600"/>
              <a:gd name="connsiteX4" fmla="*/ 2385 w 19136"/>
              <a:gd name="connsiteY4" fmla="*/ 21600 h 21600"/>
              <a:gd name="connsiteX5" fmla="*/ 0 w 19136"/>
              <a:gd name="connsiteY5" fmla="*/ 10300 h 21600"/>
              <a:gd name="connsiteX6" fmla="*/ 2385 w 19136"/>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6" h="21600">
                <a:moveTo>
                  <a:pt x="2385" y="0"/>
                </a:moveTo>
                <a:lnTo>
                  <a:pt x="17035" y="0"/>
                </a:lnTo>
                <a:cubicBezTo>
                  <a:pt x="18954" y="0"/>
                  <a:pt x="19136" y="4835"/>
                  <a:pt x="19136" y="10800"/>
                </a:cubicBezTo>
                <a:cubicBezTo>
                  <a:pt x="19136" y="16765"/>
                  <a:pt x="18954" y="21600"/>
                  <a:pt x="17035" y="21600"/>
                </a:cubicBezTo>
                <a:lnTo>
                  <a:pt x="2385" y="21600"/>
                </a:lnTo>
                <a:cubicBezTo>
                  <a:pt x="466" y="21600"/>
                  <a:pt x="0" y="16265"/>
                  <a:pt x="0" y="10300"/>
                </a:cubicBezTo>
                <a:cubicBezTo>
                  <a:pt x="0" y="4335"/>
                  <a:pt x="466" y="0"/>
                  <a:pt x="2385" y="0"/>
                </a:cubicBezTo>
                <a:close/>
              </a:path>
            </a:pathLst>
          </a:custGeom>
          <a:solidFill>
            <a:srgbClr val="00A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atin typeface="Calibri" panose="020F0502020204030204" pitchFamily="34" charset="0"/>
                <a:ea typeface="Calibri" panose="020F0502020204030204" pitchFamily="34" charset="0"/>
                <a:cs typeface="Calibri" panose="020F0502020204030204" pitchFamily="34" charset="0"/>
              </a:rPr>
              <a:t>Text type</a:t>
            </a:r>
            <a:endParaRPr lang="en-HK" sz="3600" b="1" dirty="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9BFEE2D-A74E-204A-D4D8-F1077DF626BC}"/>
              </a:ext>
            </a:extLst>
          </p:cNvPr>
          <p:cNvSpPr txBox="1"/>
          <p:nvPr userDrawn="1"/>
        </p:nvSpPr>
        <p:spPr>
          <a:xfrm>
            <a:off x="3048000" y="3696804"/>
            <a:ext cx="60960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Chapter [xx]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[Text type]</a:t>
            </a:r>
          </a:p>
        </p:txBody>
      </p:sp>
    </p:spTree>
    <p:extLst>
      <p:ext uri="{BB962C8B-B14F-4D97-AF65-F5344CB8AC3E}">
        <p14:creationId xmlns:p14="http://schemas.microsoft.com/office/powerpoint/2010/main" val="10566437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3" name="object 73">
            <a:extLst>
              <a:ext uri="{FF2B5EF4-FFF2-40B4-BE49-F238E27FC236}">
                <a16:creationId xmlns:a16="http://schemas.microsoft.com/office/drawing/2014/main" id="{E36DD887-FA72-4604-3CB0-B5734C005CB1}"/>
              </a:ext>
            </a:extLst>
          </p:cNvPr>
          <p:cNvSpPr/>
          <p:nvPr userDrawn="1"/>
        </p:nvSpPr>
        <p:spPr>
          <a:xfrm>
            <a:off x="-1281" y="-5215"/>
            <a:ext cx="12193281" cy="1188720"/>
          </a:xfrm>
          <a:custGeom>
            <a:avLst/>
            <a:gdLst/>
            <a:ahLst/>
            <a:cxnLst/>
            <a:rect l="l" t="t" r="r" b="b"/>
            <a:pathLst>
              <a:path w="7668259" h="72390">
                <a:moveTo>
                  <a:pt x="7668006" y="0"/>
                </a:moveTo>
                <a:lnTo>
                  <a:pt x="0" y="0"/>
                </a:lnTo>
                <a:lnTo>
                  <a:pt x="0" y="71996"/>
                </a:lnTo>
                <a:lnTo>
                  <a:pt x="7668006" y="71996"/>
                </a:lnTo>
                <a:lnTo>
                  <a:pt x="7668006" y="0"/>
                </a:lnTo>
                <a:close/>
              </a:path>
            </a:pathLst>
          </a:custGeom>
          <a:solidFill>
            <a:srgbClr val="90CE9C"/>
          </a:solidFill>
        </p:spPr>
        <p:txBody>
          <a:bodyPr wrap="square" lIns="0" tIns="0" rIns="0" bIns="0" rtlCol="0"/>
          <a:lstStyle/>
          <a:p>
            <a:endParaRPr sz="1093" dirty="0">
              <a:latin typeface="Calibri" panose="020F0502020204030204" pitchFamily="34" charset="0"/>
            </a:endParaRPr>
          </a:p>
        </p:txBody>
      </p:sp>
      <p:sp>
        <p:nvSpPr>
          <p:cNvPr id="4" name="object 81">
            <a:extLst>
              <a:ext uri="{FF2B5EF4-FFF2-40B4-BE49-F238E27FC236}">
                <a16:creationId xmlns:a16="http://schemas.microsoft.com/office/drawing/2014/main" id="{761F5C16-3851-2A3B-98E8-E83D47135E9B}"/>
              </a:ext>
            </a:extLst>
          </p:cNvPr>
          <p:cNvSpPr txBox="1"/>
          <p:nvPr userDrawn="1"/>
        </p:nvSpPr>
        <p:spPr>
          <a:xfrm>
            <a:off x="4486888" y="348958"/>
            <a:ext cx="3430292" cy="561787"/>
          </a:xfrm>
          <a:prstGeom prst="rect">
            <a:avLst/>
          </a:prstGeom>
        </p:spPr>
        <p:txBody>
          <a:bodyPr vert="horz" wrap="square" lIns="0" tIns="7714" rIns="0" bIns="0" rtlCol="0">
            <a:spAutoFit/>
          </a:bodyPr>
          <a:lstStyle/>
          <a:p>
            <a:pPr marL="7714">
              <a:spcBef>
                <a:spcPts val="61"/>
              </a:spcBef>
            </a:pPr>
            <a:r>
              <a:rPr lang="en-US" sz="3600" b="1" spc="73" dirty="0">
                <a:solidFill>
                  <a:schemeClr val="tx1"/>
                </a:solidFill>
                <a:latin typeface="Calibri"/>
                <a:cs typeface="Calibri"/>
              </a:rPr>
              <a:t>Teacher’s talk</a:t>
            </a:r>
            <a:endParaRPr sz="3600" dirty="0">
              <a:solidFill>
                <a:schemeClr val="tx1"/>
              </a:solidFill>
              <a:latin typeface="Calibri"/>
              <a:cs typeface="Calibri"/>
            </a:endParaRPr>
          </a:p>
        </p:txBody>
      </p:sp>
    </p:spTree>
    <p:extLst>
      <p:ext uri="{BB962C8B-B14F-4D97-AF65-F5344CB8AC3E}">
        <p14:creationId xmlns:p14="http://schemas.microsoft.com/office/powerpoint/2010/main" val="10458932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3B26C7F-D522-3A45-D495-2300DF83B9FA}"/>
              </a:ext>
            </a:extLst>
          </p:cNvPr>
          <p:cNvSpPr/>
          <p:nvPr userDrawn="1"/>
        </p:nvSpPr>
        <p:spPr>
          <a:xfrm>
            <a:off x="3431655" y="3101340"/>
            <a:ext cx="5359400" cy="2209800"/>
          </a:xfrm>
          <a:prstGeom prst="roundRect">
            <a:avLst/>
          </a:prstGeom>
          <a:solidFill>
            <a:schemeClr val="bg1"/>
          </a:solidFill>
          <a:ln w="38100">
            <a:solidFill>
              <a:srgbClr val="7961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74AA910-617F-BAB9-F75A-0ABCE53625F2}"/>
              </a:ext>
            </a:extLst>
          </p:cNvPr>
          <p:cNvPicPr>
            <a:picLocks noChangeAspect="1"/>
          </p:cNvPicPr>
          <p:nvPr userDrawn="1"/>
        </p:nvPicPr>
        <p:blipFill>
          <a:blip r:embed="rId2">
            <a:extLst>
              <a:ext uri="{28A0092B-C50C-407E-A947-70E740481C1C}">
                <a14:useLocalDpi xmlns:a14="http://schemas.microsoft.com/office/drawing/2010/main" val="0"/>
              </a:ext>
            </a:extLst>
          </a:blip>
          <a:srcRect t="5526" b="5526"/>
          <a:stretch/>
        </p:blipFill>
        <p:spPr>
          <a:xfrm>
            <a:off x="0" y="0"/>
            <a:ext cx="5578710" cy="3101340"/>
          </a:xfrm>
          <a:prstGeom prst="rect">
            <a:avLst/>
          </a:prstGeom>
        </p:spPr>
      </p:pic>
      <p:sp>
        <p:nvSpPr>
          <p:cNvPr id="7" name="Flowchart: Terminator 20">
            <a:extLst>
              <a:ext uri="{FF2B5EF4-FFF2-40B4-BE49-F238E27FC236}">
                <a16:creationId xmlns:a16="http://schemas.microsoft.com/office/drawing/2014/main" id="{6E9E4FE4-1DEF-BF6A-40C3-72374DC5C41D}"/>
              </a:ext>
            </a:extLst>
          </p:cNvPr>
          <p:cNvSpPr/>
          <p:nvPr userDrawn="1"/>
        </p:nvSpPr>
        <p:spPr>
          <a:xfrm>
            <a:off x="4534413" y="2404277"/>
            <a:ext cx="3077502" cy="98662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85 w 20510"/>
              <a:gd name="connsiteY0" fmla="*/ 0 h 21600"/>
              <a:gd name="connsiteX1" fmla="*/ 17035 w 20510"/>
              <a:gd name="connsiteY1" fmla="*/ 0 h 21600"/>
              <a:gd name="connsiteX2" fmla="*/ 20510 w 20510"/>
              <a:gd name="connsiteY2" fmla="*/ 10800 h 21600"/>
              <a:gd name="connsiteX3" fmla="*/ 17035 w 20510"/>
              <a:gd name="connsiteY3" fmla="*/ 21600 h 21600"/>
              <a:gd name="connsiteX4" fmla="*/ 2385 w 20510"/>
              <a:gd name="connsiteY4" fmla="*/ 21600 h 21600"/>
              <a:gd name="connsiteX5" fmla="*/ 0 w 20510"/>
              <a:gd name="connsiteY5" fmla="*/ 10300 h 21600"/>
              <a:gd name="connsiteX6" fmla="*/ 2385 w 20510"/>
              <a:gd name="connsiteY6" fmla="*/ 0 h 21600"/>
              <a:gd name="connsiteX0" fmla="*/ 2385 w 19136"/>
              <a:gd name="connsiteY0" fmla="*/ 0 h 21600"/>
              <a:gd name="connsiteX1" fmla="*/ 17035 w 19136"/>
              <a:gd name="connsiteY1" fmla="*/ 0 h 21600"/>
              <a:gd name="connsiteX2" fmla="*/ 19136 w 19136"/>
              <a:gd name="connsiteY2" fmla="*/ 10800 h 21600"/>
              <a:gd name="connsiteX3" fmla="*/ 17035 w 19136"/>
              <a:gd name="connsiteY3" fmla="*/ 21600 h 21600"/>
              <a:gd name="connsiteX4" fmla="*/ 2385 w 19136"/>
              <a:gd name="connsiteY4" fmla="*/ 21600 h 21600"/>
              <a:gd name="connsiteX5" fmla="*/ 0 w 19136"/>
              <a:gd name="connsiteY5" fmla="*/ 10300 h 21600"/>
              <a:gd name="connsiteX6" fmla="*/ 2385 w 19136"/>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6" h="21600">
                <a:moveTo>
                  <a:pt x="2385" y="0"/>
                </a:moveTo>
                <a:lnTo>
                  <a:pt x="17035" y="0"/>
                </a:lnTo>
                <a:cubicBezTo>
                  <a:pt x="18954" y="0"/>
                  <a:pt x="19136" y="4835"/>
                  <a:pt x="19136" y="10800"/>
                </a:cubicBezTo>
                <a:cubicBezTo>
                  <a:pt x="19136" y="16765"/>
                  <a:pt x="18954" y="21600"/>
                  <a:pt x="17035" y="21600"/>
                </a:cubicBezTo>
                <a:lnTo>
                  <a:pt x="2385" y="21600"/>
                </a:lnTo>
                <a:cubicBezTo>
                  <a:pt x="466" y="21600"/>
                  <a:pt x="0" y="16265"/>
                  <a:pt x="0" y="10300"/>
                </a:cubicBezTo>
                <a:cubicBezTo>
                  <a:pt x="0" y="4335"/>
                  <a:pt x="466" y="0"/>
                  <a:pt x="2385" y="0"/>
                </a:cubicBezTo>
                <a:close/>
              </a:path>
            </a:pathLst>
          </a:custGeom>
          <a:solidFill>
            <a:srgbClr val="7961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atin typeface="Calibri" panose="020F0502020204030204" pitchFamily="34" charset="0"/>
                <a:ea typeface="Calibri" panose="020F0502020204030204" pitchFamily="34" charset="0"/>
                <a:cs typeface="Calibri" panose="020F0502020204030204" pitchFamily="34" charset="0"/>
              </a:rPr>
              <a:t>Task</a:t>
            </a:r>
            <a:endParaRPr lang="en-HK" sz="3600" b="1" dirty="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576DB0A-BC53-5A78-BA4D-134D8DD5E8F6}"/>
              </a:ext>
            </a:extLst>
          </p:cNvPr>
          <p:cNvSpPr txBox="1"/>
          <p:nvPr userDrawn="1"/>
        </p:nvSpPr>
        <p:spPr>
          <a:xfrm>
            <a:off x="3048000" y="3696804"/>
            <a:ext cx="60960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Chapter [xx]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[Task name]</a:t>
            </a:r>
          </a:p>
        </p:txBody>
      </p:sp>
    </p:spTree>
    <p:extLst>
      <p:ext uri="{BB962C8B-B14F-4D97-AF65-F5344CB8AC3E}">
        <p14:creationId xmlns:p14="http://schemas.microsoft.com/office/powerpoint/2010/main" val="39023711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3" name="object 73">
            <a:extLst>
              <a:ext uri="{FF2B5EF4-FFF2-40B4-BE49-F238E27FC236}">
                <a16:creationId xmlns:a16="http://schemas.microsoft.com/office/drawing/2014/main" id="{E36DD887-FA72-4604-3CB0-B5734C005CB1}"/>
              </a:ext>
            </a:extLst>
          </p:cNvPr>
          <p:cNvSpPr/>
          <p:nvPr userDrawn="1"/>
        </p:nvSpPr>
        <p:spPr>
          <a:xfrm>
            <a:off x="-1281" y="-5215"/>
            <a:ext cx="12193281" cy="1188720"/>
          </a:xfrm>
          <a:custGeom>
            <a:avLst/>
            <a:gdLst/>
            <a:ahLst/>
            <a:cxnLst/>
            <a:rect l="l" t="t" r="r" b="b"/>
            <a:pathLst>
              <a:path w="7668259" h="72390">
                <a:moveTo>
                  <a:pt x="7668006" y="0"/>
                </a:moveTo>
                <a:lnTo>
                  <a:pt x="0" y="0"/>
                </a:lnTo>
                <a:lnTo>
                  <a:pt x="0" y="71996"/>
                </a:lnTo>
                <a:lnTo>
                  <a:pt x="7668006" y="71996"/>
                </a:lnTo>
                <a:lnTo>
                  <a:pt x="7668006" y="0"/>
                </a:lnTo>
                <a:close/>
              </a:path>
            </a:pathLst>
          </a:custGeom>
          <a:solidFill>
            <a:srgbClr val="B1A3CF"/>
          </a:solidFill>
        </p:spPr>
        <p:txBody>
          <a:bodyPr wrap="square" lIns="0" tIns="0" rIns="0" bIns="0" rtlCol="0"/>
          <a:lstStyle/>
          <a:p>
            <a:endParaRPr sz="1093" dirty="0">
              <a:latin typeface="Calibri" panose="020F0502020204030204" pitchFamily="34" charset="0"/>
            </a:endParaRPr>
          </a:p>
        </p:txBody>
      </p:sp>
      <p:sp>
        <p:nvSpPr>
          <p:cNvPr id="4" name="object 81">
            <a:extLst>
              <a:ext uri="{FF2B5EF4-FFF2-40B4-BE49-F238E27FC236}">
                <a16:creationId xmlns:a16="http://schemas.microsoft.com/office/drawing/2014/main" id="{17240816-31FC-CC31-511E-3782F808236E}"/>
              </a:ext>
            </a:extLst>
          </p:cNvPr>
          <p:cNvSpPr txBox="1"/>
          <p:nvPr userDrawn="1"/>
        </p:nvSpPr>
        <p:spPr>
          <a:xfrm>
            <a:off x="4486888" y="348958"/>
            <a:ext cx="3430292" cy="561787"/>
          </a:xfrm>
          <a:prstGeom prst="rect">
            <a:avLst/>
          </a:prstGeom>
        </p:spPr>
        <p:txBody>
          <a:bodyPr vert="horz" wrap="square" lIns="0" tIns="7714" rIns="0" bIns="0" rtlCol="0">
            <a:spAutoFit/>
          </a:bodyPr>
          <a:lstStyle/>
          <a:p>
            <a:pPr marL="7714">
              <a:spcBef>
                <a:spcPts val="61"/>
              </a:spcBef>
            </a:pPr>
            <a:r>
              <a:rPr lang="en-US" sz="3600" b="1" spc="73" dirty="0">
                <a:solidFill>
                  <a:schemeClr val="tx1"/>
                </a:solidFill>
                <a:latin typeface="Calibri"/>
                <a:cs typeface="Calibri"/>
              </a:rPr>
              <a:t>Teacher’s talk</a:t>
            </a:r>
            <a:endParaRPr sz="3600" dirty="0">
              <a:solidFill>
                <a:schemeClr val="tx1"/>
              </a:solidFill>
              <a:latin typeface="Calibri"/>
              <a:cs typeface="Calibri"/>
            </a:endParaRPr>
          </a:p>
        </p:txBody>
      </p:sp>
    </p:spTree>
    <p:extLst>
      <p:ext uri="{BB962C8B-B14F-4D97-AF65-F5344CB8AC3E}">
        <p14:creationId xmlns:p14="http://schemas.microsoft.com/office/powerpoint/2010/main" val="3236355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3B26C7F-D522-3A45-D495-2300DF83B9FA}"/>
              </a:ext>
            </a:extLst>
          </p:cNvPr>
          <p:cNvSpPr/>
          <p:nvPr userDrawn="1"/>
        </p:nvSpPr>
        <p:spPr>
          <a:xfrm>
            <a:off x="3431655" y="3101340"/>
            <a:ext cx="5359400" cy="2209800"/>
          </a:xfrm>
          <a:prstGeom prst="roundRect">
            <a:avLst/>
          </a:prstGeom>
          <a:solidFill>
            <a:schemeClr val="bg1"/>
          </a:solidFill>
          <a:ln w="38100">
            <a:solidFill>
              <a:srgbClr val="4663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74AA910-617F-BAB9-F75A-0ABCE53625F2}"/>
              </a:ext>
            </a:extLst>
          </p:cNvPr>
          <p:cNvPicPr>
            <a:picLocks noChangeAspect="1"/>
          </p:cNvPicPr>
          <p:nvPr userDrawn="1"/>
        </p:nvPicPr>
        <p:blipFill>
          <a:blip r:embed="rId2">
            <a:extLst>
              <a:ext uri="{28A0092B-C50C-407E-A947-70E740481C1C}">
                <a14:useLocalDpi xmlns:a14="http://schemas.microsoft.com/office/drawing/2010/main" val="0"/>
              </a:ext>
            </a:extLst>
          </a:blip>
          <a:srcRect t="5526" b="5526"/>
          <a:stretch/>
        </p:blipFill>
        <p:spPr>
          <a:xfrm>
            <a:off x="0" y="0"/>
            <a:ext cx="5578710" cy="3101340"/>
          </a:xfrm>
          <a:prstGeom prst="rect">
            <a:avLst/>
          </a:prstGeom>
        </p:spPr>
      </p:pic>
      <p:pic>
        <p:nvPicPr>
          <p:cNvPr id="3" name="Picture 2">
            <a:extLst>
              <a:ext uri="{FF2B5EF4-FFF2-40B4-BE49-F238E27FC236}">
                <a16:creationId xmlns:a16="http://schemas.microsoft.com/office/drawing/2014/main" id="{3432965B-3D8D-13F5-0287-777110EC8936}"/>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6509" b="96450" l="3129" r="99249">
                        <a14:foregroundMark x1="26909" y1="21893" x2="26789" y2="81817"/>
                        <a14:foregroundMark x1="37547" y1="25444" x2="38298" y2="77515"/>
                        <a14:foregroundMark x1="47309" y1="20710" x2="48185" y2="76923"/>
                        <a14:foregroundMark x1="60826" y1="15385" x2="59700" y2="71006"/>
                        <a14:foregroundMark x1="59700" y1="71006" x2="59950" y2="72781"/>
                        <a14:foregroundMark x1="46683" y1="16568" x2="85732" y2="42604"/>
                        <a14:foregroundMark x1="85732" y1="42604" x2="76721" y2="70414"/>
                        <a14:foregroundMark x1="22653" y1="29586" x2="85482" y2="29586"/>
                        <a14:foregroundMark x1="77722" y1="68639" x2="89688" y2="67696"/>
                        <a14:foregroundMark x1="90139" y1="59990" x2="73841" y2="80971"/>
                        <a14:foregroundMark x1="5506" y1="65175" x2="3390" y2="60969"/>
                        <a14:foregroundMark x1="13994" y1="82047" x2="9630" y2="73373"/>
                        <a14:foregroundMark x1="9763" y1="58580" x2="23905" y2="58580"/>
                        <a14:foregroundMark x1="88998" y1="45562" x2="91008" y2="45160"/>
                        <a14:foregroundMark x1="23905" y1="58580" x2="88998" y2="45562"/>
                        <a14:foregroundMark x1="15269" y1="27811" x2="15269" y2="27811"/>
                        <a14:foregroundMark x1="35169" y1="18935" x2="35169" y2="18935"/>
                        <a14:foregroundMark x1="34793" y1="61538" x2="34793" y2="61538"/>
                        <a14:foregroundMark x1="36045" y1="19527" x2="36045" y2="19527"/>
                        <a14:foregroundMark x1="35419" y1="65680" x2="35419" y2="65680"/>
                        <a14:foregroundMark x1="34043" y1="74556" x2="34043" y2="74556"/>
                        <a14:foregroundMark x1="35044" y1="44970" x2="35044" y2="44970"/>
                        <a14:backgroundMark x1="98498" y1="1775" x2="98498" y2="1775"/>
                        <a14:backgroundMark x1="97747" y1="91124" x2="97747" y2="91124"/>
                        <a14:backgroundMark x1="99124" y1="8876" x2="99124" y2="8876"/>
                        <a14:backgroundMark x1="2128" y1="94675" x2="2128" y2="94675"/>
                        <a14:backgroundMark x1="8010" y1="97633" x2="8010" y2="97633"/>
                        <a14:backgroundMark x1="5006" y1="95858" x2="11389" y2="95858"/>
                        <a14:backgroundMark x1="88022" y1="98026" x2="95745" y2="97633"/>
                        <a14:backgroundMark x1="84105" y1="98225" x2="86293" y2="98114"/>
                        <a14:backgroundMark x1="95745" y1="97633" x2="97121" y2="90533"/>
                        <a14:backgroundMark x1="97247" y1="8284" x2="99249" y2="6509"/>
                        <a14:backgroundMark x1="86717" y1="94700" x2="86233" y2="95266"/>
                        <a14:backgroundMark x1="98373" y1="81065" x2="95177" y2="84804"/>
                        <a14:backgroundMark x1="86233" y1="95266" x2="82478" y2="94675"/>
                        <a14:backgroundMark x1="99249" y1="90533" x2="98748" y2="93491"/>
                        <a14:backgroundMark x1="98498" y1="93491" x2="98498" y2="93491"/>
                        <a14:backgroundMark x1="93492" y1="1775" x2="93492" y2="1775"/>
                        <a14:backgroundMark x1="92491" y1="1183" x2="92491" y2="1183"/>
                        <a14:backgroundMark x1="6758" y1="20118" x2="6758" y2="20118"/>
                        <a14:backgroundMark x1="94869" y1="4734" x2="2628" y2="4142"/>
                        <a14:backgroundMark x1="2628" y1="4142" x2="501" y2="91716"/>
                        <a14:backgroundMark x1="93367" y1="33728" x2="93367" y2="33728"/>
                        <a14:backgroundMark x1="94994" y1="14793" x2="91114" y2="81065"/>
                        <a14:backgroundMark x1="91114" y1="81065" x2="80851" y2="89349"/>
                        <a14:backgroundMark x1="80851" y1="89349" x2="15019" y2="90533"/>
                        <a14:backgroundMark x1="15019" y1="90533" x2="14768" y2="89941"/>
                        <a14:backgroundMark x1="91239" y1="15976" x2="93867" y2="21893"/>
                        <a14:backgroundMark x1="91489" y1="13609" x2="91489" y2="13609"/>
                        <a14:backgroundMark x1="96746" y1="41420" x2="93367" y2="89941"/>
                        <a14:backgroundMark x1="93367" y1="89941" x2="94243" y2="83432"/>
                        <a14:backgroundMark x1="91114" y1="11243" x2="93742" y2="25444"/>
                        <a14:backgroundMark x1="90989" y1="45562" x2="90989" y2="45562"/>
                        <a14:backgroundMark x1="31039" y1="32544" x2="31039" y2="32544"/>
                        <a14:backgroundMark x1="7635" y1="53254" x2="7635" y2="73373"/>
                      </a14:backgroundRemoval>
                    </a14:imgEffect>
                  </a14:imgLayer>
                </a14:imgProps>
              </a:ext>
            </a:extLst>
          </a:blip>
          <a:stretch>
            <a:fillRect/>
          </a:stretch>
        </p:blipFill>
        <p:spPr>
          <a:xfrm>
            <a:off x="3559044" y="2099917"/>
            <a:ext cx="5073911" cy="1073205"/>
          </a:xfrm>
          <a:prstGeom prst="rect">
            <a:avLst/>
          </a:prstGeom>
        </p:spPr>
      </p:pic>
      <p:sp>
        <p:nvSpPr>
          <p:cNvPr id="2" name="TextBox 1">
            <a:extLst>
              <a:ext uri="{FF2B5EF4-FFF2-40B4-BE49-F238E27FC236}">
                <a16:creationId xmlns:a16="http://schemas.microsoft.com/office/drawing/2014/main" id="{9E668786-283B-CF64-8DD2-F14A0D72CE48}"/>
              </a:ext>
            </a:extLst>
          </p:cNvPr>
          <p:cNvSpPr txBox="1"/>
          <p:nvPr userDrawn="1"/>
        </p:nvSpPr>
        <p:spPr>
          <a:xfrm>
            <a:off x="3048000" y="3968950"/>
            <a:ext cx="6096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[Title]</a:t>
            </a:r>
          </a:p>
        </p:txBody>
      </p:sp>
    </p:spTree>
    <p:extLst>
      <p:ext uri="{BB962C8B-B14F-4D97-AF65-F5344CB8AC3E}">
        <p14:creationId xmlns:p14="http://schemas.microsoft.com/office/powerpoint/2010/main" val="10158538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3" name="object 73">
            <a:extLst>
              <a:ext uri="{FF2B5EF4-FFF2-40B4-BE49-F238E27FC236}">
                <a16:creationId xmlns:a16="http://schemas.microsoft.com/office/drawing/2014/main" id="{E36DD887-FA72-4604-3CB0-B5734C005CB1}"/>
              </a:ext>
            </a:extLst>
          </p:cNvPr>
          <p:cNvSpPr/>
          <p:nvPr userDrawn="1"/>
        </p:nvSpPr>
        <p:spPr>
          <a:xfrm>
            <a:off x="-1281" y="-5215"/>
            <a:ext cx="12193281" cy="1188720"/>
          </a:xfrm>
          <a:custGeom>
            <a:avLst/>
            <a:gdLst/>
            <a:ahLst/>
            <a:cxnLst/>
            <a:rect l="l" t="t" r="r" b="b"/>
            <a:pathLst>
              <a:path w="7668259" h="72390">
                <a:moveTo>
                  <a:pt x="7668006" y="0"/>
                </a:moveTo>
                <a:lnTo>
                  <a:pt x="0" y="0"/>
                </a:lnTo>
                <a:lnTo>
                  <a:pt x="0" y="71996"/>
                </a:lnTo>
                <a:lnTo>
                  <a:pt x="7668006" y="71996"/>
                </a:lnTo>
                <a:lnTo>
                  <a:pt x="7668006" y="0"/>
                </a:lnTo>
                <a:close/>
              </a:path>
            </a:pathLst>
          </a:custGeom>
          <a:solidFill>
            <a:schemeClr val="accent1">
              <a:lumMod val="60000"/>
              <a:lumOff val="40000"/>
            </a:schemeClr>
          </a:solidFill>
        </p:spPr>
        <p:txBody>
          <a:bodyPr wrap="square" lIns="0" tIns="0" rIns="0" bIns="0" rtlCol="0"/>
          <a:lstStyle/>
          <a:p>
            <a:endParaRPr sz="1093" dirty="0">
              <a:latin typeface="Calibri" panose="020F0502020204030204" pitchFamily="34" charset="0"/>
            </a:endParaRPr>
          </a:p>
        </p:txBody>
      </p:sp>
      <p:sp>
        <p:nvSpPr>
          <p:cNvPr id="4" name="object 81">
            <a:extLst>
              <a:ext uri="{FF2B5EF4-FFF2-40B4-BE49-F238E27FC236}">
                <a16:creationId xmlns:a16="http://schemas.microsoft.com/office/drawing/2014/main" id="{84115FB1-2F83-B2F4-A08A-12679BEEFEEE}"/>
              </a:ext>
            </a:extLst>
          </p:cNvPr>
          <p:cNvSpPr txBox="1"/>
          <p:nvPr userDrawn="1"/>
        </p:nvSpPr>
        <p:spPr>
          <a:xfrm>
            <a:off x="4486888" y="348958"/>
            <a:ext cx="3430292" cy="561787"/>
          </a:xfrm>
          <a:prstGeom prst="rect">
            <a:avLst/>
          </a:prstGeom>
        </p:spPr>
        <p:txBody>
          <a:bodyPr vert="horz" wrap="square" lIns="0" tIns="7714" rIns="0" bIns="0" rtlCol="0">
            <a:spAutoFit/>
          </a:bodyPr>
          <a:lstStyle/>
          <a:p>
            <a:pPr marL="7714">
              <a:spcBef>
                <a:spcPts val="61"/>
              </a:spcBef>
            </a:pPr>
            <a:r>
              <a:rPr lang="en-US" sz="3600" b="1" spc="73" dirty="0">
                <a:solidFill>
                  <a:schemeClr val="tx1"/>
                </a:solidFill>
                <a:latin typeface="Calibri"/>
                <a:cs typeface="Calibri"/>
              </a:rPr>
              <a:t>Teacher’s talk</a:t>
            </a:r>
            <a:endParaRPr sz="3600" dirty="0">
              <a:solidFill>
                <a:schemeClr val="tx1"/>
              </a:solidFill>
              <a:latin typeface="Calibri"/>
              <a:cs typeface="Calibri"/>
            </a:endParaRPr>
          </a:p>
        </p:txBody>
      </p:sp>
    </p:spTree>
    <p:extLst>
      <p:ext uri="{BB962C8B-B14F-4D97-AF65-F5344CB8AC3E}">
        <p14:creationId xmlns:p14="http://schemas.microsoft.com/office/powerpoint/2010/main" val="28831335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3B26C7F-D522-3A45-D495-2300DF83B9FA}"/>
              </a:ext>
            </a:extLst>
          </p:cNvPr>
          <p:cNvSpPr/>
          <p:nvPr userDrawn="1"/>
        </p:nvSpPr>
        <p:spPr>
          <a:xfrm>
            <a:off x="3431655" y="3101340"/>
            <a:ext cx="5359400" cy="2209800"/>
          </a:xfrm>
          <a:prstGeom prst="roundRect">
            <a:avLst/>
          </a:prstGeom>
          <a:solidFill>
            <a:schemeClr val="bg1"/>
          </a:solidFill>
          <a:ln w="38100">
            <a:solidFill>
              <a:srgbClr val="4663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74AA910-617F-BAB9-F75A-0ABCE53625F2}"/>
              </a:ext>
            </a:extLst>
          </p:cNvPr>
          <p:cNvPicPr>
            <a:picLocks noChangeAspect="1"/>
          </p:cNvPicPr>
          <p:nvPr userDrawn="1"/>
        </p:nvPicPr>
        <p:blipFill>
          <a:blip r:embed="rId2">
            <a:extLst>
              <a:ext uri="{28A0092B-C50C-407E-A947-70E740481C1C}">
                <a14:useLocalDpi xmlns:a14="http://schemas.microsoft.com/office/drawing/2010/main" val="0"/>
              </a:ext>
            </a:extLst>
          </a:blip>
          <a:srcRect t="5526" b="5526"/>
          <a:stretch/>
        </p:blipFill>
        <p:spPr>
          <a:xfrm>
            <a:off x="0" y="0"/>
            <a:ext cx="5578710" cy="3101340"/>
          </a:xfrm>
          <a:prstGeom prst="rect">
            <a:avLst/>
          </a:prstGeom>
        </p:spPr>
      </p:pic>
      <p:pic>
        <p:nvPicPr>
          <p:cNvPr id="4" name="Picture 3">
            <a:extLst>
              <a:ext uri="{FF2B5EF4-FFF2-40B4-BE49-F238E27FC236}">
                <a16:creationId xmlns:a16="http://schemas.microsoft.com/office/drawing/2014/main" id="{A1245B17-5BAB-EEBF-9D92-33CB634B15FC}"/>
              </a:ext>
            </a:extLst>
          </p:cNvPr>
          <p:cNvPicPr>
            <a:picLocks noChangeAspect="1"/>
          </p:cNvPicPr>
          <p:nvPr userDrawn="1"/>
        </p:nvPicPr>
        <p:blipFill>
          <a:blip r:embed="rId3"/>
          <a:stretch>
            <a:fillRect/>
          </a:stretch>
        </p:blipFill>
        <p:spPr>
          <a:xfrm>
            <a:off x="3863864" y="2176734"/>
            <a:ext cx="4311872" cy="901746"/>
          </a:xfrm>
          <a:prstGeom prst="rect">
            <a:avLst/>
          </a:prstGeom>
        </p:spPr>
      </p:pic>
      <p:sp>
        <p:nvSpPr>
          <p:cNvPr id="2" name="TextBox 1">
            <a:extLst>
              <a:ext uri="{FF2B5EF4-FFF2-40B4-BE49-F238E27FC236}">
                <a16:creationId xmlns:a16="http://schemas.microsoft.com/office/drawing/2014/main" id="{A8221DCC-4860-F63E-3D19-058EA51C16E5}"/>
              </a:ext>
            </a:extLst>
          </p:cNvPr>
          <p:cNvSpPr txBox="1"/>
          <p:nvPr userDrawn="1"/>
        </p:nvSpPr>
        <p:spPr>
          <a:xfrm>
            <a:off x="3048000" y="3968950"/>
            <a:ext cx="6096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[Title]</a:t>
            </a:r>
          </a:p>
        </p:txBody>
      </p:sp>
    </p:spTree>
    <p:extLst>
      <p:ext uri="{BB962C8B-B14F-4D97-AF65-F5344CB8AC3E}">
        <p14:creationId xmlns:p14="http://schemas.microsoft.com/office/powerpoint/2010/main" val="1409490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B Cover">
    <p:spTree>
      <p:nvGrpSpPr>
        <p:cNvPr id="1" name=""/>
        <p:cNvGrpSpPr/>
        <p:nvPr/>
      </p:nvGrpSpPr>
      <p:grpSpPr>
        <a:xfrm>
          <a:off x="0" y="0"/>
          <a:ext cx="0" cy="0"/>
          <a:chOff x="0" y="0"/>
          <a:chExt cx="0" cy="0"/>
        </a:xfrm>
      </p:grpSpPr>
      <p:sp>
        <p:nvSpPr>
          <p:cNvPr id="2" name="Flowchart: Document 1">
            <a:extLst>
              <a:ext uri="{FF2B5EF4-FFF2-40B4-BE49-F238E27FC236}">
                <a16:creationId xmlns:a16="http://schemas.microsoft.com/office/drawing/2014/main" id="{98129632-29B0-F780-62D8-8934DBB71C39}"/>
              </a:ext>
            </a:extLst>
          </p:cNvPr>
          <p:cNvSpPr/>
          <p:nvPr userDrawn="1"/>
        </p:nvSpPr>
        <p:spPr>
          <a:xfrm>
            <a:off x="-404652" y="-452674"/>
            <a:ext cx="13001297" cy="2110547"/>
          </a:xfrm>
          <a:prstGeom prst="flowChartDocument">
            <a:avLst/>
          </a:prstGeom>
          <a:solidFill>
            <a:srgbClr val="EF7C0F"/>
          </a:solidFill>
          <a:ln w="228600" cmpd="sng">
            <a:solidFill>
              <a:srgbClr val="F59D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logo for a book&#10;&#10;Description automatically generated with medium confidence">
            <a:extLst>
              <a:ext uri="{FF2B5EF4-FFF2-40B4-BE49-F238E27FC236}">
                <a16:creationId xmlns:a16="http://schemas.microsoft.com/office/drawing/2014/main" id="{9E7C6D21-C9C8-9A29-48DC-8A9D1F9ED6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344" y="100047"/>
            <a:ext cx="3312000" cy="1553881"/>
          </a:xfrm>
          <a:prstGeom prst="rect">
            <a:avLst/>
          </a:prstGeom>
          <a:effectLst>
            <a:outerShdw blurRad="63500" sx="102000" sy="102000" algn="ctr" rotWithShape="0">
              <a:prstClr val="black">
                <a:alpha val="40000"/>
              </a:prstClr>
            </a:outerShdw>
          </a:effectLst>
        </p:spPr>
      </p:pic>
      <p:sp>
        <p:nvSpPr>
          <p:cNvPr id="8" name="Oval 7">
            <a:extLst>
              <a:ext uri="{FF2B5EF4-FFF2-40B4-BE49-F238E27FC236}">
                <a16:creationId xmlns:a16="http://schemas.microsoft.com/office/drawing/2014/main" id="{84151866-5995-7A8A-47AB-891B6B7E7B57}"/>
              </a:ext>
            </a:extLst>
          </p:cNvPr>
          <p:cNvSpPr>
            <a:spLocks noChangeAspect="1"/>
          </p:cNvSpPr>
          <p:nvPr userDrawn="1"/>
        </p:nvSpPr>
        <p:spPr>
          <a:xfrm>
            <a:off x="10906055" y="5543550"/>
            <a:ext cx="1082620" cy="1082702"/>
          </a:xfrm>
          <a:prstGeom prst="ellipse">
            <a:avLst/>
          </a:prstGeom>
          <a:solidFill>
            <a:srgbClr val="EF7C0F"/>
          </a:solidFill>
          <a:ln w="69850" cmpd="sng">
            <a:solidFill>
              <a:srgbClr val="F59D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Picture 8" descr="A white letters on a black background&#10;&#10;Description automatically generated">
            <a:extLst>
              <a:ext uri="{FF2B5EF4-FFF2-40B4-BE49-F238E27FC236}">
                <a16:creationId xmlns:a16="http://schemas.microsoft.com/office/drawing/2014/main" id="{23BC972C-68CB-DB51-1FF2-1E8CE84084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96888" y="5765848"/>
            <a:ext cx="914402" cy="691897"/>
          </a:xfrm>
          <a:prstGeom prst="rect">
            <a:avLst/>
          </a:prstGeom>
        </p:spPr>
      </p:pic>
      <p:grpSp>
        <p:nvGrpSpPr>
          <p:cNvPr id="4" name="Group 3">
            <a:extLst>
              <a:ext uri="{FF2B5EF4-FFF2-40B4-BE49-F238E27FC236}">
                <a16:creationId xmlns:a16="http://schemas.microsoft.com/office/drawing/2014/main" id="{6BA9D111-ABA3-1459-1EF8-65DCF9ABD5DA}"/>
              </a:ext>
            </a:extLst>
          </p:cNvPr>
          <p:cNvGrpSpPr/>
          <p:nvPr userDrawn="1"/>
        </p:nvGrpSpPr>
        <p:grpSpPr>
          <a:xfrm>
            <a:off x="3158571" y="2651574"/>
            <a:ext cx="5874858" cy="2665600"/>
            <a:chOff x="3158571" y="2651574"/>
            <a:chExt cx="5874858" cy="2665600"/>
          </a:xfrm>
          <a:effectLst>
            <a:outerShdw blurRad="50800" dist="38100" dir="2700000" algn="tl" rotWithShape="0">
              <a:prstClr val="black">
                <a:alpha val="40000"/>
              </a:prstClr>
            </a:outerShdw>
          </a:effectLst>
        </p:grpSpPr>
        <p:sp>
          <p:nvSpPr>
            <p:cNvPr id="5" name="Rectangle: Rounded Corners 4">
              <a:extLst>
                <a:ext uri="{FF2B5EF4-FFF2-40B4-BE49-F238E27FC236}">
                  <a16:creationId xmlns:a16="http://schemas.microsoft.com/office/drawing/2014/main" id="{BAD3FEC2-FE7A-24AF-4309-3B293B1DE500}"/>
                </a:ext>
              </a:extLst>
            </p:cNvPr>
            <p:cNvSpPr/>
            <p:nvPr userDrawn="1"/>
          </p:nvSpPr>
          <p:spPr>
            <a:xfrm>
              <a:off x="3158571" y="2651574"/>
              <a:ext cx="5874858" cy="2665600"/>
            </a:xfrm>
            <a:prstGeom prst="roundRect">
              <a:avLst>
                <a:gd name="adj" fmla="val 8699"/>
              </a:avLst>
            </a:prstGeom>
            <a:gradFill>
              <a:gsLst>
                <a:gs pos="0">
                  <a:schemeClr val="accent6">
                    <a:lumMod val="5000"/>
                    <a:lumOff val="95000"/>
                  </a:schemeClr>
                </a:gs>
                <a:gs pos="100000">
                  <a:schemeClr val="bg1">
                    <a:lumMod val="95000"/>
                  </a:schemeClr>
                </a:gs>
              </a:gsLst>
              <a:path path="circle">
                <a:fillToRect l="50000" t="50000" r="50000" b="50000"/>
              </a:path>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 name="Group 5">
              <a:extLst>
                <a:ext uri="{FF2B5EF4-FFF2-40B4-BE49-F238E27FC236}">
                  <a16:creationId xmlns:a16="http://schemas.microsoft.com/office/drawing/2014/main" id="{9BC8D0B1-72E0-03F0-98F3-06EF98B6B158}"/>
                </a:ext>
              </a:extLst>
            </p:cNvPr>
            <p:cNvGrpSpPr/>
            <p:nvPr userDrawn="1"/>
          </p:nvGrpSpPr>
          <p:grpSpPr>
            <a:xfrm>
              <a:off x="3158571" y="2651574"/>
              <a:ext cx="2516043" cy="584234"/>
              <a:chOff x="3158571" y="2651574"/>
              <a:chExt cx="2516043" cy="584234"/>
            </a:xfrm>
            <a:effectLst>
              <a:outerShdw blurRad="63500" dist="38100" algn="l" rotWithShape="0">
                <a:schemeClr val="bg1">
                  <a:alpha val="70000"/>
                </a:schemeClr>
              </a:outerShdw>
            </a:effectLst>
          </p:grpSpPr>
          <p:pic>
            <p:nvPicPr>
              <p:cNvPr id="7" name="Graphic 6">
                <a:extLst>
                  <a:ext uri="{FF2B5EF4-FFF2-40B4-BE49-F238E27FC236}">
                    <a16:creationId xmlns:a16="http://schemas.microsoft.com/office/drawing/2014/main" id="{8A5B6441-13B3-B7A3-A614-160B3D80BEE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93008" y="2651574"/>
                <a:ext cx="2181606" cy="584234"/>
              </a:xfrm>
              <a:prstGeom prst="rect">
                <a:avLst/>
              </a:prstGeom>
              <a:effectLst/>
            </p:spPr>
          </p:pic>
          <p:sp>
            <p:nvSpPr>
              <p:cNvPr id="10" name="Rectangle: Rounded Corners 9">
                <a:extLst>
                  <a:ext uri="{FF2B5EF4-FFF2-40B4-BE49-F238E27FC236}">
                    <a16:creationId xmlns:a16="http://schemas.microsoft.com/office/drawing/2014/main" id="{5BCFA4D3-C68D-D541-812F-C160A623BDBE}"/>
                  </a:ext>
                </a:extLst>
              </p:cNvPr>
              <p:cNvSpPr/>
              <p:nvPr userDrawn="1"/>
            </p:nvSpPr>
            <p:spPr>
              <a:xfrm>
                <a:off x="3158571" y="2651574"/>
                <a:ext cx="1554496" cy="582655"/>
              </a:xfrm>
              <a:prstGeom prst="roundRect">
                <a:avLst>
                  <a:gd name="adj" fmla="val 37869"/>
                </a:avLst>
              </a:prstGeom>
              <a:solidFill>
                <a:srgbClr val="00A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Rectangle 10">
                <a:extLst>
                  <a:ext uri="{FF2B5EF4-FFF2-40B4-BE49-F238E27FC236}">
                    <a16:creationId xmlns:a16="http://schemas.microsoft.com/office/drawing/2014/main" id="{DB2D0E1A-32BE-BDE4-BB9F-C3D5B616171C}"/>
                  </a:ext>
                </a:extLst>
              </p:cNvPr>
              <p:cNvSpPr/>
              <p:nvPr userDrawn="1"/>
            </p:nvSpPr>
            <p:spPr>
              <a:xfrm>
                <a:off x="3158571" y="2927126"/>
                <a:ext cx="968934" cy="308682"/>
              </a:xfrm>
              <a:prstGeom prst="rect">
                <a:avLst/>
              </a:prstGeom>
              <a:solidFill>
                <a:srgbClr val="00A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pic>
        <p:nvPicPr>
          <p:cNvPr id="12" name="Picture 11">
            <a:extLst>
              <a:ext uri="{FF2B5EF4-FFF2-40B4-BE49-F238E27FC236}">
                <a16:creationId xmlns:a16="http://schemas.microsoft.com/office/drawing/2014/main" id="{35D749C1-955A-B835-5FA1-79CFC233AFFA}"/>
              </a:ext>
            </a:extLst>
          </p:cNvPr>
          <p:cNvPicPr>
            <a:picLocks noChangeAspect="1"/>
          </p:cNvPicPr>
          <p:nvPr userDrawn="1"/>
        </p:nvPicPr>
        <p:blipFill>
          <a:blip r:embed="rId6"/>
          <a:stretch>
            <a:fillRect/>
          </a:stretch>
        </p:blipFill>
        <p:spPr>
          <a:xfrm>
            <a:off x="3457617" y="2697901"/>
            <a:ext cx="1778896" cy="505848"/>
          </a:xfrm>
          <a:prstGeom prst="rect">
            <a:avLst/>
          </a:prstGeom>
        </p:spPr>
      </p:pic>
    </p:spTree>
    <p:extLst>
      <p:ext uri="{BB962C8B-B14F-4D97-AF65-F5344CB8AC3E}">
        <p14:creationId xmlns:p14="http://schemas.microsoft.com/office/powerpoint/2010/main" val="24811517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3" name="object 73">
            <a:extLst>
              <a:ext uri="{FF2B5EF4-FFF2-40B4-BE49-F238E27FC236}">
                <a16:creationId xmlns:a16="http://schemas.microsoft.com/office/drawing/2014/main" id="{E36DD887-FA72-4604-3CB0-B5734C005CB1}"/>
              </a:ext>
            </a:extLst>
          </p:cNvPr>
          <p:cNvSpPr/>
          <p:nvPr userDrawn="1"/>
        </p:nvSpPr>
        <p:spPr>
          <a:xfrm>
            <a:off x="-1281" y="-5215"/>
            <a:ext cx="12193281" cy="1188720"/>
          </a:xfrm>
          <a:custGeom>
            <a:avLst/>
            <a:gdLst/>
            <a:ahLst/>
            <a:cxnLst/>
            <a:rect l="l" t="t" r="r" b="b"/>
            <a:pathLst>
              <a:path w="7668259" h="72390">
                <a:moveTo>
                  <a:pt x="7668006" y="0"/>
                </a:moveTo>
                <a:lnTo>
                  <a:pt x="0" y="0"/>
                </a:lnTo>
                <a:lnTo>
                  <a:pt x="0" y="71996"/>
                </a:lnTo>
                <a:lnTo>
                  <a:pt x="7668006" y="71996"/>
                </a:lnTo>
                <a:lnTo>
                  <a:pt x="7668006" y="0"/>
                </a:lnTo>
                <a:close/>
              </a:path>
            </a:pathLst>
          </a:custGeom>
          <a:solidFill>
            <a:schemeClr val="accent1">
              <a:lumMod val="60000"/>
              <a:lumOff val="40000"/>
            </a:schemeClr>
          </a:solidFill>
        </p:spPr>
        <p:txBody>
          <a:bodyPr wrap="square" lIns="0" tIns="0" rIns="0" bIns="0" rtlCol="0"/>
          <a:lstStyle/>
          <a:p>
            <a:endParaRPr sz="1093" dirty="0">
              <a:latin typeface="Calibri" panose="020F0502020204030204" pitchFamily="34" charset="0"/>
            </a:endParaRPr>
          </a:p>
        </p:txBody>
      </p:sp>
      <p:sp>
        <p:nvSpPr>
          <p:cNvPr id="4" name="object 81">
            <a:extLst>
              <a:ext uri="{FF2B5EF4-FFF2-40B4-BE49-F238E27FC236}">
                <a16:creationId xmlns:a16="http://schemas.microsoft.com/office/drawing/2014/main" id="{406F5779-78A8-FF8D-C343-1F25C2A421E2}"/>
              </a:ext>
            </a:extLst>
          </p:cNvPr>
          <p:cNvSpPr txBox="1"/>
          <p:nvPr userDrawn="1"/>
        </p:nvSpPr>
        <p:spPr>
          <a:xfrm>
            <a:off x="4486888" y="348958"/>
            <a:ext cx="3430292" cy="561787"/>
          </a:xfrm>
          <a:prstGeom prst="rect">
            <a:avLst/>
          </a:prstGeom>
        </p:spPr>
        <p:txBody>
          <a:bodyPr vert="horz" wrap="square" lIns="0" tIns="7714" rIns="0" bIns="0" rtlCol="0">
            <a:spAutoFit/>
          </a:bodyPr>
          <a:lstStyle/>
          <a:p>
            <a:pPr marL="7714">
              <a:spcBef>
                <a:spcPts val="61"/>
              </a:spcBef>
            </a:pPr>
            <a:r>
              <a:rPr lang="en-US" sz="3600" b="1" spc="73" dirty="0">
                <a:solidFill>
                  <a:schemeClr val="tx1"/>
                </a:solidFill>
                <a:latin typeface="Calibri"/>
                <a:cs typeface="Calibri"/>
              </a:rPr>
              <a:t>Teacher’s talk</a:t>
            </a:r>
            <a:endParaRPr sz="3600" dirty="0">
              <a:solidFill>
                <a:schemeClr val="tx1"/>
              </a:solidFill>
              <a:latin typeface="Calibri"/>
              <a:cs typeface="Calibri"/>
            </a:endParaRPr>
          </a:p>
        </p:txBody>
      </p:sp>
    </p:spTree>
    <p:extLst>
      <p:ext uri="{BB962C8B-B14F-4D97-AF65-F5344CB8AC3E}">
        <p14:creationId xmlns:p14="http://schemas.microsoft.com/office/powerpoint/2010/main" val="12343917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Flowchart: Data 9">
            <a:extLst>
              <a:ext uri="{FF2B5EF4-FFF2-40B4-BE49-F238E27FC236}">
                <a16:creationId xmlns:a16="http://schemas.microsoft.com/office/drawing/2014/main" id="{8A80BF77-BDCF-D46C-B6AD-91F60F122C50}"/>
              </a:ext>
            </a:extLst>
          </p:cNvPr>
          <p:cNvSpPr/>
          <p:nvPr userDrawn="1"/>
        </p:nvSpPr>
        <p:spPr>
          <a:xfrm>
            <a:off x="4495874" y="2854460"/>
            <a:ext cx="3200252" cy="91744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8479"/>
              <a:gd name="connsiteY0" fmla="*/ 9627 h 10000"/>
              <a:gd name="connsiteX1" fmla="*/ 479 w 8479"/>
              <a:gd name="connsiteY1" fmla="*/ 0 h 10000"/>
              <a:gd name="connsiteX2" fmla="*/ 8479 w 8479"/>
              <a:gd name="connsiteY2" fmla="*/ 0 h 10000"/>
              <a:gd name="connsiteX3" fmla="*/ 6479 w 8479"/>
              <a:gd name="connsiteY3" fmla="*/ 10000 h 10000"/>
              <a:gd name="connsiteX4" fmla="*/ 0 w 8479"/>
              <a:gd name="connsiteY4" fmla="*/ 9627 h 10000"/>
              <a:gd name="connsiteX0" fmla="*/ 0 w 8599"/>
              <a:gd name="connsiteY0" fmla="*/ 9751 h 10124"/>
              <a:gd name="connsiteX1" fmla="*/ 565 w 8599"/>
              <a:gd name="connsiteY1" fmla="*/ 124 h 10124"/>
              <a:gd name="connsiteX2" fmla="*/ 8599 w 8599"/>
              <a:gd name="connsiteY2" fmla="*/ 0 h 10124"/>
              <a:gd name="connsiteX3" fmla="*/ 7641 w 8599"/>
              <a:gd name="connsiteY3" fmla="*/ 10124 h 10124"/>
              <a:gd name="connsiteX4" fmla="*/ 0 w 8599"/>
              <a:gd name="connsiteY4" fmla="*/ 9751 h 10124"/>
              <a:gd name="connsiteX0" fmla="*/ 0 w 9943"/>
              <a:gd name="connsiteY0" fmla="*/ 9510 h 9878"/>
              <a:gd name="connsiteX1" fmla="*/ 657 w 9943"/>
              <a:gd name="connsiteY1" fmla="*/ 0 h 9878"/>
              <a:gd name="connsiteX2" fmla="*/ 9943 w 9943"/>
              <a:gd name="connsiteY2" fmla="*/ 369 h 9878"/>
              <a:gd name="connsiteX3" fmla="*/ 8886 w 9943"/>
              <a:gd name="connsiteY3" fmla="*/ 9878 h 9878"/>
              <a:gd name="connsiteX4" fmla="*/ 0 w 9943"/>
              <a:gd name="connsiteY4" fmla="*/ 9510 h 9878"/>
              <a:gd name="connsiteX0" fmla="*/ 0 w 10057"/>
              <a:gd name="connsiteY0" fmla="*/ 9627 h 10000"/>
              <a:gd name="connsiteX1" fmla="*/ 661 w 10057"/>
              <a:gd name="connsiteY1" fmla="*/ 0 h 10000"/>
              <a:gd name="connsiteX2" fmla="*/ 10057 w 10057"/>
              <a:gd name="connsiteY2" fmla="*/ 125 h 10000"/>
              <a:gd name="connsiteX3" fmla="*/ 8937 w 10057"/>
              <a:gd name="connsiteY3" fmla="*/ 10000 h 10000"/>
              <a:gd name="connsiteX4" fmla="*/ 0 w 10057"/>
              <a:gd name="connsiteY4" fmla="*/ 9627 h 10000"/>
              <a:gd name="connsiteX0" fmla="*/ 0 w 10057"/>
              <a:gd name="connsiteY0" fmla="*/ 10000 h 10000"/>
              <a:gd name="connsiteX1" fmla="*/ 661 w 10057"/>
              <a:gd name="connsiteY1" fmla="*/ 0 h 10000"/>
              <a:gd name="connsiteX2" fmla="*/ 10057 w 10057"/>
              <a:gd name="connsiteY2" fmla="*/ 125 h 10000"/>
              <a:gd name="connsiteX3" fmla="*/ 8937 w 10057"/>
              <a:gd name="connsiteY3" fmla="*/ 10000 h 10000"/>
              <a:gd name="connsiteX4" fmla="*/ 0 w 10057"/>
              <a:gd name="connsiteY4" fmla="*/ 10000 h 10000"/>
              <a:gd name="connsiteX0" fmla="*/ 0 w 10057"/>
              <a:gd name="connsiteY0" fmla="*/ 9875 h 9875"/>
              <a:gd name="connsiteX1" fmla="*/ 747 w 10057"/>
              <a:gd name="connsiteY1" fmla="*/ 124 h 9875"/>
              <a:gd name="connsiteX2" fmla="*/ 10057 w 10057"/>
              <a:gd name="connsiteY2" fmla="*/ 0 h 9875"/>
              <a:gd name="connsiteX3" fmla="*/ 8937 w 10057"/>
              <a:gd name="connsiteY3" fmla="*/ 9875 h 9875"/>
              <a:gd name="connsiteX4" fmla="*/ 0 w 10057"/>
              <a:gd name="connsiteY4" fmla="*/ 9875 h 9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 h="9875">
                <a:moveTo>
                  <a:pt x="0" y="9875"/>
                </a:moveTo>
                <a:cubicBezTo>
                  <a:pt x="221" y="6666"/>
                  <a:pt x="526" y="3333"/>
                  <a:pt x="747" y="124"/>
                </a:cubicBezTo>
                <a:lnTo>
                  <a:pt x="10057" y="0"/>
                </a:lnTo>
                <a:lnTo>
                  <a:pt x="8937" y="9875"/>
                </a:lnTo>
                <a:lnTo>
                  <a:pt x="0" y="9875"/>
                </a:lnTo>
                <a:close/>
              </a:path>
            </a:pathLst>
          </a:custGeom>
          <a:solidFill>
            <a:srgbClr val="4663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end</a:t>
            </a:r>
            <a:endParaRPr lang="en-HK" sz="4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37596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EE4CF-DA96-E904-B8B2-17184D72C372}"/>
              </a:ext>
            </a:extLst>
          </p:cNvPr>
          <p:cNvSpPr>
            <a:spLocks noGrp="1"/>
          </p:cNvSpPr>
          <p:nvPr>
            <p:ph type="title"/>
          </p:nvPr>
        </p:nvSpPr>
        <p:spPr/>
        <p:txBody>
          <a:bodyPr/>
          <a:lstStyle/>
          <a:p>
            <a:r>
              <a:rPr lang="en-US"/>
              <a:t>Click to edit Master title style</a:t>
            </a:r>
            <a:endParaRPr lang="en-HK"/>
          </a:p>
        </p:txBody>
      </p:sp>
      <p:sp>
        <p:nvSpPr>
          <p:cNvPr id="3" name="Content Placeholder 2">
            <a:extLst>
              <a:ext uri="{FF2B5EF4-FFF2-40B4-BE49-F238E27FC236}">
                <a16:creationId xmlns:a16="http://schemas.microsoft.com/office/drawing/2014/main" id="{583729DF-4CB9-4952-D8DA-11BCE044E6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Tree>
    <p:extLst>
      <p:ext uri="{BB962C8B-B14F-4D97-AF65-F5344CB8AC3E}">
        <p14:creationId xmlns:p14="http://schemas.microsoft.com/office/powerpoint/2010/main" val="985966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A Cover">
    <p:spTree>
      <p:nvGrpSpPr>
        <p:cNvPr id="1" name=""/>
        <p:cNvGrpSpPr/>
        <p:nvPr/>
      </p:nvGrpSpPr>
      <p:grpSpPr>
        <a:xfrm>
          <a:off x="0" y="0"/>
          <a:ext cx="0" cy="0"/>
          <a:chOff x="0" y="0"/>
          <a:chExt cx="0" cy="0"/>
        </a:xfrm>
      </p:grpSpPr>
      <p:sp>
        <p:nvSpPr>
          <p:cNvPr id="2" name="Flowchart: Document 1">
            <a:extLst>
              <a:ext uri="{FF2B5EF4-FFF2-40B4-BE49-F238E27FC236}">
                <a16:creationId xmlns:a16="http://schemas.microsoft.com/office/drawing/2014/main" id="{0E5D6A61-A584-EFF2-AEBC-43DE0DE016EB}"/>
              </a:ext>
            </a:extLst>
          </p:cNvPr>
          <p:cNvSpPr/>
          <p:nvPr userDrawn="1"/>
        </p:nvSpPr>
        <p:spPr>
          <a:xfrm>
            <a:off x="-404652" y="-452674"/>
            <a:ext cx="13001297" cy="2110547"/>
          </a:xfrm>
          <a:prstGeom prst="flowChartDocument">
            <a:avLst/>
          </a:prstGeom>
          <a:solidFill>
            <a:srgbClr val="A74B97"/>
          </a:solidFill>
          <a:ln w="228600" cmpd="sng">
            <a:solidFill>
              <a:srgbClr val="B773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F0E9B25D-E7E1-639E-5E66-7CADCDA8EF8B}"/>
              </a:ext>
            </a:extLst>
          </p:cNvPr>
          <p:cNvSpPr>
            <a:spLocks noChangeAspect="1"/>
          </p:cNvSpPr>
          <p:nvPr userDrawn="1"/>
        </p:nvSpPr>
        <p:spPr>
          <a:xfrm>
            <a:off x="10906055" y="5543550"/>
            <a:ext cx="1082620" cy="1082702"/>
          </a:xfrm>
          <a:prstGeom prst="ellipse">
            <a:avLst/>
          </a:prstGeom>
          <a:solidFill>
            <a:srgbClr val="A74B97"/>
          </a:solidFill>
          <a:ln w="69850" cmpd="sng">
            <a:solidFill>
              <a:srgbClr val="B773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Picture 16">
            <a:extLst>
              <a:ext uri="{FF2B5EF4-FFF2-40B4-BE49-F238E27FC236}">
                <a16:creationId xmlns:a16="http://schemas.microsoft.com/office/drawing/2014/main" id="{3F722266-B6A4-33DC-7436-4F11F62782BF}"/>
              </a:ext>
            </a:extLst>
          </p:cNvPr>
          <p:cNvPicPr>
            <a:picLocks noChangeAspect="1"/>
          </p:cNvPicPr>
          <p:nvPr userDrawn="1"/>
        </p:nvPicPr>
        <p:blipFill>
          <a:blip r:embed="rId2"/>
          <a:stretch>
            <a:fillRect/>
          </a:stretch>
        </p:blipFill>
        <p:spPr>
          <a:xfrm>
            <a:off x="-45214" y="57790"/>
            <a:ext cx="3369439" cy="1635629"/>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F74F0C48-2447-0E2B-A840-A98A91C8A077}"/>
              </a:ext>
            </a:extLst>
          </p:cNvPr>
          <p:cNvPicPr>
            <a:picLocks noChangeAspect="1"/>
          </p:cNvPicPr>
          <p:nvPr userDrawn="1"/>
        </p:nvPicPr>
        <p:blipFill>
          <a:blip r:embed="rId3"/>
          <a:stretch>
            <a:fillRect/>
          </a:stretch>
        </p:blipFill>
        <p:spPr>
          <a:xfrm>
            <a:off x="10946999" y="5671190"/>
            <a:ext cx="952409" cy="772830"/>
          </a:xfrm>
          <a:prstGeom prst="rect">
            <a:avLst/>
          </a:prstGeom>
        </p:spPr>
      </p:pic>
      <p:grpSp>
        <p:nvGrpSpPr>
          <p:cNvPr id="4" name="Group 3">
            <a:extLst>
              <a:ext uri="{FF2B5EF4-FFF2-40B4-BE49-F238E27FC236}">
                <a16:creationId xmlns:a16="http://schemas.microsoft.com/office/drawing/2014/main" id="{8FE8891E-9051-6400-AFB1-F997D8ACA8E7}"/>
              </a:ext>
            </a:extLst>
          </p:cNvPr>
          <p:cNvGrpSpPr/>
          <p:nvPr userDrawn="1"/>
        </p:nvGrpSpPr>
        <p:grpSpPr>
          <a:xfrm>
            <a:off x="3158571" y="2651574"/>
            <a:ext cx="5874858" cy="2665600"/>
            <a:chOff x="3158571" y="2651574"/>
            <a:chExt cx="5874858" cy="2665600"/>
          </a:xfrm>
          <a:effectLst>
            <a:outerShdw blurRad="50800" dist="38100" dir="2700000" algn="tl" rotWithShape="0">
              <a:prstClr val="black">
                <a:alpha val="40000"/>
              </a:prstClr>
            </a:outerShdw>
          </a:effectLst>
        </p:grpSpPr>
        <p:sp>
          <p:nvSpPr>
            <p:cNvPr id="5" name="Rectangle: Rounded Corners 4">
              <a:extLst>
                <a:ext uri="{FF2B5EF4-FFF2-40B4-BE49-F238E27FC236}">
                  <a16:creationId xmlns:a16="http://schemas.microsoft.com/office/drawing/2014/main" id="{A9D63325-5A15-F1CE-9090-F70BDBF6B8C4}"/>
                </a:ext>
              </a:extLst>
            </p:cNvPr>
            <p:cNvSpPr/>
            <p:nvPr userDrawn="1"/>
          </p:nvSpPr>
          <p:spPr>
            <a:xfrm>
              <a:off x="3158571" y="2651574"/>
              <a:ext cx="5874858" cy="2665600"/>
            </a:xfrm>
            <a:prstGeom prst="roundRect">
              <a:avLst>
                <a:gd name="adj" fmla="val 8699"/>
              </a:avLst>
            </a:prstGeom>
            <a:gradFill>
              <a:gsLst>
                <a:gs pos="0">
                  <a:schemeClr val="accent6">
                    <a:lumMod val="5000"/>
                    <a:lumOff val="95000"/>
                  </a:schemeClr>
                </a:gs>
                <a:gs pos="100000">
                  <a:schemeClr val="bg1">
                    <a:lumMod val="95000"/>
                  </a:schemeClr>
                </a:gs>
              </a:gsLst>
              <a:path path="circle">
                <a:fillToRect l="50000" t="50000" r="50000" b="50000"/>
              </a:path>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 name="Group 5">
              <a:extLst>
                <a:ext uri="{FF2B5EF4-FFF2-40B4-BE49-F238E27FC236}">
                  <a16:creationId xmlns:a16="http://schemas.microsoft.com/office/drawing/2014/main" id="{DE838773-783C-B16D-1701-1D7C4A8FC0B6}"/>
                </a:ext>
              </a:extLst>
            </p:cNvPr>
            <p:cNvGrpSpPr/>
            <p:nvPr userDrawn="1"/>
          </p:nvGrpSpPr>
          <p:grpSpPr>
            <a:xfrm>
              <a:off x="3158571" y="2651574"/>
              <a:ext cx="2516043" cy="584234"/>
              <a:chOff x="3158571" y="2651574"/>
              <a:chExt cx="2516043" cy="584234"/>
            </a:xfrm>
            <a:effectLst>
              <a:outerShdw blurRad="63500" dist="38100" algn="l" rotWithShape="0">
                <a:schemeClr val="bg1">
                  <a:alpha val="70000"/>
                </a:schemeClr>
              </a:outerShdw>
            </a:effectLst>
          </p:grpSpPr>
          <p:pic>
            <p:nvPicPr>
              <p:cNvPr id="7" name="Graphic 6">
                <a:extLst>
                  <a:ext uri="{FF2B5EF4-FFF2-40B4-BE49-F238E27FC236}">
                    <a16:creationId xmlns:a16="http://schemas.microsoft.com/office/drawing/2014/main" id="{81EA49E1-4E81-2B9E-D967-3884C240838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93008" y="2651574"/>
                <a:ext cx="2181606" cy="584234"/>
              </a:xfrm>
              <a:prstGeom prst="rect">
                <a:avLst/>
              </a:prstGeom>
              <a:effectLst/>
            </p:spPr>
          </p:pic>
          <p:sp>
            <p:nvSpPr>
              <p:cNvPr id="8" name="Rectangle: Rounded Corners 7">
                <a:extLst>
                  <a:ext uri="{FF2B5EF4-FFF2-40B4-BE49-F238E27FC236}">
                    <a16:creationId xmlns:a16="http://schemas.microsoft.com/office/drawing/2014/main" id="{D9312370-DAAC-C41F-C190-E46E88CB870B}"/>
                  </a:ext>
                </a:extLst>
              </p:cNvPr>
              <p:cNvSpPr/>
              <p:nvPr userDrawn="1"/>
            </p:nvSpPr>
            <p:spPr>
              <a:xfrm>
                <a:off x="3158571" y="2651574"/>
                <a:ext cx="1554496" cy="582655"/>
              </a:xfrm>
              <a:prstGeom prst="roundRect">
                <a:avLst>
                  <a:gd name="adj" fmla="val 37869"/>
                </a:avLst>
              </a:prstGeom>
              <a:solidFill>
                <a:srgbClr val="00A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Rectangle 8">
                <a:extLst>
                  <a:ext uri="{FF2B5EF4-FFF2-40B4-BE49-F238E27FC236}">
                    <a16:creationId xmlns:a16="http://schemas.microsoft.com/office/drawing/2014/main" id="{EFE5C67C-BFD0-1002-983E-31091ABE1386}"/>
                  </a:ext>
                </a:extLst>
              </p:cNvPr>
              <p:cNvSpPr/>
              <p:nvPr userDrawn="1"/>
            </p:nvSpPr>
            <p:spPr>
              <a:xfrm>
                <a:off x="3158571" y="2927126"/>
                <a:ext cx="968934" cy="308682"/>
              </a:xfrm>
              <a:prstGeom prst="rect">
                <a:avLst/>
              </a:prstGeom>
              <a:solidFill>
                <a:srgbClr val="00A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pic>
        <p:nvPicPr>
          <p:cNvPr id="10" name="Picture 9">
            <a:extLst>
              <a:ext uri="{FF2B5EF4-FFF2-40B4-BE49-F238E27FC236}">
                <a16:creationId xmlns:a16="http://schemas.microsoft.com/office/drawing/2014/main" id="{C6EB7D86-0622-CCBF-E057-F599B927BD1A}"/>
              </a:ext>
            </a:extLst>
          </p:cNvPr>
          <p:cNvPicPr>
            <a:picLocks noChangeAspect="1"/>
          </p:cNvPicPr>
          <p:nvPr userDrawn="1"/>
        </p:nvPicPr>
        <p:blipFill>
          <a:blip r:embed="rId6"/>
          <a:stretch>
            <a:fillRect/>
          </a:stretch>
        </p:blipFill>
        <p:spPr>
          <a:xfrm>
            <a:off x="3457617" y="2697901"/>
            <a:ext cx="1778896" cy="505848"/>
          </a:xfrm>
          <a:prstGeom prst="rect">
            <a:avLst/>
          </a:prstGeom>
        </p:spPr>
      </p:pic>
    </p:spTree>
    <p:extLst>
      <p:ext uri="{BB962C8B-B14F-4D97-AF65-F5344CB8AC3E}">
        <p14:creationId xmlns:p14="http://schemas.microsoft.com/office/powerpoint/2010/main" val="3266936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B Cover">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C1EB46A7-4BDE-D9FD-EA0E-982AB9B242DE}"/>
              </a:ext>
            </a:extLst>
          </p:cNvPr>
          <p:cNvSpPr/>
          <p:nvPr userDrawn="1"/>
        </p:nvSpPr>
        <p:spPr>
          <a:xfrm>
            <a:off x="-404652" y="-452674"/>
            <a:ext cx="13001297" cy="2110547"/>
          </a:xfrm>
          <a:prstGeom prst="flowChartDocument">
            <a:avLst/>
          </a:prstGeom>
          <a:solidFill>
            <a:srgbClr val="6C4696"/>
          </a:solidFill>
          <a:ln w="228600" cmpd="sng">
            <a:solidFill>
              <a:srgbClr val="8A6C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28D7499-6D4C-79F1-1C34-8F5AA5BDC39F}"/>
              </a:ext>
            </a:extLst>
          </p:cNvPr>
          <p:cNvPicPr>
            <a:picLocks noChangeAspect="1"/>
          </p:cNvPicPr>
          <p:nvPr userDrawn="1"/>
        </p:nvPicPr>
        <p:blipFill>
          <a:blip r:embed="rId2"/>
          <a:stretch>
            <a:fillRect/>
          </a:stretch>
        </p:blipFill>
        <p:spPr>
          <a:xfrm>
            <a:off x="94133" y="96103"/>
            <a:ext cx="3256823" cy="1584000"/>
          </a:xfrm>
          <a:prstGeom prst="rect">
            <a:avLst/>
          </a:prstGeom>
          <a:effectLst>
            <a:outerShdw blurRad="63500" sx="102000" sy="102000" algn="ctr" rotWithShape="0">
              <a:prstClr val="black">
                <a:alpha val="40000"/>
              </a:prstClr>
            </a:outerShdw>
          </a:effectLst>
        </p:spPr>
      </p:pic>
      <p:sp>
        <p:nvSpPr>
          <p:cNvPr id="6" name="Oval 5">
            <a:extLst>
              <a:ext uri="{FF2B5EF4-FFF2-40B4-BE49-F238E27FC236}">
                <a16:creationId xmlns:a16="http://schemas.microsoft.com/office/drawing/2014/main" id="{D80DD9DC-620E-8F3D-6D20-FBB1163F02A3}"/>
              </a:ext>
            </a:extLst>
          </p:cNvPr>
          <p:cNvSpPr>
            <a:spLocks noChangeAspect="1"/>
          </p:cNvSpPr>
          <p:nvPr userDrawn="1"/>
        </p:nvSpPr>
        <p:spPr>
          <a:xfrm>
            <a:off x="10906055" y="5543550"/>
            <a:ext cx="1082620" cy="1082702"/>
          </a:xfrm>
          <a:prstGeom prst="ellipse">
            <a:avLst/>
          </a:prstGeom>
          <a:solidFill>
            <a:srgbClr val="6C4696"/>
          </a:solidFill>
          <a:ln w="69850" cmpd="sng">
            <a:solidFill>
              <a:srgbClr val="8A6C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Picture 6">
            <a:extLst>
              <a:ext uri="{FF2B5EF4-FFF2-40B4-BE49-F238E27FC236}">
                <a16:creationId xmlns:a16="http://schemas.microsoft.com/office/drawing/2014/main" id="{BC3E286C-E3B9-7B64-5746-FA434289FF47}"/>
              </a:ext>
            </a:extLst>
          </p:cNvPr>
          <p:cNvPicPr>
            <a:picLocks noChangeAspect="1"/>
          </p:cNvPicPr>
          <p:nvPr userDrawn="1"/>
        </p:nvPicPr>
        <p:blipFill>
          <a:blip r:embed="rId3"/>
          <a:stretch>
            <a:fillRect/>
          </a:stretch>
        </p:blipFill>
        <p:spPr>
          <a:xfrm>
            <a:off x="11023780" y="5719423"/>
            <a:ext cx="864588" cy="692855"/>
          </a:xfrm>
          <a:prstGeom prst="rect">
            <a:avLst/>
          </a:prstGeom>
        </p:spPr>
      </p:pic>
      <p:grpSp>
        <p:nvGrpSpPr>
          <p:cNvPr id="2" name="Group 1">
            <a:extLst>
              <a:ext uri="{FF2B5EF4-FFF2-40B4-BE49-F238E27FC236}">
                <a16:creationId xmlns:a16="http://schemas.microsoft.com/office/drawing/2014/main" id="{025A6CFF-44F0-1D4B-162E-73F2AB87847C}"/>
              </a:ext>
            </a:extLst>
          </p:cNvPr>
          <p:cNvGrpSpPr/>
          <p:nvPr userDrawn="1"/>
        </p:nvGrpSpPr>
        <p:grpSpPr>
          <a:xfrm>
            <a:off x="3158571" y="2651574"/>
            <a:ext cx="5874858" cy="2665600"/>
            <a:chOff x="3158571" y="2651574"/>
            <a:chExt cx="5874858" cy="2665600"/>
          </a:xfrm>
          <a:effectLst>
            <a:outerShdw blurRad="50800" dist="38100" dir="2700000" algn="tl" rotWithShape="0">
              <a:prstClr val="black">
                <a:alpha val="40000"/>
              </a:prstClr>
            </a:outerShdw>
          </a:effectLst>
        </p:grpSpPr>
        <p:sp>
          <p:nvSpPr>
            <p:cNvPr id="3" name="Rectangle: Rounded Corners 2">
              <a:extLst>
                <a:ext uri="{FF2B5EF4-FFF2-40B4-BE49-F238E27FC236}">
                  <a16:creationId xmlns:a16="http://schemas.microsoft.com/office/drawing/2014/main" id="{0FAE2AF2-8053-4BBD-E1C8-3BB10AC1882C}"/>
                </a:ext>
              </a:extLst>
            </p:cNvPr>
            <p:cNvSpPr/>
            <p:nvPr userDrawn="1"/>
          </p:nvSpPr>
          <p:spPr>
            <a:xfrm>
              <a:off x="3158571" y="2651574"/>
              <a:ext cx="5874858" cy="2665600"/>
            </a:xfrm>
            <a:prstGeom prst="roundRect">
              <a:avLst>
                <a:gd name="adj" fmla="val 8699"/>
              </a:avLst>
            </a:prstGeom>
            <a:gradFill>
              <a:gsLst>
                <a:gs pos="0">
                  <a:schemeClr val="accent6">
                    <a:lumMod val="5000"/>
                    <a:lumOff val="95000"/>
                  </a:schemeClr>
                </a:gs>
                <a:gs pos="100000">
                  <a:schemeClr val="bg1">
                    <a:lumMod val="95000"/>
                  </a:schemeClr>
                </a:gs>
              </a:gsLst>
              <a:path path="circle">
                <a:fillToRect l="50000" t="50000" r="50000" b="50000"/>
              </a:path>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8" name="Group 7">
              <a:extLst>
                <a:ext uri="{FF2B5EF4-FFF2-40B4-BE49-F238E27FC236}">
                  <a16:creationId xmlns:a16="http://schemas.microsoft.com/office/drawing/2014/main" id="{56195BE7-89E6-D791-0ECB-60085AC1F863}"/>
                </a:ext>
              </a:extLst>
            </p:cNvPr>
            <p:cNvGrpSpPr/>
            <p:nvPr userDrawn="1"/>
          </p:nvGrpSpPr>
          <p:grpSpPr>
            <a:xfrm>
              <a:off x="3158571" y="2651574"/>
              <a:ext cx="2516043" cy="584234"/>
              <a:chOff x="3158571" y="2651574"/>
              <a:chExt cx="2516043" cy="584234"/>
            </a:xfrm>
            <a:effectLst>
              <a:outerShdw blurRad="63500" dist="38100" algn="l" rotWithShape="0">
                <a:schemeClr val="bg1">
                  <a:alpha val="70000"/>
                </a:schemeClr>
              </a:outerShdw>
            </a:effectLst>
          </p:grpSpPr>
          <p:pic>
            <p:nvPicPr>
              <p:cNvPr id="9" name="Graphic 8">
                <a:extLst>
                  <a:ext uri="{FF2B5EF4-FFF2-40B4-BE49-F238E27FC236}">
                    <a16:creationId xmlns:a16="http://schemas.microsoft.com/office/drawing/2014/main" id="{B13B52A9-4473-0037-85E3-3E66B1A87ED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93008" y="2651574"/>
                <a:ext cx="2181606" cy="584234"/>
              </a:xfrm>
              <a:prstGeom prst="rect">
                <a:avLst/>
              </a:prstGeom>
              <a:effectLst/>
            </p:spPr>
          </p:pic>
          <p:sp>
            <p:nvSpPr>
              <p:cNvPr id="10" name="Rectangle: Rounded Corners 9">
                <a:extLst>
                  <a:ext uri="{FF2B5EF4-FFF2-40B4-BE49-F238E27FC236}">
                    <a16:creationId xmlns:a16="http://schemas.microsoft.com/office/drawing/2014/main" id="{0ECEE67B-2247-2FF6-D574-0D51972F5532}"/>
                  </a:ext>
                </a:extLst>
              </p:cNvPr>
              <p:cNvSpPr/>
              <p:nvPr userDrawn="1"/>
            </p:nvSpPr>
            <p:spPr>
              <a:xfrm>
                <a:off x="3158571" y="2651574"/>
                <a:ext cx="1554496" cy="582655"/>
              </a:xfrm>
              <a:prstGeom prst="roundRect">
                <a:avLst>
                  <a:gd name="adj" fmla="val 37869"/>
                </a:avLst>
              </a:prstGeom>
              <a:solidFill>
                <a:srgbClr val="00A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Rectangle 10">
                <a:extLst>
                  <a:ext uri="{FF2B5EF4-FFF2-40B4-BE49-F238E27FC236}">
                    <a16:creationId xmlns:a16="http://schemas.microsoft.com/office/drawing/2014/main" id="{D659E0B4-AF22-B922-2D84-6CFD93D5AEAB}"/>
                  </a:ext>
                </a:extLst>
              </p:cNvPr>
              <p:cNvSpPr/>
              <p:nvPr userDrawn="1"/>
            </p:nvSpPr>
            <p:spPr>
              <a:xfrm>
                <a:off x="3158571" y="2927126"/>
                <a:ext cx="968934" cy="308682"/>
              </a:xfrm>
              <a:prstGeom prst="rect">
                <a:avLst/>
              </a:prstGeom>
              <a:solidFill>
                <a:srgbClr val="00A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pic>
        <p:nvPicPr>
          <p:cNvPr id="12" name="Picture 11">
            <a:extLst>
              <a:ext uri="{FF2B5EF4-FFF2-40B4-BE49-F238E27FC236}">
                <a16:creationId xmlns:a16="http://schemas.microsoft.com/office/drawing/2014/main" id="{F961851C-E531-57AE-9CE5-B3826A0B17CE}"/>
              </a:ext>
            </a:extLst>
          </p:cNvPr>
          <p:cNvPicPr>
            <a:picLocks noChangeAspect="1"/>
          </p:cNvPicPr>
          <p:nvPr userDrawn="1"/>
        </p:nvPicPr>
        <p:blipFill>
          <a:blip r:embed="rId6"/>
          <a:stretch>
            <a:fillRect/>
          </a:stretch>
        </p:blipFill>
        <p:spPr>
          <a:xfrm>
            <a:off x="3457617" y="2697901"/>
            <a:ext cx="1778896" cy="505848"/>
          </a:xfrm>
          <a:prstGeom prst="rect">
            <a:avLst/>
          </a:prstGeom>
        </p:spPr>
      </p:pic>
    </p:spTree>
    <p:extLst>
      <p:ext uri="{BB962C8B-B14F-4D97-AF65-F5344CB8AC3E}">
        <p14:creationId xmlns:p14="http://schemas.microsoft.com/office/powerpoint/2010/main" val="2202899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A Cover">
    <p:spTree>
      <p:nvGrpSpPr>
        <p:cNvPr id="1" name=""/>
        <p:cNvGrpSpPr/>
        <p:nvPr/>
      </p:nvGrpSpPr>
      <p:grpSpPr>
        <a:xfrm>
          <a:off x="0" y="0"/>
          <a:ext cx="0" cy="0"/>
          <a:chOff x="0" y="0"/>
          <a:chExt cx="0" cy="0"/>
        </a:xfrm>
      </p:grpSpPr>
      <p:sp>
        <p:nvSpPr>
          <p:cNvPr id="2" name="Flowchart: Document 1">
            <a:extLst>
              <a:ext uri="{FF2B5EF4-FFF2-40B4-BE49-F238E27FC236}">
                <a16:creationId xmlns:a16="http://schemas.microsoft.com/office/drawing/2014/main" id="{DAAF3636-5C72-AEB8-964F-416BF9F34348}"/>
              </a:ext>
            </a:extLst>
          </p:cNvPr>
          <p:cNvSpPr/>
          <p:nvPr userDrawn="1"/>
        </p:nvSpPr>
        <p:spPr>
          <a:xfrm>
            <a:off x="-404652" y="-452674"/>
            <a:ext cx="13001297" cy="2110547"/>
          </a:xfrm>
          <a:prstGeom prst="flowChartDocument">
            <a:avLst/>
          </a:prstGeom>
          <a:solidFill>
            <a:srgbClr val="03803A"/>
          </a:solidFill>
          <a:ln w="228600" cmpd="sng">
            <a:solidFill>
              <a:srgbClr val="5C97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ADE61EB0-996B-B8FC-A23C-41A7FA1C4C62}"/>
              </a:ext>
            </a:extLst>
          </p:cNvPr>
          <p:cNvSpPr>
            <a:spLocks noChangeAspect="1"/>
          </p:cNvSpPr>
          <p:nvPr userDrawn="1"/>
        </p:nvSpPr>
        <p:spPr>
          <a:xfrm>
            <a:off x="10906055" y="5543550"/>
            <a:ext cx="1082620" cy="1082702"/>
          </a:xfrm>
          <a:prstGeom prst="ellipse">
            <a:avLst/>
          </a:prstGeom>
          <a:solidFill>
            <a:srgbClr val="03803A"/>
          </a:solidFill>
          <a:ln w="69850" cmpd="sng">
            <a:solidFill>
              <a:srgbClr val="5C97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Picture 3">
            <a:extLst>
              <a:ext uri="{FF2B5EF4-FFF2-40B4-BE49-F238E27FC236}">
                <a16:creationId xmlns:a16="http://schemas.microsoft.com/office/drawing/2014/main" id="{0E94C609-C9DC-EA86-12FC-2F9CC0C3F196}"/>
              </a:ext>
            </a:extLst>
          </p:cNvPr>
          <p:cNvPicPr>
            <a:picLocks noChangeAspect="1"/>
          </p:cNvPicPr>
          <p:nvPr userDrawn="1"/>
        </p:nvPicPr>
        <p:blipFill>
          <a:blip r:embed="rId2"/>
          <a:stretch>
            <a:fillRect/>
          </a:stretch>
        </p:blipFill>
        <p:spPr>
          <a:xfrm>
            <a:off x="11416" y="-48051"/>
            <a:ext cx="3348000" cy="1745863"/>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962C21E4-DC0E-B721-7510-59BA8A9BE71D}"/>
              </a:ext>
            </a:extLst>
          </p:cNvPr>
          <p:cNvPicPr>
            <a:picLocks noChangeAspect="1"/>
          </p:cNvPicPr>
          <p:nvPr userDrawn="1"/>
        </p:nvPicPr>
        <p:blipFill>
          <a:blip r:embed="rId3"/>
          <a:stretch>
            <a:fillRect/>
          </a:stretch>
        </p:blipFill>
        <p:spPr>
          <a:xfrm>
            <a:off x="10997850" y="5703961"/>
            <a:ext cx="886331" cy="761880"/>
          </a:xfrm>
          <a:prstGeom prst="rect">
            <a:avLst/>
          </a:prstGeom>
        </p:spPr>
      </p:pic>
      <p:grpSp>
        <p:nvGrpSpPr>
          <p:cNvPr id="6" name="Group 5">
            <a:extLst>
              <a:ext uri="{FF2B5EF4-FFF2-40B4-BE49-F238E27FC236}">
                <a16:creationId xmlns:a16="http://schemas.microsoft.com/office/drawing/2014/main" id="{A3A1BBBE-554F-9AF1-50FB-7783B000D998}"/>
              </a:ext>
            </a:extLst>
          </p:cNvPr>
          <p:cNvGrpSpPr/>
          <p:nvPr userDrawn="1"/>
        </p:nvGrpSpPr>
        <p:grpSpPr>
          <a:xfrm>
            <a:off x="3158571" y="2651574"/>
            <a:ext cx="5874858" cy="2665600"/>
            <a:chOff x="3158571" y="2651574"/>
            <a:chExt cx="5874858" cy="2665600"/>
          </a:xfrm>
          <a:effectLst>
            <a:outerShdw blurRad="50800" dist="38100" dir="2700000" algn="tl" rotWithShape="0">
              <a:prstClr val="black">
                <a:alpha val="40000"/>
              </a:prstClr>
            </a:outerShdw>
          </a:effectLst>
        </p:grpSpPr>
        <p:sp>
          <p:nvSpPr>
            <p:cNvPr id="7" name="Rectangle: Rounded Corners 6">
              <a:extLst>
                <a:ext uri="{FF2B5EF4-FFF2-40B4-BE49-F238E27FC236}">
                  <a16:creationId xmlns:a16="http://schemas.microsoft.com/office/drawing/2014/main" id="{DF65CD1F-1F99-3540-8E7D-8B281E4C8C4B}"/>
                </a:ext>
              </a:extLst>
            </p:cNvPr>
            <p:cNvSpPr/>
            <p:nvPr userDrawn="1"/>
          </p:nvSpPr>
          <p:spPr>
            <a:xfrm>
              <a:off x="3158571" y="2651574"/>
              <a:ext cx="5874858" cy="2665600"/>
            </a:xfrm>
            <a:prstGeom prst="roundRect">
              <a:avLst>
                <a:gd name="adj" fmla="val 8699"/>
              </a:avLst>
            </a:prstGeom>
            <a:gradFill>
              <a:gsLst>
                <a:gs pos="0">
                  <a:schemeClr val="accent6">
                    <a:lumMod val="5000"/>
                    <a:lumOff val="95000"/>
                  </a:schemeClr>
                </a:gs>
                <a:gs pos="100000">
                  <a:schemeClr val="bg1">
                    <a:lumMod val="95000"/>
                  </a:schemeClr>
                </a:gs>
              </a:gsLst>
              <a:path path="circle">
                <a:fillToRect l="50000" t="50000" r="50000" b="50000"/>
              </a:path>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8" name="Group 7">
              <a:extLst>
                <a:ext uri="{FF2B5EF4-FFF2-40B4-BE49-F238E27FC236}">
                  <a16:creationId xmlns:a16="http://schemas.microsoft.com/office/drawing/2014/main" id="{6BA2B1E4-0852-A9AA-8395-060EEBF9BCC2}"/>
                </a:ext>
              </a:extLst>
            </p:cNvPr>
            <p:cNvGrpSpPr/>
            <p:nvPr userDrawn="1"/>
          </p:nvGrpSpPr>
          <p:grpSpPr>
            <a:xfrm>
              <a:off x="3158571" y="2651574"/>
              <a:ext cx="2516043" cy="584234"/>
              <a:chOff x="3158571" y="2651574"/>
              <a:chExt cx="2516043" cy="584234"/>
            </a:xfrm>
            <a:effectLst>
              <a:outerShdw blurRad="63500" dist="38100" algn="l" rotWithShape="0">
                <a:schemeClr val="bg1">
                  <a:alpha val="70000"/>
                </a:schemeClr>
              </a:outerShdw>
            </a:effectLst>
          </p:grpSpPr>
          <p:pic>
            <p:nvPicPr>
              <p:cNvPr id="9" name="Graphic 8">
                <a:extLst>
                  <a:ext uri="{FF2B5EF4-FFF2-40B4-BE49-F238E27FC236}">
                    <a16:creationId xmlns:a16="http://schemas.microsoft.com/office/drawing/2014/main" id="{8C5C9543-8747-94EC-739E-8DBA26F531F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93008" y="2651574"/>
                <a:ext cx="2181606" cy="584234"/>
              </a:xfrm>
              <a:prstGeom prst="rect">
                <a:avLst/>
              </a:prstGeom>
              <a:effectLst/>
            </p:spPr>
          </p:pic>
          <p:sp>
            <p:nvSpPr>
              <p:cNvPr id="10" name="Rectangle: Rounded Corners 9">
                <a:extLst>
                  <a:ext uri="{FF2B5EF4-FFF2-40B4-BE49-F238E27FC236}">
                    <a16:creationId xmlns:a16="http://schemas.microsoft.com/office/drawing/2014/main" id="{8F7FBA35-9567-FFC4-AD17-BC7AD3F85A4F}"/>
                  </a:ext>
                </a:extLst>
              </p:cNvPr>
              <p:cNvSpPr/>
              <p:nvPr userDrawn="1"/>
            </p:nvSpPr>
            <p:spPr>
              <a:xfrm>
                <a:off x="3158571" y="2651574"/>
                <a:ext cx="1554496" cy="582655"/>
              </a:xfrm>
              <a:prstGeom prst="roundRect">
                <a:avLst>
                  <a:gd name="adj" fmla="val 37869"/>
                </a:avLst>
              </a:prstGeom>
              <a:solidFill>
                <a:srgbClr val="00A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Rectangle 10">
                <a:extLst>
                  <a:ext uri="{FF2B5EF4-FFF2-40B4-BE49-F238E27FC236}">
                    <a16:creationId xmlns:a16="http://schemas.microsoft.com/office/drawing/2014/main" id="{594DD906-E408-9065-7C4D-163C40254517}"/>
                  </a:ext>
                </a:extLst>
              </p:cNvPr>
              <p:cNvSpPr/>
              <p:nvPr userDrawn="1"/>
            </p:nvSpPr>
            <p:spPr>
              <a:xfrm>
                <a:off x="3158571" y="2927126"/>
                <a:ext cx="968934" cy="308682"/>
              </a:xfrm>
              <a:prstGeom prst="rect">
                <a:avLst/>
              </a:prstGeom>
              <a:solidFill>
                <a:srgbClr val="00A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pic>
        <p:nvPicPr>
          <p:cNvPr id="12" name="Picture 11">
            <a:extLst>
              <a:ext uri="{FF2B5EF4-FFF2-40B4-BE49-F238E27FC236}">
                <a16:creationId xmlns:a16="http://schemas.microsoft.com/office/drawing/2014/main" id="{C4963D58-8329-2450-E49E-35BFB3742B87}"/>
              </a:ext>
            </a:extLst>
          </p:cNvPr>
          <p:cNvPicPr>
            <a:picLocks noChangeAspect="1"/>
          </p:cNvPicPr>
          <p:nvPr userDrawn="1"/>
        </p:nvPicPr>
        <p:blipFill>
          <a:blip r:embed="rId6"/>
          <a:stretch>
            <a:fillRect/>
          </a:stretch>
        </p:blipFill>
        <p:spPr>
          <a:xfrm>
            <a:off x="3457617" y="2697901"/>
            <a:ext cx="1778896" cy="505848"/>
          </a:xfrm>
          <a:prstGeom prst="rect">
            <a:avLst/>
          </a:prstGeom>
        </p:spPr>
      </p:pic>
    </p:spTree>
    <p:extLst>
      <p:ext uri="{BB962C8B-B14F-4D97-AF65-F5344CB8AC3E}">
        <p14:creationId xmlns:p14="http://schemas.microsoft.com/office/powerpoint/2010/main" val="536978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image" Target="../media/image30.png"/><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theme" Target="../theme/theme2.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8" Type="http://schemas.openxmlformats.org/officeDocument/2006/relationships/slideLayout" Target="../slideLayouts/slideLayout34.xml"/><Relationship Id="rId3"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98F267-330C-4E82-9850-3AC3CB091D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AB4268-E043-49F1-890F-68810CA16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9A9E34-66CC-4BDC-A374-DAB4617B29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B3C6E9-61C6-4137-B436-54E404246A35}" type="datetimeFigureOut">
              <a:rPr lang="en-US" smtClean="0"/>
              <a:t>10/27/2025</a:t>
            </a:fld>
            <a:endParaRPr lang="en-US"/>
          </a:p>
        </p:txBody>
      </p:sp>
      <p:sp>
        <p:nvSpPr>
          <p:cNvPr id="5" name="Footer Placeholder 4">
            <a:extLst>
              <a:ext uri="{FF2B5EF4-FFF2-40B4-BE49-F238E27FC236}">
                <a16:creationId xmlns:a16="http://schemas.microsoft.com/office/drawing/2014/main" id="{539D6B1A-973B-40F8-AE99-B478D66D6C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3A01C9-8564-4B1E-B525-8204BC565E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705E12-D5CE-428E-A160-E60AB147761D}" type="slidenum">
              <a:rPr lang="en-US" smtClean="0"/>
              <a:t>‹#›</a:t>
            </a:fld>
            <a:endParaRPr lang="en-US"/>
          </a:p>
        </p:txBody>
      </p:sp>
      <p:pic>
        <p:nvPicPr>
          <p:cNvPr id="7" name="New Pearson" descr="A blue text on a black background&#10;&#10;AI-generated content may be incorrect.">
            <a:extLst>
              <a:ext uri="{FF2B5EF4-FFF2-40B4-BE49-F238E27FC236}">
                <a16:creationId xmlns:a16="http://schemas.microsoft.com/office/drawing/2014/main" id="{FF75A514-B688-CDF0-8B4B-A502D7B6F397}"/>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39762" y="6161490"/>
            <a:ext cx="1596876" cy="591359"/>
          </a:xfrm>
          <a:prstGeom prst="rect">
            <a:avLst/>
          </a:prstGeom>
        </p:spPr>
      </p:pic>
    </p:spTree>
    <p:extLst>
      <p:ext uri="{BB962C8B-B14F-4D97-AF65-F5344CB8AC3E}">
        <p14:creationId xmlns:p14="http://schemas.microsoft.com/office/powerpoint/2010/main" val="45178619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28"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5EABDA-AD1C-4DB8-D131-EB1A5636B2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HK"/>
          </a:p>
        </p:txBody>
      </p:sp>
      <p:sp>
        <p:nvSpPr>
          <p:cNvPr id="3" name="Text Placeholder 2">
            <a:extLst>
              <a:ext uri="{FF2B5EF4-FFF2-40B4-BE49-F238E27FC236}">
                <a16:creationId xmlns:a16="http://schemas.microsoft.com/office/drawing/2014/main" id="{41BA5CFD-65EC-CA2B-E07F-BC261A6EA3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HK" dirty="0"/>
          </a:p>
        </p:txBody>
      </p:sp>
      <p:sp>
        <p:nvSpPr>
          <p:cNvPr id="4" name="Date Placeholder 3">
            <a:extLst>
              <a:ext uri="{FF2B5EF4-FFF2-40B4-BE49-F238E27FC236}">
                <a16:creationId xmlns:a16="http://schemas.microsoft.com/office/drawing/2014/main" id="{B09543B0-16B6-855C-6A89-9775277A40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defRPr>
            </a:lvl1pPr>
          </a:lstStyle>
          <a:p>
            <a:fld id="{578CC24D-91B2-4E65-A086-1353CF621295}" type="datetimeFigureOut">
              <a:rPr lang="en-HK" smtClean="0"/>
              <a:pPr/>
              <a:t>27/10/2025</a:t>
            </a:fld>
            <a:endParaRPr lang="en-HK" dirty="0"/>
          </a:p>
        </p:txBody>
      </p:sp>
      <p:sp>
        <p:nvSpPr>
          <p:cNvPr id="5" name="Footer Placeholder 4">
            <a:extLst>
              <a:ext uri="{FF2B5EF4-FFF2-40B4-BE49-F238E27FC236}">
                <a16:creationId xmlns:a16="http://schemas.microsoft.com/office/drawing/2014/main" id="{CBF0A90E-23E3-0B6F-2C3D-3AD93E1006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defRPr>
            </a:lvl1pPr>
          </a:lstStyle>
          <a:p>
            <a:endParaRPr lang="en-HK" dirty="0"/>
          </a:p>
        </p:txBody>
      </p:sp>
      <p:sp>
        <p:nvSpPr>
          <p:cNvPr id="6" name="Slide Number Placeholder 5">
            <a:extLst>
              <a:ext uri="{FF2B5EF4-FFF2-40B4-BE49-F238E27FC236}">
                <a16:creationId xmlns:a16="http://schemas.microsoft.com/office/drawing/2014/main" id="{F6228962-FA93-A1D1-0E03-16334ADB5C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defRPr>
            </a:lvl1pPr>
          </a:lstStyle>
          <a:p>
            <a:fld id="{4FC7ED19-E071-422C-B089-65AD9DBFCD4D}" type="slidenum">
              <a:rPr lang="en-HK" smtClean="0"/>
              <a:pPr/>
              <a:t>‹#›</a:t>
            </a:fld>
            <a:endParaRPr lang="en-HK" dirty="0"/>
          </a:p>
        </p:txBody>
      </p:sp>
      <p:pic>
        <p:nvPicPr>
          <p:cNvPr id="8" name="Picture 7">
            <a:extLst>
              <a:ext uri="{FF2B5EF4-FFF2-40B4-BE49-F238E27FC236}">
                <a16:creationId xmlns:a16="http://schemas.microsoft.com/office/drawing/2014/main" id="{3B3C0499-CEBB-318C-0CB6-0A0E6516CE63}"/>
              </a:ext>
            </a:extLst>
          </p:cNvPr>
          <p:cNvPicPr>
            <a:picLocks noChangeAspect="1"/>
          </p:cNvPicPr>
          <p:nvPr userDrawn="1"/>
        </p:nvPicPr>
        <p:blipFill>
          <a:blip r:embed="rId38">
            <a:extLst>
              <a:ext uri="{28A0092B-C50C-407E-A947-70E740481C1C}">
                <a14:useLocalDpi xmlns:a14="http://schemas.microsoft.com/office/drawing/2010/main" val="0"/>
              </a:ext>
            </a:extLst>
          </a:blip>
          <a:srcRect/>
          <a:stretch/>
        </p:blipFill>
        <p:spPr>
          <a:xfrm>
            <a:off x="413539" y="6176964"/>
            <a:ext cx="1248144" cy="462216"/>
          </a:xfrm>
          <a:prstGeom prst="rect">
            <a:avLst/>
          </a:prstGeom>
        </p:spPr>
      </p:pic>
    </p:spTree>
    <p:extLst>
      <p:ext uri="{BB962C8B-B14F-4D97-AF65-F5344CB8AC3E}">
        <p14:creationId xmlns:p14="http://schemas.microsoft.com/office/powerpoint/2010/main" val="800845868"/>
      </p:ext>
    </p:extLst>
  </p:cSld>
  <p:clrMap bg1="lt1" tx1="dk1" bg2="lt2" tx2="dk2" accent1="accent1" accent2="accent2" accent3="accent3" accent4="accent4" accent5="accent5" accent6="accent6" hlink="hlink" folHlink="folHlink"/>
  <p:sldLayoutIdLst>
    <p:sldLayoutId id="2147483665" r:id="rId1"/>
    <p:sldLayoutId id="2147483667" r:id="rId2"/>
    <p:sldLayoutId id="2147483655" r:id="rId3"/>
    <p:sldLayoutId id="2147483661" r:id="rId4"/>
    <p:sldLayoutId id="2147483668" r:id="rId5"/>
    <p:sldLayoutId id="2147483666" r:id="rId6"/>
    <p:sldLayoutId id="2147483670" r:id="rId7"/>
    <p:sldLayoutId id="2147483671" r:id="rId8"/>
    <p:sldLayoutId id="2147483678" r:id="rId9"/>
    <p:sldLayoutId id="2147483679" r:id="rId10"/>
    <p:sldLayoutId id="2147483696" r:id="rId11"/>
    <p:sldLayoutId id="2147483672" r:id="rId12"/>
    <p:sldLayoutId id="2147483699" r:id="rId13"/>
    <p:sldLayoutId id="2147483673" r:id="rId14"/>
    <p:sldLayoutId id="2147483680" r:id="rId15"/>
    <p:sldLayoutId id="2147483681" r:id="rId16"/>
    <p:sldLayoutId id="2147483674" r:id="rId17"/>
    <p:sldLayoutId id="2147483700" r:id="rId18"/>
    <p:sldLayoutId id="2147483675" r:id="rId19"/>
    <p:sldLayoutId id="2147483682" r:id="rId20"/>
    <p:sldLayoutId id="2147483683" r:id="rId21"/>
    <p:sldLayoutId id="2147483676" r:id="rId22"/>
    <p:sldLayoutId id="2147483686" r:id="rId23"/>
    <p:sldLayoutId id="2147483684" r:id="rId24"/>
    <p:sldLayoutId id="2147483697" r:id="rId25"/>
    <p:sldLayoutId id="2147483698" r:id="rId26"/>
    <p:sldLayoutId id="2147483685" r:id="rId27"/>
    <p:sldLayoutId id="2147483687" r:id="rId28"/>
    <p:sldLayoutId id="2147483688" r:id="rId29"/>
    <p:sldLayoutId id="2147483689" r:id="rId30"/>
    <p:sldLayoutId id="2147483690" r:id="rId31"/>
    <p:sldLayoutId id="2147483691" r:id="rId32"/>
    <p:sldLayoutId id="2147483694" r:id="rId33"/>
    <p:sldLayoutId id="2147483695" r:id="rId34"/>
    <p:sldLayoutId id="2147483662" r:id="rId35"/>
    <p:sldLayoutId id="2147483701"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notesSlide" Target="../notesSlides/notesSlide10.xml"/><Relationship Id="rId7" Type="http://schemas.openxmlformats.org/officeDocument/2006/relationships/slide" Target="slide9.xml"/><Relationship Id="rId2" Type="http://schemas.openxmlformats.org/officeDocument/2006/relationships/slideLayout" Target="../slideLayouts/slideLayout28.xml"/><Relationship Id="rId1" Type="http://schemas.openxmlformats.org/officeDocument/2006/relationships/tags" Target="../tags/tag11.xml"/><Relationship Id="rId6" Type="http://schemas.openxmlformats.org/officeDocument/2006/relationships/slide" Target="slide45.xml"/><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slide" Target="slide14.xml"/><Relationship Id="rId2" Type="http://schemas.openxmlformats.org/officeDocument/2006/relationships/slideLayout" Target="../slideLayouts/slideLayout28.xml"/><Relationship Id="rId1" Type="http://schemas.openxmlformats.org/officeDocument/2006/relationships/tags" Target="../tags/tag12.xml"/><Relationship Id="rId6" Type="http://schemas.openxmlformats.org/officeDocument/2006/relationships/slide" Target="slide9.xml"/><Relationship Id="rId5" Type="http://schemas.openxmlformats.org/officeDocument/2006/relationships/slide" Target="slide45.xml"/><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slide" Target="slide14.xml"/><Relationship Id="rId2" Type="http://schemas.openxmlformats.org/officeDocument/2006/relationships/slideLayout" Target="../slideLayouts/slideLayout28.xml"/><Relationship Id="rId1" Type="http://schemas.openxmlformats.org/officeDocument/2006/relationships/tags" Target="../tags/tag13.xml"/><Relationship Id="rId6" Type="http://schemas.openxmlformats.org/officeDocument/2006/relationships/slide" Target="slide9.xml"/><Relationship Id="rId5" Type="http://schemas.openxmlformats.org/officeDocument/2006/relationships/slide" Target="slide45.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notesSlide" Target="../notesSlides/notesSlide13.xml"/><Relationship Id="rId7" Type="http://schemas.openxmlformats.org/officeDocument/2006/relationships/slide" Target="slide9.xml"/><Relationship Id="rId2" Type="http://schemas.openxmlformats.org/officeDocument/2006/relationships/slideLayout" Target="../slideLayouts/slideLayout28.xml"/><Relationship Id="rId1" Type="http://schemas.openxmlformats.org/officeDocument/2006/relationships/tags" Target="../tags/tag14.xml"/><Relationship Id="rId6" Type="http://schemas.openxmlformats.org/officeDocument/2006/relationships/slide" Target="slide45.xml"/><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ags" Target="../tags/tag15.xml"/><Relationship Id="rId6" Type="http://schemas.openxmlformats.org/officeDocument/2006/relationships/slide" Target="slide14.xml"/><Relationship Id="rId5" Type="http://schemas.openxmlformats.org/officeDocument/2006/relationships/slide" Target="slide9.xml"/><Relationship Id="rId4" Type="http://schemas.openxmlformats.org/officeDocument/2006/relationships/slide" Target="slide45.xml"/></Relationships>
</file>

<file path=ppt/slides/_rels/slide15.xml.rels><?xml version="1.0" encoding="UTF-8" standalone="yes"?>
<Relationships xmlns="http://schemas.openxmlformats.org/package/2006/relationships"><Relationship Id="rId8" Type="http://schemas.openxmlformats.org/officeDocument/2006/relationships/image" Target="../media/image47.svg"/><Relationship Id="rId3" Type="http://schemas.microsoft.com/office/2007/relationships/media" Target="../media/media1.mp3"/><Relationship Id="rId7" Type="http://schemas.openxmlformats.org/officeDocument/2006/relationships/image" Target="../media/image46.png"/><Relationship Id="rId12" Type="http://schemas.openxmlformats.org/officeDocument/2006/relationships/slide" Target="slide14.xml"/><Relationship Id="rId2" Type="http://schemas.openxmlformats.org/officeDocument/2006/relationships/audio" Target="NULL" TargetMode="External"/><Relationship Id="rId1" Type="http://schemas.openxmlformats.org/officeDocument/2006/relationships/tags" Target="../tags/tag16.xml"/><Relationship Id="rId6" Type="http://schemas.openxmlformats.org/officeDocument/2006/relationships/image" Target="../media/image45.jpeg"/><Relationship Id="rId11" Type="http://schemas.openxmlformats.org/officeDocument/2006/relationships/slide" Target="slide9.xml"/><Relationship Id="rId5" Type="http://schemas.openxmlformats.org/officeDocument/2006/relationships/notesSlide" Target="../notesSlides/notesSlide15.xml"/><Relationship Id="rId10" Type="http://schemas.openxmlformats.org/officeDocument/2006/relationships/slide" Target="slide45.xml"/><Relationship Id="rId4" Type="http://schemas.openxmlformats.org/officeDocument/2006/relationships/slideLayout" Target="../slideLayouts/slideLayout28.xml"/><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47.svg"/><Relationship Id="rId3" Type="http://schemas.microsoft.com/office/2007/relationships/media" Target="../media/media1.mp3"/><Relationship Id="rId7" Type="http://schemas.openxmlformats.org/officeDocument/2006/relationships/image" Target="../media/image46.png"/><Relationship Id="rId12" Type="http://schemas.openxmlformats.org/officeDocument/2006/relationships/slide" Target="slide14.xml"/><Relationship Id="rId2" Type="http://schemas.openxmlformats.org/officeDocument/2006/relationships/audio" Target="NULL" TargetMode="External"/><Relationship Id="rId1" Type="http://schemas.openxmlformats.org/officeDocument/2006/relationships/tags" Target="../tags/tag17.xml"/><Relationship Id="rId6" Type="http://schemas.openxmlformats.org/officeDocument/2006/relationships/image" Target="../media/image45.jpeg"/><Relationship Id="rId11" Type="http://schemas.openxmlformats.org/officeDocument/2006/relationships/slide" Target="slide9.xml"/><Relationship Id="rId5" Type="http://schemas.openxmlformats.org/officeDocument/2006/relationships/notesSlide" Target="../notesSlides/notesSlide16.xml"/><Relationship Id="rId10" Type="http://schemas.openxmlformats.org/officeDocument/2006/relationships/slide" Target="slide45.xml"/><Relationship Id="rId4" Type="http://schemas.openxmlformats.org/officeDocument/2006/relationships/slideLayout" Target="../slideLayouts/slideLayout28.xml"/><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47.svg"/><Relationship Id="rId3" Type="http://schemas.microsoft.com/office/2007/relationships/media" Target="../media/media1.mp3"/><Relationship Id="rId7" Type="http://schemas.openxmlformats.org/officeDocument/2006/relationships/image" Target="../media/image46.png"/><Relationship Id="rId12" Type="http://schemas.openxmlformats.org/officeDocument/2006/relationships/slide" Target="slide14.xml"/><Relationship Id="rId2" Type="http://schemas.openxmlformats.org/officeDocument/2006/relationships/audio" Target="NULL" TargetMode="External"/><Relationship Id="rId1" Type="http://schemas.openxmlformats.org/officeDocument/2006/relationships/tags" Target="../tags/tag18.xml"/><Relationship Id="rId6" Type="http://schemas.openxmlformats.org/officeDocument/2006/relationships/image" Target="../media/image45.jpeg"/><Relationship Id="rId11" Type="http://schemas.openxmlformats.org/officeDocument/2006/relationships/slide" Target="slide9.xml"/><Relationship Id="rId5" Type="http://schemas.openxmlformats.org/officeDocument/2006/relationships/notesSlide" Target="../notesSlides/notesSlide17.xml"/><Relationship Id="rId10" Type="http://schemas.openxmlformats.org/officeDocument/2006/relationships/slide" Target="slide45.xml"/><Relationship Id="rId4" Type="http://schemas.openxmlformats.org/officeDocument/2006/relationships/slideLayout" Target="../slideLayouts/slideLayout28.xml"/><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slide" Target="slide14.xml"/><Relationship Id="rId2" Type="http://schemas.openxmlformats.org/officeDocument/2006/relationships/slideLayout" Target="../slideLayouts/slideLayout28.xml"/><Relationship Id="rId1" Type="http://schemas.openxmlformats.org/officeDocument/2006/relationships/tags" Target="../tags/tag19.xml"/><Relationship Id="rId6" Type="http://schemas.openxmlformats.org/officeDocument/2006/relationships/slide" Target="slide9.xml"/><Relationship Id="rId5" Type="http://schemas.openxmlformats.org/officeDocument/2006/relationships/slide" Target="slide45.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47.svg"/><Relationship Id="rId3" Type="http://schemas.microsoft.com/office/2007/relationships/media" Target="../media/media1.mp3"/><Relationship Id="rId7" Type="http://schemas.openxmlformats.org/officeDocument/2006/relationships/image" Target="../media/image46.png"/><Relationship Id="rId12" Type="http://schemas.openxmlformats.org/officeDocument/2006/relationships/slide" Target="slide14.xml"/><Relationship Id="rId2" Type="http://schemas.openxmlformats.org/officeDocument/2006/relationships/audio" Target="NULL" TargetMode="External"/><Relationship Id="rId1" Type="http://schemas.openxmlformats.org/officeDocument/2006/relationships/tags" Target="../tags/tag20.xml"/><Relationship Id="rId6" Type="http://schemas.openxmlformats.org/officeDocument/2006/relationships/image" Target="../media/image45.jpeg"/><Relationship Id="rId11" Type="http://schemas.openxmlformats.org/officeDocument/2006/relationships/slide" Target="slide9.xml"/><Relationship Id="rId5" Type="http://schemas.openxmlformats.org/officeDocument/2006/relationships/notesSlide" Target="../notesSlides/notesSlide19.xml"/><Relationship Id="rId10" Type="http://schemas.openxmlformats.org/officeDocument/2006/relationships/slide" Target="slide45.xml"/><Relationship Id="rId4" Type="http://schemas.openxmlformats.org/officeDocument/2006/relationships/slideLayout" Target="../slideLayouts/slideLayout28.xml"/><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slide" Target="slide14.xml"/><Relationship Id="rId5" Type="http://schemas.openxmlformats.org/officeDocument/2006/relationships/slide" Target="slide9.xml"/><Relationship Id="rId4" Type="http://schemas.openxmlformats.org/officeDocument/2006/relationships/slide" Target="slide45.xml"/></Relationships>
</file>

<file path=ppt/slides/_rels/slide20.xml.rels><?xml version="1.0" encoding="UTF-8" standalone="yes"?>
<Relationships xmlns="http://schemas.openxmlformats.org/package/2006/relationships"><Relationship Id="rId8" Type="http://schemas.openxmlformats.org/officeDocument/2006/relationships/image" Target="../media/image47.svg"/><Relationship Id="rId3" Type="http://schemas.microsoft.com/office/2007/relationships/media" Target="../media/media1.mp3"/><Relationship Id="rId7" Type="http://schemas.openxmlformats.org/officeDocument/2006/relationships/image" Target="../media/image46.png"/><Relationship Id="rId12" Type="http://schemas.openxmlformats.org/officeDocument/2006/relationships/slide" Target="slide14.xml"/><Relationship Id="rId2" Type="http://schemas.openxmlformats.org/officeDocument/2006/relationships/audio" Target="NULL" TargetMode="External"/><Relationship Id="rId1" Type="http://schemas.openxmlformats.org/officeDocument/2006/relationships/tags" Target="../tags/tag21.xml"/><Relationship Id="rId6" Type="http://schemas.openxmlformats.org/officeDocument/2006/relationships/image" Target="../media/image45.jpeg"/><Relationship Id="rId11" Type="http://schemas.openxmlformats.org/officeDocument/2006/relationships/slide" Target="slide9.xml"/><Relationship Id="rId5" Type="http://schemas.openxmlformats.org/officeDocument/2006/relationships/notesSlide" Target="../notesSlides/notesSlide20.xml"/><Relationship Id="rId10" Type="http://schemas.openxmlformats.org/officeDocument/2006/relationships/slide" Target="slide45.xml"/><Relationship Id="rId4" Type="http://schemas.openxmlformats.org/officeDocument/2006/relationships/slideLayout" Target="../slideLayouts/slideLayout28.xml"/><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47.svg"/><Relationship Id="rId3" Type="http://schemas.microsoft.com/office/2007/relationships/media" Target="../media/media1.mp3"/><Relationship Id="rId7" Type="http://schemas.openxmlformats.org/officeDocument/2006/relationships/image" Target="../media/image46.png"/><Relationship Id="rId12" Type="http://schemas.openxmlformats.org/officeDocument/2006/relationships/slide" Target="slide14.xml"/><Relationship Id="rId2" Type="http://schemas.openxmlformats.org/officeDocument/2006/relationships/audio" Target="NULL" TargetMode="External"/><Relationship Id="rId1" Type="http://schemas.openxmlformats.org/officeDocument/2006/relationships/tags" Target="../tags/tag22.xml"/><Relationship Id="rId6" Type="http://schemas.openxmlformats.org/officeDocument/2006/relationships/image" Target="../media/image39.png"/><Relationship Id="rId11" Type="http://schemas.openxmlformats.org/officeDocument/2006/relationships/slide" Target="slide9.xml"/><Relationship Id="rId5" Type="http://schemas.openxmlformats.org/officeDocument/2006/relationships/notesSlide" Target="../notesSlides/notesSlide21.xml"/><Relationship Id="rId10" Type="http://schemas.openxmlformats.org/officeDocument/2006/relationships/slide" Target="slide45.xml"/><Relationship Id="rId4" Type="http://schemas.openxmlformats.org/officeDocument/2006/relationships/slideLayout" Target="../slideLayouts/slideLayout28.xml"/><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slide" Target="slide14.xml"/><Relationship Id="rId2" Type="http://schemas.openxmlformats.org/officeDocument/2006/relationships/slideLayout" Target="../slideLayouts/slideLayout28.xml"/><Relationship Id="rId1" Type="http://schemas.openxmlformats.org/officeDocument/2006/relationships/tags" Target="../tags/tag23.xml"/><Relationship Id="rId6" Type="http://schemas.openxmlformats.org/officeDocument/2006/relationships/slide" Target="slide9.xml"/><Relationship Id="rId5" Type="http://schemas.openxmlformats.org/officeDocument/2006/relationships/slide" Target="slide45.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47.svg"/><Relationship Id="rId3" Type="http://schemas.microsoft.com/office/2007/relationships/media" Target="../media/media1.mp3"/><Relationship Id="rId7" Type="http://schemas.openxmlformats.org/officeDocument/2006/relationships/image" Target="../media/image46.png"/><Relationship Id="rId12" Type="http://schemas.openxmlformats.org/officeDocument/2006/relationships/slide" Target="slide14.xml"/><Relationship Id="rId2" Type="http://schemas.openxmlformats.org/officeDocument/2006/relationships/audio" Target="NULL" TargetMode="External"/><Relationship Id="rId1" Type="http://schemas.openxmlformats.org/officeDocument/2006/relationships/tags" Target="../tags/tag24.xml"/><Relationship Id="rId6" Type="http://schemas.openxmlformats.org/officeDocument/2006/relationships/image" Target="../media/image39.png"/><Relationship Id="rId11" Type="http://schemas.openxmlformats.org/officeDocument/2006/relationships/slide" Target="slide9.xml"/><Relationship Id="rId5" Type="http://schemas.openxmlformats.org/officeDocument/2006/relationships/notesSlide" Target="../notesSlides/notesSlide23.xml"/><Relationship Id="rId10" Type="http://schemas.openxmlformats.org/officeDocument/2006/relationships/slide" Target="slide45.xml"/><Relationship Id="rId4" Type="http://schemas.openxmlformats.org/officeDocument/2006/relationships/slideLayout" Target="../slideLayouts/slideLayout28.xml"/><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47.svg"/><Relationship Id="rId3" Type="http://schemas.microsoft.com/office/2007/relationships/media" Target="../media/media1.mp3"/><Relationship Id="rId7" Type="http://schemas.openxmlformats.org/officeDocument/2006/relationships/image" Target="../media/image46.png"/><Relationship Id="rId12" Type="http://schemas.openxmlformats.org/officeDocument/2006/relationships/slide" Target="slide14.xml"/><Relationship Id="rId2" Type="http://schemas.openxmlformats.org/officeDocument/2006/relationships/audio" Target="NULL" TargetMode="External"/><Relationship Id="rId1" Type="http://schemas.openxmlformats.org/officeDocument/2006/relationships/tags" Target="../tags/tag25.xml"/><Relationship Id="rId6" Type="http://schemas.openxmlformats.org/officeDocument/2006/relationships/image" Target="../media/image39.png"/><Relationship Id="rId11" Type="http://schemas.openxmlformats.org/officeDocument/2006/relationships/slide" Target="slide9.xml"/><Relationship Id="rId5" Type="http://schemas.openxmlformats.org/officeDocument/2006/relationships/notesSlide" Target="../notesSlides/notesSlide24.xml"/><Relationship Id="rId10" Type="http://schemas.openxmlformats.org/officeDocument/2006/relationships/slide" Target="slide45.xml"/><Relationship Id="rId4" Type="http://schemas.openxmlformats.org/officeDocument/2006/relationships/slideLayout" Target="../slideLayouts/slideLayout28.xml"/><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slide" Target="slide14.xml"/><Relationship Id="rId2" Type="http://schemas.openxmlformats.org/officeDocument/2006/relationships/slideLayout" Target="../slideLayouts/slideLayout28.xml"/><Relationship Id="rId1" Type="http://schemas.openxmlformats.org/officeDocument/2006/relationships/tags" Target="../tags/tag26.xml"/><Relationship Id="rId6" Type="http://schemas.openxmlformats.org/officeDocument/2006/relationships/slide" Target="slide9.xml"/><Relationship Id="rId5" Type="http://schemas.openxmlformats.org/officeDocument/2006/relationships/slide" Target="slide45.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slide" Target="slide14.xml"/><Relationship Id="rId2" Type="http://schemas.openxmlformats.org/officeDocument/2006/relationships/slideLayout" Target="../slideLayouts/slideLayout28.xml"/><Relationship Id="rId1" Type="http://schemas.openxmlformats.org/officeDocument/2006/relationships/tags" Target="../tags/tag27.xml"/><Relationship Id="rId6" Type="http://schemas.openxmlformats.org/officeDocument/2006/relationships/slide" Target="slide9.xml"/><Relationship Id="rId5" Type="http://schemas.openxmlformats.org/officeDocument/2006/relationships/slide" Target="slide45.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image" Target="../media/image47.svg"/><Relationship Id="rId3" Type="http://schemas.microsoft.com/office/2007/relationships/media" Target="../media/media1.mp3"/><Relationship Id="rId7" Type="http://schemas.openxmlformats.org/officeDocument/2006/relationships/image" Target="../media/image46.png"/><Relationship Id="rId12" Type="http://schemas.openxmlformats.org/officeDocument/2006/relationships/slide" Target="slide14.xml"/><Relationship Id="rId2" Type="http://schemas.openxmlformats.org/officeDocument/2006/relationships/audio" Target="NULL" TargetMode="External"/><Relationship Id="rId1" Type="http://schemas.openxmlformats.org/officeDocument/2006/relationships/tags" Target="../tags/tag28.xml"/><Relationship Id="rId6" Type="http://schemas.openxmlformats.org/officeDocument/2006/relationships/image" Target="../media/image39.png"/><Relationship Id="rId11" Type="http://schemas.openxmlformats.org/officeDocument/2006/relationships/slide" Target="slide9.xml"/><Relationship Id="rId5" Type="http://schemas.openxmlformats.org/officeDocument/2006/relationships/notesSlide" Target="../notesSlides/notesSlide27.xml"/><Relationship Id="rId10" Type="http://schemas.openxmlformats.org/officeDocument/2006/relationships/slide" Target="slide45.xml"/><Relationship Id="rId4" Type="http://schemas.openxmlformats.org/officeDocument/2006/relationships/slideLayout" Target="../slideLayouts/slideLayout28.xml"/><Relationship Id="rId9" Type="http://schemas.openxmlformats.org/officeDocument/2006/relationships/image" Target="../media/image48.png"/></Relationships>
</file>

<file path=ppt/slides/_rels/slide28.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notesSlide" Target="../notesSlides/notesSlide28.xml"/><Relationship Id="rId7" Type="http://schemas.openxmlformats.org/officeDocument/2006/relationships/slide" Target="slide9.xml"/><Relationship Id="rId2" Type="http://schemas.openxmlformats.org/officeDocument/2006/relationships/slideLayout" Target="../slideLayouts/slideLayout28.xml"/><Relationship Id="rId1" Type="http://schemas.openxmlformats.org/officeDocument/2006/relationships/tags" Target="../tags/tag29.xml"/><Relationship Id="rId6" Type="http://schemas.openxmlformats.org/officeDocument/2006/relationships/slide" Target="slide45.xml"/><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notesSlide" Target="../notesSlides/notesSlide29.xml"/><Relationship Id="rId7" Type="http://schemas.openxmlformats.org/officeDocument/2006/relationships/slide" Target="slide9.xml"/><Relationship Id="rId2" Type="http://schemas.openxmlformats.org/officeDocument/2006/relationships/slideLayout" Target="../slideLayouts/slideLayout28.xml"/><Relationship Id="rId1" Type="http://schemas.openxmlformats.org/officeDocument/2006/relationships/tags" Target="../tags/tag30.xml"/><Relationship Id="rId6" Type="http://schemas.openxmlformats.org/officeDocument/2006/relationships/slide" Target="slide45.xml"/><Relationship Id="rId5" Type="http://schemas.openxmlformats.org/officeDocument/2006/relationships/image" Target="../media/image39.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notesSlide" Target="../notesSlides/notesSlide3.xml"/><Relationship Id="rId7" Type="http://schemas.openxmlformats.org/officeDocument/2006/relationships/slide" Target="slide45.xml"/><Relationship Id="rId2" Type="http://schemas.openxmlformats.org/officeDocument/2006/relationships/slideLayout" Target="../slideLayouts/slideLayout28.xml"/><Relationship Id="rId1" Type="http://schemas.openxmlformats.org/officeDocument/2006/relationships/tags" Target="../tags/tag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slide" Target="slide14.xml"/></Relationships>
</file>

<file path=ppt/slides/_rels/slide30.xml.rels><?xml version="1.0" encoding="UTF-8" standalone="yes"?>
<Relationships xmlns="http://schemas.openxmlformats.org/package/2006/relationships"><Relationship Id="rId8" Type="http://schemas.openxmlformats.org/officeDocument/2006/relationships/image" Target="../media/image47.svg"/><Relationship Id="rId3" Type="http://schemas.microsoft.com/office/2007/relationships/media" Target="../media/media2.mp3"/><Relationship Id="rId7" Type="http://schemas.openxmlformats.org/officeDocument/2006/relationships/image" Target="../media/image46.png"/><Relationship Id="rId12" Type="http://schemas.openxmlformats.org/officeDocument/2006/relationships/slide" Target="slide14.xml"/><Relationship Id="rId2" Type="http://schemas.openxmlformats.org/officeDocument/2006/relationships/audio" Target="NULL" TargetMode="External"/><Relationship Id="rId1" Type="http://schemas.openxmlformats.org/officeDocument/2006/relationships/tags" Target="../tags/tag31.xml"/><Relationship Id="rId6" Type="http://schemas.openxmlformats.org/officeDocument/2006/relationships/image" Target="../media/image51.jpeg"/><Relationship Id="rId11" Type="http://schemas.openxmlformats.org/officeDocument/2006/relationships/slide" Target="slide9.xml"/><Relationship Id="rId5" Type="http://schemas.openxmlformats.org/officeDocument/2006/relationships/notesSlide" Target="../notesSlides/notesSlide30.xml"/><Relationship Id="rId10" Type="http://schemas.openxmlformats.org/officeDocument/2006/relationships/slide" Target="slide45.xml"/><Relationship Id="rId4" Type="http://schemas.openxmlformats.org/officeDocument/2006/relationships/slideLayout" Target="../slideLayouts/slideLayout28.xml"/><Relationship Id="rId9" Type="http://schemas.openxmlformats.org/officeDocument/2006/relationships/image" Target="../media/image48.png"/></Relationships>
</file>

<file path=ppt/slides/_rels/slide31.xml.rels><?xml version="1.0" encoding="UTF-8" standalone="yes"?>
<Relationships xmlns="http://schemas.openxmlformats.org/package/2006/relationships"><Relationship Id="rId8" Type="http://schemas.openxmlformats.org/officeDocument/2006/relationships/image" Target="../media/image47.svg"/><Relationship Id="rId3" Type="http://schemas.microsoft.com/office/2007/relationships/media" Target="../media/media2.mp3"/><Relationship Id="rId7" Type="http://schemas.openxmlformats.org/officeDocument/2006/relationships/image" Target="../media/image46.png"/><Relationship Id="rId12" Type="http://schemas.openxmlformats.org/officeDocument/2006/relationships/slide" Target="slide14.xml"/><Relationship Id="rId2" Type="http://schemas.openxmlformats.org/officeDocument/2006/relationships/audio" Target="NULL" TargetMode="External"/><Relationship Id="rId1" Type="http://schemas.openxmlformats.org/officeDocument/2006/relationships/tags" Target="../tags/tag32.xml"/><Relationship Id="rId6" Type="http://schemas.openxmlformats.org/officeDocument/2006/relationships/image" Target="../media/image52.jpeg"/><Relationship Id="rId11" Type="http://schemas.openxmlformats.org/officeDocument/2006/relationships/slide" Target="slide9.xml"/><Relationship Id="rId5" Type="http://schemas.openxmlformats.org/officeDocument/2006/relationships/notesSlide" Target="../notesSlides/notesSlide31.xml"/><Relationship Id="rId10" Type="http://schemas.openxmlformats.org/officeDocument/2006/relationships/slide" Target="slide45.xml"/><Relationship Id="rId4" Type="http://schemas.openxmlformats.org/officeDocument/2006/relationships/slideLayout" Target="../slideLayouts/slideLayout28.xml"/><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8" Type="http://schemas.openxmlformats.org/officeDocument/2006/relationships/image" Target="../media/image47.svg"/><Relationship Id="rId3" Type="http://schemas.microsoft.com/office/2007/relationships/media" Target="../media/media2.mp3"/><Relationship Id="rId7" Type="http://schemas.openxmlformats.org/officeDocument/2006/relationships/image" Target="../media/image46.png"/><Relationship Id="rId12" Type="http://schemas.openxmlformats.org/officeDocument/2006/relationships/slide" Target="slide14.xml"/><Relationship Id="rId2" Type="http://schemas.openxmlformats.org/officeDocument/2006/relationships/audio" Target="NULL" TargetMode="External"/><Relationship Id="rId1" Type="http://schemas.openxmlformats.org/officeDocument/2006/relationships/tags" Target="../tags/tag33.xml"/><Relationship Id="rId6" Type="http://schemas.openxmlformats.org/officeDocument/2006/relationships/image" Target="../media/image52.jpeg"/><Relationship Id="rId11" Type="http://schemas.openxmlformats.org/officeDocument/2006/relationships/slide" Target="slide9.xml"/><Relationship Id="rId5" Type="http://schemas.openxmlformats.org/officeDocument/2006/relationships/notesSlide" Target="../notesSlides/notesSlide32.xml"/><Relationship Id="rId10" Type="http://schemas.openxmlformats.org/officeDocument/2006/relationships/slide" Target="slide45.xml"/><Relationship Id="rId4" Type="http://schemas.openxmlformats.org/officeDocument/2006/relationships/slideLayout" Target="../slideLayouts/slideLayout28.xml"/><Relationship Id="rId9" Type="http://schemas.openxmlformats.org/officeDocument/2006/relationships/image" Target="../media/image48.png"/></Relationships>
</file>

<file path=ppt/slides/_rels/slide33.xml.rels><?xml version="1.0" encoding="UTF-8" standalone="yes"?>
<Relationships xmlns="http://schemas.openxmlformats.org/package/2006/relationships"><Relationship Id="rId8" Type="http://schemas.openxmlformats.org/officeDocument/2006/relationships/image" Target="../media/image47.svg"/><Relationship Id="rId3" Type="http://schemas.microsoft.com/office/2007/relationships/media" Target="../media/media2.mp3"/><Relationship Id="rId7" Type="http://schemas.openxmlformats.org/officeDocument/2006/relationships/image" Target="../media/image46.png"/><Relationship Id="rId12" Type="http://schemas.openxmlformats.org/officeDocument/2006/relationships/slide" Target="slide14.xml"/><Relationship Id="rId2" Type="http://schemas.openxmlformats.org/officeDocument/2006/relationships/audio" Target="NULL" TargetMode="External"/><Relationship Id="rId1" Type="http://schemas.openxmlformats.org/officeDocument/2006/relationships/tags" Target="../tags/tag34.xml"/><Relationship Id="rId6" Type="http://schemas.openxmlformats.org/officeDocument/2006/relationships/image" Target="../media/image52.jpeg"/><Relationship Id="rId11" Type="http://schemas.openxmlformats.org/officeDocument/2006/relationships/slide" Target="slide9.xml"/><Relationship Id="rId5" Type="http://schemas.openxmlformats.org/officeDocument/2006/relationships/notesSlide" Target="../notesSlides/notesSlide33.xml"/><Relationship Id="rId10" Type="http://schemas.openxmlformats.org/officeDocument/2006/relationships/slide" Target="slide45.xml"/><Relationship Id="rId4" Type="http://schemas.openxmlformats.org/officeDocument/2006/relationships/slideLayout" Target="../slideLayouts/slideLayout28.xml"/><Relationship Id="rId9" Type="http://schemas.openxmlformats.org/officeDocument/2006/relationships/image" Target="../media/image48.png"/></Relationships>
</file>

<file path=ppt/slides/_rels/slide34.xml.rels><?xml version="1.0" encoding="UTF-8" standalone="yes"?>
<Relationships xmlns="http://schemas.openxmlformats.org/package/2006/relationships"><Relationship Id="rId8" Type="http://schemas.openxmlformats.org/officeDocument/2006/relationships/image" Target="../media/image47.svg"/><Relationship Id="rId3" Type="http://schemas.microsoft.com/office/2007/relationships/media" Target="../media/media2.mp3"/><Relationship Id="rId7" Type="http://schemas.openxmlformats.org/officeDocument/2006/relationships/image" Target="../media/image46.png"/><Relationship Id="rId12" Type="http://schemas.openxmlformats.org/officeDocument/2006/relationships/slide" Target="slide14.xml"/><Relationship Id="rId2" Type="http://schemas.openxmlformats.org/officeDocument/2006/relationships/audio" Target="NULL" TargetMode="External"/><Relationship Id="rId1" Type="http://schemas.openxmlformats.org/officeDocument/2006/relationships/tags" Target="../tags/tag35.xml"/><Relationship Id="rId6" Type="http://schemas.openxmlformats.org/officeDocument/2006/relationships/image" Target="../media/image52.jpeg"/><Relationship Id="rId11" Type="http://schemas.openxmlformats.org/officeDocument/2006/relationships/slide" Target="slide9.xml"/><Relationship Id="rId5" Type="http://schemas.openxmlformats.org/officeDocument/2006/relationships/notesSlide" Target="../notesSlides/notesSlide34.xml"/><Relationship Id="rId10" Type="http://schemas.openxmlformats.org/officeDocument/2006/relationships/slide" Target="slide45.xml"/><Relationship Id="rId4" Type="http://schemas.openxmlformats.org/officeDocument/2006/relationships/slideLayout" Target="../slideLayouts/slideLayout28.xml"/><Relationship Id="rId9" Type="http://schemas.openxmlformats.org/officeDocument/2006/relationships/image" Target="../media/image48.png"/></Relationships>
</file>

<file path=ppt/slides/_rels/slide35.xml.rels><?xml version="1.0" encoding="UTF-8" standalone="yes"?>
<Relationships xmlns="http://schemas.openxmlformats.org/package/2006/relationships"><Relationship Id="rId8" Type="http://schemas.openxmlformats.org/officeDocument/2006/relationships/image" Target="../media/image47.svg"/><Relationship Id="rId3" Type="http://schemas.microsoft.com/office/2007/relationships/media" Target="../media/media2.mp3"/><Relationship Id="rId7" Type="http://schemas.openxmlformats.org/officeDocument/2006/relationships/image" Target="../media/image46.png"/><Relationship Id="rId12" Type="http://schemas.openxmlformats.org/officeDocument/2006/relationships/slide" Target="slide14.xml"/><Relationship Id="rId2" Type="http://schemas.openxmlformats.org/officeDocument/2006/relationships/audio" Target="NULL" TargetMode="External"/><Relationship Id="rId1" Type="http://schemas.openxmlformats.org/officeDocument/2006/relationships/tags" Target="../tags/tag36.xml"/><Relationship Id="rId6" Type="http://schemas.openxmlformats.org/officeDocument/2006/relationships/image" Target="../media/image53.png"/><Relationship Id="rId11" Type="http://schemas.openxmlformats.org/officeDocument/2006/relationships/slide" Target="slide9.xml"/><Relationship Id="rId5" Type="http://schemas.openxmlformats.org/officeDocument/2006/relationships/notesSlide" Target="../notesSlides/notesSlide35.xml"/><Relationship Id="rId10" Type="http://schemas.openxmlformats.org/officeDocument/2006/relationships/slide" Target="slide45.xml"/><Relationship Id="rId4" Type="http://schemas.openxmlformats.org/officeDocument/2006/relationships/slideLayout" Target="../slideLayouts/slideLayout28.xml"/><Relationship Id="rId9" Type="http://schemas.openxmlformats.org/officeDocument/2006/relationships/image" Target="../media/image48.png"/></Relationships>
</file>

<file path=ppt/slides/_rels/slide36.xml.rels><?xml version="1.0" encoding="UTF-8" standalone="yes"?>
<Relationships xmlns="http://schemas.openxmlformats.org/package/2006/relationships"><Relationship Id="rId8" Type="http://schemas.openxmlformats.org/officeDocument/2006/relationships/image" Target="../media/image47.svg"/><Relationship Id="rId3" Type="http://schemas.microsoft.com/office/2007/relationships/media" Target="../media/media2.mp3"/><Relationship Id="rId7" Type="http://schemas.openxmlformats.org/officeDocument/2006/relationships/image" Target="../media/image46.png"/><Relationship Id="rId12" Type="http://schemas.openxmlformats.org/officeDocument/2006/relationships/slide" Target="slide14.xml"/><Relationship Id="rId2" Type="http://schemas.openxmlformats.org/officeDocument/2006/relationships/audio" Target="NULL" TargetMode="External"/><Relationship Id="rId1" Type="http://schemas.openxmlformats.org/officeDocument/2006/relationships/tags" Target="../tags/tag37.xml"/><Relationship Id="rId6" Type="http://schemas.openxmlformats.org/officeDocument/2006/relationships/image" Target="../media/image53.png"/><Relationship Id="rId11" Type="http://schemas.openxmlformats.org/officeDocument/2006/relationships/slide" Target="slide9.xml"/><Relationship Id="rId5" Type="http://schemas.openxmlformats.org/officeDocument/2006/relationships/notesSlide" Target="../notesSlides/notesSlide36.xml"/><Relationship Id="rId10" Type="http://schemas.openxmlformats.org/officeDocument/2006/relationships/slide" Target="slide45.xml"/><Relationship Id="rId4" Type="http://schemas.openxmlformats.org/officeDocument/2006/relationships/slideLayout" Target="../slideLayouts/slideLayout28.xml"/><Relationship Id="rId9" Type="http://schemas.openxmlformats.org/officeDocument/2006/relationships/image" Target="../media/image48.png"/></Relationships>
</file>

<file path=ppt/slides/_rels/slide37.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notesSlide" Target="../notesSlides/notesSlide37.xml"/><Relationship Id="rId7" Type="http://schemas.openxmlformats.org/officeDocument/2006/relationships/slide" Target="slide45.xml"/><Relationship Id="rId2" Type="http://schemas.openxmlformats.org/officeDocument/2006/relationships/slideLayout" Target="../slideLayouts/slideLayout28.xml"/><Relationship Id="rId1" Type="http://schemas.openxmlformats.org/officeDocument/2006/relationships/tags" Target="../tags/tag38.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slide" Target="slide14.xml"/></Relationships>
</file>

<file path=ppt/slides/_rels/slide38.xml.rels><?xml version="1.0" encoding="UTF-8" standalone="yes"?>
<Relationships xmlns="http://schemas.openxmlformats.org/package/2006/relationships"><Relationship Id="rId8" Type="http://schemas.openxmlformats.org/officeDocument/2006/relationships/image" Target="../media/image47.svg"/><Relationship Id="rId3" Type="http://schemas.microsoft.com/office/2007/relationships/media" Target="../media/media2.mp3"/><Relationship Id="rId7" Type="http://schemas.openxmlformats.org/officeDocument/2006/relationships/image" Target="../media/image46.png"/><Relationship Id="rId12" Type="http://schemas.openxmlformats.org/officeDocument/2006/relationships/slide" Target="slide14.xml"/><Relationship Id="rId2" Type="http://schemas.openxmlformats.org/officeDocument/2006/relationships/audio" Target="NULL" TargetMode="External"/><Relationship Id="rId1" Type="http://schemas.openxmlformats.org/officeDocument/2006/relationships/tags" Target="../tags/tag39.xml"/><Relationship Id="rId6" Type="http://schemas.openxmlformats.org/officeDocument/2006/relationships/image" Target="../media/image53.png"/><Relationship Id="rId11" Type="http://schemas.openxmlformats.org/officeDocument/2006/relationships/slide" Target="slide9.xml"/><Relationship Id="rId5" Type="http://schemas.openxmlformats.org/officeDocument/2006/relationships/notesSlide" Target="../notesSlides/notesSlide38.xml"/><Relationship Id="rId10" Type="http://schemas.openxmlformats.org/officeDocument/2006/relationships/slide" Target="slide45.xml"/><Relationship Id="rId4" Type="http://schemas.openxmlformats.org/officeDocument/2006/relationships/slideLayout" Target="../slideLayouts/slideLayout28.xml"/><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notesSlide" Target="../notesSlides/notesSlide39.xml"/><Relationship Id="rId7" Type="http://schemas.openxmlformats.org/officeDocument/2006/relationships/slide" Target="slide9.xml"/><Relationship Id="rId2" Type="http://schemas.openxmlformats.org/officeDocument/2006/relationships/slideLayout" Target="../slideLayouts/slideLayout28.xml"/><Relationship Id="rId1" Type="http://schemas.openxmlformats.org/officeDocument/2006/relationships/tags" Target="../tags/tag40.xml"/><Relationship Id="rId6" Type="http://schemas.openxmlformats.org/officeDocument/2006/relationships/slide" Target="slide45.xml"/><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notesSlide" Target="../notesSlides/notesSlide4.xml"/><Relationship Id="rId7" Type="http://schemas.openxmlformats.org/officeDocument/2006/relationships/slide" Target="slide45.xml"/><Relationship Id="rId2" Type="http://schemas.openxmlformats.org/officeDocument/2006/relationships/slideLayout" Target="../slideLayouts/slideLayout28.xml"/><Relationship Id="rId1" Type="http://schemas.openxmlformats.org/officeDocument/2006/relationships/tags" Target="../tags/tag5.xml"/><Relationship Id="rId6" Type="http://schemas.openxmlformats.org/officeDocument/2006/relationships/image" Target="../media/image38.png"/><Relationship Id="rId5" Type="http://schemas.openxmlformats.org/officeDocument/2006/relationships/customXml" Target="../ink/ink1.xml"/><Relationship Id="rId4" Type="http://schemas.openxmlformats.org/officeDocument/2006/relationships/image" Target="../media/image37.jpeg"/><Relationship Id="rId9" Type="http://schemas.openxmlformats.org/officeDocument/2006/relationships/slide" Target="slide14.xml"/></Relationships>
</file>

<file path=ppt/slides/_rels/slide4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notesSlide" Target="../notesSlides/notesSlide40.xml"/><Relationship Id="rId7" Type="http://schemas.openxmlformats.org/officeDocument/2006/relationships/slide" Target="slide45.xml"/><Relationship Id="rId2" Type="http://schemas.openxmlformats.org/officeDocument/2006/relationships/slideLayout" Target="../slideLayouts/slideLayout28.xml"/><Relationship Id="rId1" Type="http://schemas.openxmlformats.org/officeDocument/2006/relationships/tags" Target="../tags/tag41.xml"/><Relationship Id="rId6" Type="http://schemas.microsoft.com/office/2007/relationships/hdphoto" Target="../media/hdphoto2.wdp"/><Relationship Id="rId5" Type="http://schemas.openxmlformats.org/officeDocument/2006/relationships/image" Target="../media/image60.png"/><Relationship Id="rId4" Type="http://schemas.openxmlformats.org/officeDocument/2006/relationships/image" Target="../media/image59.jpeg"/><Relationship Id="rId9" Type="http://schemas.openxmlformats.org/officeDocument/2006/relationships/slide" Target="slide14.xml"/></Relationships>
</file>

<file path=ppt/slides/_rels/slide41.xml.rels><?xml version="1.0" encoding="UTF-8" standalone="yes"?>
<Relationships xmlns="http://schemas.openxmlformats.org/package/2006/relationships"><Relationship Id="rId8" Type="http://schemas.openxmlformats.org/officeDocument/2006/relationships/image" Target="../media/image47.svg"/><Relationship Id="rId3" Type="http://schemas.microsoft.com/office/2007/relationships/media" Target="../media/media1.mp3"/><Relationship Id="rId7" Type="http://schemas.openxmlformats.org/officeDocument/2006/relationships/image" Target="../media/image46.png"/><Relationship Id="rId12" Type="http://schemas.openxmlformats.org/officeDocument/2006/relationships/slide" Target="slide14.xml"/><Relationship Id="rId2" Type="http://schemas.openxmlformats.org/officeDocument/2006/relationships/audio" Target="NULL" TargetMode="External"/><Relationship Id="rId1" Type="http://schemas.openxmlformats.org/officeDocument/2006/relationships/tags" Target="../tags/tag42.xml"/><Relationship Id="rId6" Type="http://schemas.openxmlformats.org/officeDocument/2006/relationships/image" Target="../media/image61.png"/><Relationship Id="rId11" Type="http://schemas.openxmlformats.org/officeDocument/2006/relationships/slide" Target="slide9.xml"/><Relationship Id="rId5" Type="http://schemas.openxmlformats.org/officeDocument/2006/relationships/notesSlide" Target="../notesSlides/notesSlide41.xml"/><Relationship Id="rId10" Type="http://schemas.openxmlformats.org/officeDocument/2006/relationships/slide" Target="slide45.xml"/><Relationship Id="rId4" Type="http://schemas.openxmlformats.org/officeDocument/2006/relationships/slideLayout" Target="../slideLayouts/slideLayout28.xml"/><Relationship Id="rId9" Type="http://schemas.openxmlformats.org/officeDocument/2006/relationships/image" Target="../media/image48.png"/></Relationships>
</file>

<file path=ppt/slides/_rels/slide42.xml.rels><?xml version="1.0" encoding="UTF-8" standalone="yes"?>
<Relationships xmlns="http://schemas.openxmlformats.org/package/2006/relationships"><Relationship Id="rId8" Type="http://schemas.openxmlformats.org/officeDocument/2006/relationships/slide" Target="slide45.xml"/><Relationship Id="rId3" Type="http://schemas.microsoft.com/office/2007/relationships/media" Target="../media/media1.mp3"/><Relationship Id="rId7" Type="http://schemas.openxmlformats.org/officeDocument/2006/relationships/image" Target="../media/image48.png"/><Relationship Id="rId2" Type="http://schemas.openxmlformats.org/officeDocument/2006/relationships/audio" Target="NULL" TargetMode="External"/><Relationship Id="rId1" Type="http://schemas.openxmlformats.org/officeDocument/2006/relationships/tags" Target="../tags/tag43.xml"/><Relationship Id="rId6" Type="http://schemas.openxmlformats.org/officeDocument/2006/relationships/image" Target="../media/image61.png"/><Relationship Id="rId5" Type="http://schemas.openxmlformats.org/officeDocument/2006/relationships/notesSlide" Target="../notesSlides/notesSlide42.xml"/><Relationship Id="rId10" Type="http://schemas.openxmlformats.org/officeDocument/2006/relationships/slide" Target="slide14.xml"/><Relationship Id="rId4" Type="http://schemas.openxmlformats.org/officeDocument/2006/relationships/slideLayout" Target="../slideLayouts/slideLayout28.xml"/><Relationship Id="rId9" Type="http://schemas.openxmlformats.org/officeDocument/2006/relationships/slide" Target="slide9.xml"/></Relationships>
</file>

<file path=ppt/slides/_rels/slide43.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slide" Target="slide9.xml"/><Relationship Id="rId3" Type="http://schemas.microsoft.com/office/2007/relationships/media" Target="../media/media1.mp3"/><Relationship Id="rId7" Type="http://schemas.openxmlformats.org/officeDocument/2006/relationships/customXml" Target="../ink/ink3.xml"/><Relationship Id="rId12" Type="http://schemas.openxmlformats.org/officeDocument/2006/relationships/slide" Target="slide45.xml"/><Relationship Id="rId2" Type="http://schemas.openxmlformats.org/officeDocument/2006/relationships/audio" Target="NULL" TargetMode="External"/><Relationship Id="rId1" Type="http://schemas.openxmlformats.org/officeDocument/2006/relationships/tags" Target="../tags/tag44.xml"/><Relationship Id="rId6" Type="http://schemas.openxmlformats.org/officeDocument/2006/relationships/image" Target="../media/image61.png"/><Relationship Id="rId11" Type="http://schemas.openxmlformats.org/officeDocument/2006/relationships/image" Target="../media/image48.png"/><Relationship Id="rId5" Type="http://schemas.openxmlformats.org/officeDocument/2006/relationships/notesSlide" Target="../notesSlides/notesSlide43.xml"/><Relationship Id="rId10" Type="http://schemas.openxmlformats.org/officeDocument/2006/relationships/image" Target="../media/image47.svg"/><Relationship Id="rId4" Type="http://schemas.openxmlformats.org/officeDocument/2006/relationships/slideLayout" Target="../slideLayouts/slideLayout28.xml"/><Relationship Id="rId9" Type="http://schemas.openxmlformats.org/officeDocument/2006/relationships/image" Target="../media/image46.png"/><Relationship Id="rId14" Type="http://schemas.openxmlformats.org/officeDocument/2006/relationships/slide" Target="slide1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slide" Target="slide14.xml"/><Relationship Id="rId2" Type="http://schemas.openxmlformats.org/officeDocument/2006/relationships/slideLayout" Target="../slideLayouts/slideLayout28.xml"/><Relationship Id="rId1" Type="http://schemas.openxmlformats.org/officeDocument/2006/relationships/tags" Target="../tags/tag45.xml"/><Relationship Id="rId6" Type="http://schemas.openxmlformats.org/officeDocument/2006/relationships/slide" Target="slide9.xml"/><Relationship Id="rId5" Type="http://schemas.openxmlformats.org/officeDocument/2006/relationships/slide" Target="slide45.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5.xml"/><Relationship Id="rId1" Type="http://schemas.openxmlformats.org/officeDocument/2006/relationships/tags" Target="../tags/tag46.xml"/><Relationship Id="rId6" Type="http://schemas.openxmlformats.org/officeDocument/2006/relationships/slide" Target="slide14.xml"/><Relationship Id="rId5" Type="http://schemas.openxmlformats.org/officeDocument/2006/relationships/slide" Target="slide9.xml"/><Relationship Id="rId4" Type="http://schemas.openxmlformats.org/officeDocument/2006/relationships/slide" Target="slide45.xml"/></Relationships>
</file>

<file path=ppt/slides/_rels/slide4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45.xml"/><Relationship Id="rId3" Type="http://schemas.openxmlformats.org/officeDocument/2006/relationships/notesSlide" Target="../notesSlides/notesSlide46.xml"/><Relationship Id="rId7" Type="http://schemas.openxmlformats.org/officeDocument/2006/relationships/image" Target="../media/image64.png"/><Relationship Id="rId12" Type="http://schemas.openxmlformats.org/officeDocument/2006/relationships/image" Target="../media/image66.png"/><Relationship Id="rId2" Type="http://schemas.openxmlformats.org/officeDocument/2006/relationships/slideLayout" Target="../slideLayouts/slideLayout17.xml"/><Relationship Id="rId1" Type="http://schemas.openxmlformats.org/officeDocument/2006/relationships/tags" Target="../tags/tag4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63.png"/><Relationship Id="rId15" Type="http://schemas.openxmlformats.org/officeDocument/2006/relationships/slide" Target="slide14.xml"/><Relationship Id="rId10" Type="http://schemas.openxmlformats.org/officeDocument/2006/relationships/image" Target="../media/image65.png"/><Relationship Id="rId4" Type="http://schemas.openxmlformats.org/officeDocument/2006/relationships/image" Target="../media/image62.png"/><Relationship Id="rId9" Type="http://schemas.openxmlformats.org/officeDocument/2006/relationships/image" Target="../media/image39.png"/><Relationship Id="rId14" Type="http://schemas.openxmlformats.org/officeDocument/2006/relationships/slide" Target="slide9.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6.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2.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notesSlide" Target="../notesSlides/notesSlide5.xml"/><Relationship Id="rId7" Type="http://schemas.openxmlformats.org/officeDocument/2006/relationships/image" Target="../media/image37.jpeg"/><Relationship Id="rId2" Type="http://schemas.openxmlformats.org/officeDocument/2006/relationships/slideLayout" Target="../slideLayouts/slideLayout28.xml"/><Relationship Id="rId1" Type="http://schemas.openxmlformats.org/officeDocument/2006/relationships/tags" Target="../tags/tag6.xml"/><Relationship Id="rId6" Type="http://schemas.openxmlformats.org/officeDocument/2006/relationships/image" Target="../media/image38.png"/><Relationship Id="rId5" Type="http://schemas.openxmlformats.org/officeDocument/2006/relationships/customXml" Target="../ink/ink2.xml"/><Relationship Id="rId10" Type="http://schemas.openxmlformats.org/officeDocument/2006/relationships/slide" Target="slide14.xml"/><Relationship Id="rId4" Type="http://schemas.openxmlformats.org/officeDocument/2006/relationships/image" Target="../media/image39.png"/><Relationship Id="rId9" Type="http://schemas.openxmlformats.org/officeDocument/2006/relationships/slide" Target="slide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slide" Target="slide14.xml"/><Relationship Id="rId2" Type="http://schemas.openxmlformats.org/officeDocument/2006/relationships/slideLayout" Target="../slideLayouts/slideLayout28.xml"/><Relationship Id="rId1" Type="http://schemas.openxmlformats.org/officeDocument/2006/relationships/tags" Target="../tags/tag7.xml"/><Relationship Id="rId6" Type="http://schemas.openxmlformats.org/officeDocument/2006/relationships/slide" Target="slide9.xml"/><Relationship Id="rId5" Type="http://schemas.openxmlformats.org/officeDocument/2006/relationships/slide" Target="slide45.xml"/><Relationship Id="rId4" Type="http://schemas.openxmlformats.org/officeDocument/2006/relationships/image" Target="../media/image4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slide" Target="slide14.xml"/><Relationship Id="rId2" Type="http://schemas.openxmlformats.org/officeDocument/2006/relationships/slideLayout" Target="../slideLayouts/slideLayout28.xml"/><Relationship Id="rId1" Type="http://schemas.openxmlformats.org/officeDocument/2006/relationships/tags" Target="../tags/tag8.xml"/><Relationship Id="rId6" Type="http://schemas.openxmlformats.org/officeDocument/2006/relationships/slide" Target="slide9.xml"/><Relationship Id="rId5" Type="http://schemas.openxmlformats.org/officeDocument/2006/relationships/slide" Target="slide45.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slide" Target="slide14.xml"/><Relationship Id="rId2" Type="http://schemas.openxmlformats.org/officeDocument/2006/relationships/slideLayout" Target="../slideLayouts/slideLayout28.xml"/><Relationship Id="rId1" Type="http://schemas.openxmlformats.org/officeDocument/2006/relationships/tags" Target="../tags/tag9.xml"/><Relationship Id="rId6" Type="http://schemas.openxmlformats.org/officeDocument/2006/relationships/slide" Target="slide9.xml"/><Relationship Id="rId5" Type="http://schemas.openxmlformats.org/officeDocument/2006/relationships/slide" Target="slide45.xm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notesSlide" Target="../notesSlides/notesSlide9.xml"/><Relationship Id="rId7" Type="http://schemas.openxmlformats.org/officeDocument/2006/relationships/slide" Target="slide9.xml"/><Relationship Id="rId2" Type="http://schemas.openxmlformats.org/officeDocument/2006/relationships/slideLayout" Target="../slideLayouts/slideLayout28.xml"/><Relationship Id="rId1" Type="http://schemas.openxmlformats.org/officeDocument/2006/relationships/tags" Target="../tags/tag10.xml"/><Relationship Id="rId6" Type="http://schemas.openxmlformats.org/officeDocument/2006/relationships/slide" Target="slide45.xml"/><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81">
            <a:extLst>
              <a:ext uri="{FF2B5EF4-FFF2-40B4-BE49-F238E27FC236}">
                <a16:creationId xmlns:a16="http://schemas.microsoft.com/office/drawing/2014/main" id="{4691856A-95CB-E1EF-011A-3777260FD28C}"/>
              </a:ext>
            </a:extLst>
          </p:cNvPr>
          <p:cNvSpPr txBox="1"/>
          <p:nvPr/>
        </p:nvSpPr>
        <p:spPr>
          <a:xfrm>
            <a:off x="8791055" y="1431738"/>
            <a:ext cx="3068090" cy="561787"/>
          </a:xfrm>
          <a:prstGeom prst="rect">
            <a:avLst/>
          </a:prstGeom>
        </p:spPr>
        <p:txBody>
          <a:bodyPr vert="horz" wrap="square" lIns="0" tIns="7714" rIns="0" bIns="0" rtlCol="0">
            <a:spAutoFit/>
          </a:bodyPr>
          <a:lstStyle/>
          <a:p>
            <a:pPr marL="7714">
              <a:spcBef>
                <a:spcPts val="61"/>
              </a:spcBef>
            </a:pPr>
            <a:r>
              <a:rPr sz="3600" b="1" spc="73" dirty="0">
                <a:solidFill>
                  <a:srgbClr val="FFFFFF"/>
                </a:solidFill>
                <a:latin typeface="Calibri"/>
                <a:cs typeface="Calibri"/>
              </a:rPr>
              <a:t>Post-</a:t>
            </a:r>
            <a:r>
              <a:rPr sz="3600" b="1" spc="64" dirty="0">
                <a:solidFill>
                  <a:srgbClr val="FFFFFF"/>
                </a:solidFill>
                <a:latin typeface="Calibri"/>
                <a:cs typeface="Calibri"/>
              </a:rPr>
              <a:t>reading</a:t>
            </a:r>
            <a:endParaRPr sz="3600" dirty="0">
              <a:latin typeface="Calibri"/>
              <a:cs typeface="Calibri"/>
            </a:endParaRPr>
          </a:p>
        </p:txBody>
      </p:sp>
      <p:sp>
        <p:nvSpPr>
          <p:cNvPr id="2" name="TextBox 1">
            <a:extLst>
              <a:ext uri="{FF2B5EF4-FFF2-40B4-BE49-F238E27FC236}">
                <a16:creationId xmlns:a16="http://schemas.microsoft.com/office/drawing/2014/main" id="{E5A35970-EC9B-FDA2-4F12-7E23A7F7FF24}"/>
              </a:ext>
            </a:extLst>
          </p:cNvPr>
          <p:cNvSpPr txBox="1"/>
          <p:nvPr/>
        </p:nvSpPr>
        <p:spPr>
          <a:xfrm>
            <a:off x="3048000" y="3664147"/>
            <a:ext cx="60960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A day at a zoo</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3">
            <a:extLst>
              <a:ext uri="{FF2B5EF4-FFF2-40B4-BE49-F238E27FC236}">
                <a16:creationId xmlns:a16="http://schemas.microsoft.com/office/drawing/2014/main" id="{5C506818-A33A-FC43-92EC-4A2E0F029EF5}"/>
              </a:ext>
            </a:extLst>
          </p:cNvPr>
          <p:cNvSpPr txBox="1"/>
          <p:nvPr/>
        </p:nvSpPr>
        <p:spPr>
          <a:xfrm>
            <a:off x="9144000" y="469072"/>
            <a:ext cx="3448050" cy="68371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600"/>
              </a:lnSpc>
            </a:pPr>
            <a:r>
              <a:rPr lang="en-US" sz="4400" b="1" dirty="0">
                <a:solidFill>
                  <a:schemeClr val="bg1"/>
                </a:solidFill>
              </a:rPr>
              <a:t>Chapter 4</a:t>
            </a:r>
          </a:p>
        </p:txBody>
      </p:sp>
    </p:spTree>
    <p:custDataLst>
      <p:tags r:id="rId1"/>
    </p:custDataLst>
    <p:extLst>
      <p:ext uri="{BB962C8B-B14F-4D97-AF65-F5344CB8AC3E}">
        <p14:creationId xmlns:p14="http://schemas.microsoft.com/office/powerpoint/2010/main" val="1229403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FDFF"/>
        </a:solidFill>
        <a:effectLst/>
      </p:bgPr>
    </p:bg>
    <p:spTree>
      <p:nvGrpSpPr>
        <p:cNvPr id="1" name="">
          <a:extLst>
            <a:ext uri="{FF2B5EF4-FFF2-40B4-BE49-F238E27FC236}">
              <a16:creationId xmlns:a16="http://schemas.microsoft.com/office/drawing/2014/main" id="{C8DB4023-B7C9-15F3-078B-45233A675C46}"/>
            </a:ext>
          </a:extLst>
        </p:cNvPr>
        <p:cNvGrpSpPr/>
        <p:nvPr/>
      </p:nvGrpSpPr>
      <p:grpSpPr>
        <a:xfrm>
          <a:off x="0" y="0"/>
          <a:ext cx="0" cy="0"/>
          <a:chOff x="0" y="0"/>
          <a:chExt cx="0" cy="0"/>
        </a:xfrm>
      </p:grpSpPr>
      <p:sp>
        <p:nvSpPr>
          <p:cNvPr id="10" name="object 81">
            <a:extLst>
              <a:ext uri="{FF2B5EF4-FFF2-40B4-BE49-F238E27FC236}">
                <a16:creationId xmlns:a16="http://schemas.microsoft.com/office/drawing/2014/main" id="{0A563C71-41A8-779C-2133-A3983F0625DD}"/>
              </a:ext>
            </a:extLst>
          </p:cNvPr>
          <p:cNvSpPr txBox="1"/>
          <p:nvPr/>
        </p:nvSpPr>
        <p:spPr>
          <a:xfrm>
            <a:off x="417028" y="356680"/>
            <a:ext cx="11373919" cy="561787"/>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The writer tells the story in a fun way. </a:t>
            </a:r>
            <a:endParaRPr lang="en-HK" sz="3600" b="1" spc="73" dirty="0">
              <a:solidFill>
                <a:schemeClr val="tx1"/>
              </a:solidFill>
              <a:latin typeface="Calibri" panose="020F0502020204030204" pitchFamily="34" charset="0"/>
              <a:cs typeface="Calibri"/>
            </a:endParaRPr>
          </a:p>
        </p:txBody>
      </p:sp>
      <p:grpSp>
        <p:nvGrpSpPr>
          <p:cNvPr id="2" name="Group 1">
            <a:extLst>
              <a:ext uri="{FF2B5EF4-FFF2-40B4-BE49-F238E27FC236}">
                <a16:creationId xmlns:a16="http://schemas.microsoft.com/office/drawing/2014/main" id="{67538961-4B0E-2A50-4C24-9DFEF34CE875}"/>
              </a:ext>
            </a:extLst>
          </p:cNvPr>
          <p:cNvGrpSpPr/>
          <p:nvPr/>
        </p:nvGrpSpPr>
        <p:grpSpPr>
          <a:xfrm>
            <a:off x="2160308" y="1341120"/>
            <a:ext cx="7825987" cy="5455921"/>
            <a:chOff x="2400300" y="1148080"/>
            <a:chExt cx="7825987" cy="5455921"/>
          </a:xfrm>
        </p:grpSpPr>
        <p:pic>
          <p:nvPicPr>
            <p:cNvPr id="3" name="Picture 2">
              <a:extLst>
                <a:ext uri="{FF2B5EF4-FFF2-40B4-BE49-F238E27FC236}">
                  <a16:creationId xmlns:a16="http://schemas.microsoft.com/office/drawing/2014/main" id="{F6EB0DBB-D54E-EBE4-A617-AC90BA4E88FA}"/>
                </a:ext>
              </a:extLst>
            </p:cNvPr>
            <p:cNvPicPr>
              <a:picLocks noChangeAspect="1"/>
            </p:cNvPicPr>
            <p:nvPr/>
          </p:nvPicPr>
          <p:blipFill>
            <a:blip r:embed="rId4">
              <a:extLst>
                <a:ext uri="{28A0092B-C50C-407E-A947-70E740481C1C}">
                  <a14:useLocalDpi xmlns:a14="http://schemas.microsoft.com/office/drawing/2010/main" val="0"/>
                </a:ext>
              </a:extLst>
            </a:blip>
            <a:srcRect t="-254" b="2152"/>
            <a:stretch>
              <a:fillRect/>
            </a:stretch>
          </p:blipFill>
          <p:spPr>
            <a:xfrm>
              <a:off x="2400300" y="1148080"/>
              <a:ext cx="3892772" cy="5385647"/>
            </a:xfrm>
            <a:prstGeom prst="rect">
              <a:avLst/>
            </a:prstGeom>
            <a:ln>
              <a:noFill/>
            </a:ln>
          </p:spPr>
        </p:pic>
        <p:pic>
          <p:nvPicPr>
            <p:cNvPr id="4" name="Picture 3">
              <a:extLst>
                <a:ext uri="{FF2B5EF4-FFF2-40B4-BE49-F238E27FC236}">
                  <a16:creationId xmlns:a16="http://schemas.microsoft.com/office/drawing/2014/main" id="{764DB14C-CF14-D2EF-7517-D3EFF7758234}"/>
                </a:ext>
              </a:extLst>
            </p:cNvPr>
            <p:cNvPicPr>
              <a:picLocks noChangeAspect="1"/>
            </p:cNvPicPr>
            <p:nvPr/>
          </p:nvPicPr>
          <p:blipFill>
            <a:blip r:embed="rId5">
              <a:extLst>
                <a:ext uri="{28A0092B-C50C-407E-A947-70E740481C1C}">
                  <a14:useLocalDpi xmlns:a14="http://schemas.microsoft.com/office/drawing/2010/main" val="0"/>
                </a:ext>
              </a:extLst>
            </a:blip>
            <a:srcRect t="-399" b="1983"/>
            <a:stretch>
              <a:fillRect/>
            </a:stretch>
          </p:blipFill>
          <p:spPr>
            <a:xfrm>
              <a:off x="6293072" y="1148080"/>
              <a:ext cx="3933215" cy="5455921"/>
            </a:xfrm>
            <a:prstGeom prst="rect">
              <a:avLst/>
            </a:prstGeom>
            <a:ln>
              <a:noFill/>
            </a:ln>
          </p:spPr>
        </p:pic>
      </p:grpSp>
      <p:sp>
        <p:nvSpPr>
          <p:cNvPr id="5" name="Shape 47">
            <a:hlinkClick r:id="rId6" action="ppaction://hlinksldjump"/>
            <a:extLst>
              <a:ext uri="{FF2B5EF4-FFF2-40B4-BE49-F238E27FC236}">
                <a16:creationId xmlns:a16="http://schemas.microsoft.com/office/drawing/2014/main" id="{B89673BA-3447-F61E-6CB3-FA9DAB84F6CD}"/>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9" name="Shape 45">
            <a:hlinkClick r:id="rId7" action="ppaction://hlinksldjump"/>
            <a:extLst>
              <a:ext uri="{FF2B5EF4-FFF2-40B4-BE49-F238E27FC236}">
                <a16:creationId xmlns:a16="http://schemas.microsoft.com/office/drawing/2014/main" id="{212649A7-6A08-1AB4-D601-5FD3ABF335ED}"/>
              </a:ext>
            </a:extLst>
          </p:cNvPr>
          <p:cNvSpPr/>
          <p:nvPr/>
        </p:nvSpPr>
        <p:spPr>
          <a:xfrm>
            <a:off x="8467150" y="6499225"/>
            <a:ext cx="1152144"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dirty="0">
                <a:solidFill>
                  <a:prstClr val="white"/>
                </a:solidFill>
                <a:latin typeface="Calibri"/>
                <a:ea typeface="Calibri"/>
                <a:cs typeface="Calibri"/>
                <a:sym typeface="Calibri"/>
              </a:rPr>
              <a:t>Pre-reading</a:t>
            </a:r>
          </a:p>
        </p:txBody>
      </p:sp>
      <p:sp>
        <p:nvSpPr>
          <p:cNvPr id="11" name="Shape 46">
            <a:hlinkClick r:id="rId8" action="ppaction://hlinksldjump"/>
            <a:extLst>
              <a:ext uri="{FF2B5EF4-FFF2-40B4-BE49-F238E27FC236}">
                <a16:creationId xmlns:a16="http://schemas.microsoft.com/office/drawing/2014/main" id="{A06BB86D-E108-3FB3-43EC-180BD913E46A}"/>
              </a:ext>
            </a:extLst>
          </p:cNvPr>
          <p:cNvSpPr/>
          <p:nvPr/>
        </p:nvSpPr>
        <p:spPr>
          <a:xfrm>
            <a:off x="9668936" y="6499225"/>
            <a:ext cx="1143000"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dirty="0">
                <a:solidFill>
                  <a:srgbClr val="FF6600"/>
                </a:solidFill>
                <a:latin typeface="Calibri"/>
                <a:ea typeface="Calibri"/>
                <a:cs typeface="Calibri"/>
                <a:sym typeface="Calibri"/>
              </a:rPr>
              <a:t>Reading</a:t>
            </a:r>
          </a:p>
        </p:txBody>
      </p:sp>
    </p:spTree>
    <p:custDataLst>
      <p:tags r:id="rId1"/>
    </p:custDataLst>
    <p:extLst>
      <p:ext uri="{BB962C8B-B14F-4D97-AF65-F5344CB8AC3E}">
        <p14:creationId xmlns:p14="http://schemas.microsoft.com/office/powerpoint/2010/main" val="2208249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FDFF"/>
        </a:solidFill>
        <a:effectLst/>
      </p:bgPr>
    </p:bg>
    <p:spTree>
      <p:nvGrpSpPr>
        <p:cNvPr id="1" name="">
          <a:extLst>
            <a:ext uri="{FF2B5EF4-FFF2-40B4-BE49-F238E27FC236}">
              <a16:creationId xmlns:a16="http://schemas.microsoft.com/office/drawing/2014/main" id="{6E8FC564-505B-1F3A-EAF4-404C65981F60}"/>
            </a:ext>
          </a:extLst>
        </p:cNvPr>
        <p:cNvGrpSpPr/>
        <p:nvPr/>
      </p:nvGrpSpPr>
      <p:grpSpPr>
        <a:xfrm>
          <a:off x="0" y="0"/>
          <a:ext cx="0" cy="0"/>
          <a:chOff x="0" y="0"/>
          <a:chExt cx="0" cy="0"/>
        </a:xfrm>
      </p:grpSpPr>
      <p:sp>
        <p:nvSpPr>
          <p:cNvPr id="10" name="object 81">
            <a:extLst>
              <a:ext uri="{FF2B5EF4-FFF2-40B4-BE49-F238E27FC236}">
                <a16:creationId xmlns:a16="http://schemas.microsoft.com/office/drawing/2014/main" id="{49AB819F-212F-EEA6-177D-DCB46D72E2D7}"/>
              </a:ext>
            </a:extLst>
          </p:cNvPr>
          <p:cNvSpPr txBox="1"/>
          <p:nvPr/>
        </p:nvSpPr>
        <p:spPr>
          <a:xfrm>
            <a:off x="417028" y="51880"/>
            <a:ext cx="11373919" cy="1128609"/>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On the left side, we see a face. </a:t>
            </a:r>
          </a:p>
          <a:p>
            <a:pPr marL="7714" algn="ctr">
              <a:spcBef>
                <a:spcPts val="61"/>
              </a:spcBef>
            </a:pPr>
            <a:r>
              <a:rPr lang="en-HK" sz="3600" b="1" spc="73" dirty="0">
                <a:latin typeface="Calibri" panose="020F0502020204030204" pitchFamily="34" charset="0"/>
                <a:cs typeface="Calibri"/>
              </a:rPr>
              <a:t>This shows us who is talking! </a:t>
            </a:r>
            <a:endParaRPr lang="en-HK" sz="3600" b="1" spc="73" dirty="0">
              <a:solidFill>
                <a:schemeClr val="tx1"/>
              </a:solidFill>
              <a:latin typeface="Calibri" panose="020F0502020204030204" pitchFamily="34" charset="0"/>
              <a:cs typeface="Calibri"/>
            </a:endParaRPr>
          </a:p>
        </p:txBody>
      </p:sp>
      <p:pic>
        <p:nvPicPr>
          <p:cNvPr id="2" name="Picture 1">
            <a:extLst>
              <a:ext uri="{FF2B5EF4-FFF2-40B4-BE49-F238E27FC236}">
                <a16:creationId xmlns:a16="http://schemas.microsoft.com/office/drawing/2014/main" id="{880288FD-ADDB-A97D-D419-D815A0995305}"/>
              </a:ext>
            </a:extLst>
          </p:cNvPr>
          <p:cNvPicPr>
            <a:picLocks noChangeAspect="1"/>
          </p:cNvPicPr>
          <p:nvPr/>
        </p:nvPicPr>
        <p:blipFill>
          <a:blip r:embed="rId4">
            <a:extLst>
              <a:ext uri="{28A0092B-C50C-407E-A947-70E740481C1C}">
                <a14:useLocalDpi xmlns:a14="http://schemas.microsoft.com/office/drawing/2010/main" val="0"/>
              </a:ext>
            </a:extLst>
          </a:blip>
          <a:srcRect l="7334" t="31754" r="35342" b="48291"/>
          <a:stretch>
            <a:fillRect/>
          </a:stretch>
        </p:blipFill>
        <p:spPr>
          <a:xfrm>
            <a:off x="2470486" y="1625601"/>
            <a:ext cx="8451514" cy="4152900"/>
          </a:xfrm>
          <a:prstGeom prst="rect">
            <a:avLst/>
          </a:prstGeom>
          <a:ln>
            <a:noFill/>
          </a:ln>
          <a:effectLst>
            <a:softEdge rad="31750"/>
          </a:effectLst>
        </p:spPr>
      </p:pic>
      <p:sp>
        <p:nvSpPr>
          <p:cNvPr id="5" name="Rectangle: Rounded Corners 4">
            <a:extLst>
              <a:ext uri="{FF2B5EF4-FFF2-40B4-BE49-F238E27FC236}">
                <a16:creationId xmlns:a16="http://schemas.microsoft.com/office/drawing/2014/main" id="{CAA66D47-5460-CCED-39CC-E3AD5775B0AA}"/>
              </a:ext>
            </a:extLst>
          </p:cNvPr>
          <p:cNvSpPr/>
          <p:nvPr/>
        </p:nvSpPr>
        <p:spPr>
          <a:xfrm>
            <a:off x="2470486" y="1625601"/>
            <a:ext cx="1110914" cy="3797299"/>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dirty="0">
              <a:latin typeface="Calibri" panose="020F0502020204030204" pitchFamily="34" charset="0"/>
            </a:endParaRPr>
          </a:p>
        </p:txBody>
      </p:sp>
      <p:sp>
        <p:nvSpPr>
          <p:cNvPr id="3" name="Shape 47">
            <a:hlinkClick r:id="rId5" action="ppaction://hlinksldjump"/>
            <a:extLst>
              <a:ext uri="{FF2B5EF4-FFF2-40B4-BE49-F238E27FC236}">
                <a16:creationId xmlns:a16="http://schemas.microsoft.com/office/drawing/2014/main" id="{4B32379C-CF8D-2294-D385-C9F99CA51B2C}"/>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4" name="Shape 45">
            <a:hlinkClick r:id="rId6" action="ppaction://hlinksldjump"/>
            <a:extLst>
              <a:ext uri="{FF2B5EF4-FFF2-40B4-BE49-F238E27FC236}">
                <a16:creationId xmlns:a16="http://schemas.microsoft.com/office/drawing/2014/main" id="{901BB985-C8B9-9B84-6F45-00023B6DCA53}"/>
              </a:ext>
            </a:extLst>
          </p:cNvPr>
          <p:cNvSpPr/>
          <p:nvPr/>
        </p:nvSpPr>
        <p:spPr>
          <a:xfrm>
            <a:off x="8467150" y="6499225"/>
            <a:ext cx="1152144"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dirty="0">
                <a:solidFill>
                  <a:prstClr val="white"/>
                </a:solidFill>
                <a:latin typeface="Calibri"/>
                <a:ea typeface="Calibri"/>
                <a:cs typeface="Calibri"/>
                <a:sym typeface="Calibri"/>
              </a:rPr>
              <a:t>Pre-reading</a:t>
            </a:r>
          </a:p>
        </p:txBody>
      </p:sp>
      <p:sp>
        <p:nvSpPr>
          <p:cNvPr id="6" name="Shape 46">
            <a:hlinkClick r:id="rId7" action="ppaction://hlinksldjump"/>
            <a:extLst>
              <a:ext uri="{FF2B5EF4-FFF2-40B4-BE49-F238E27FC236}">
                <a16:creationId xmlns:a16="http://schemas.microsoft.com/office/drawing/2014/main" id="{5CFF8BD7-81B2-8053-9F14-2B798A2D5FE7}"/>
              </a:ext>
            </a:extLst>
          </p:cNvPr>
          <p:cNvSpPr/>
          <p:nvPr/>
        </p:nvSpPr>
        <p:spPr>
          <a:xfrm>
            <a:off x="9668936" y="6499225"/>
            <a:ext cx="1143000"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dirty="0">
                <a:solidFill>
                  <a:srgbClr val="FF6600"/>
                </a:solidFill>
                <a:latin typeface="Calibri"/>
                <a:ea typeface="Calibri"/>
                <a:cs typeface="Calibri"/>
                <a:sym typeface="Calibri"/>
              </a:rPr>
              <a:t>Reading</a:t>
            </a:r>
          </a:p>
        </p:txBody>
      </p:sp>
    </p:spTree>
    <p:custDataLst>
      <p:tags r:id="rId1"/>
    </p:custDataLst>
    <p:extLst>
      <p:ext uri="{BB962C8B-B14F-4D97-AF65-F5344CB8AC3E}">
        <p14:creationId xmlns:p14="http://schemas.microsoft.com/office/powerpoint/2010/main" val="185252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DFF"/>
        </a:solidFill>
        <a:effectLst/>
      </p:bgPr>
    </p:bg>
    <p:spTree>
      <p:nvGrpSpPr>
        <p:cNvPr id="1" name="">
          <a:extLst>
            <a:ext uri="{FF2B5EF4-FFF2-40B4-BE49-F238E27FC236}">
              <a16:creationId xmlns:a16="http://schemas.microsoft.com/office/drawing/2014/main" id="{B798E802-4BF8-03CA-DA08-1CA95FEEA7CC}"/>
            </a:ext>
          </a:extLst>
        </p:cNvPr>
        <p:cNvGrpSpPr/>
        <p:nvPr/>
      </p:nvGrpSpPr>
      <p:grpSpPr>
        <a:xfrm>
          <a:off x="0" y="0"/>
          <a:ext cx="0" cy="0"/>
          <a:chOff x="0" y="0"/>
          <a:chExt cx="0" cy="0"/>
        </a:xfrm>
      </p:grpSpPr>
      <p:sp>
        <p:nvSpPr>
          <p:cNvPr id="10" name="object 81">
            <a:extLst>
              <a:ext uri="{FF2B5EF4-FFF2-40B4-BE49-F238E27FC236}">
                <a16:creationId xmlns:a16="http://schemas.microsoft.com/office/drawing/2014/main" id="{D11B1183-903B-838D-F288-5544441D6E3A}"/>
              </a:ext>
            </a:extLst>
          </p:cNvPr>
          <p:cNvSpPr txBox="1"/>
          <p:nvPr/>
        </p:nvSpPr>
        <p:spPr>
          <a:xfrm>
            <a:off x="417028" y="336360"/>
            <a:ext cx="11373919" cy="561787"/>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On the right side, we can read what he or she says.</a:t>
            </a:r>
            <a:endParaRPr lang="en-HK" sz="3600" b="1" spc="73" dirty="0">
              <a:solidFill>
                <a:schemeClr val="tx1"/>
              </a:solidFill>
              <a:latin typeface="Calibri" panose="020F0502020204030204" pitchFamily="34" charset="0"/>
              <a:cs typeface="Calibri"/>
            </a:endParaRPr>
          </a:p>
        </p:txBody>
      </p:sp>
      <p:pic>
        <p:nvPicPr>
          <p:cNvPr id="2" name="Picture 1">
            <a:extLst>
              <a:ext uri="{FF2B5EF4-FFF2-40B4-BE49-F238E27FC236}">
                <a16:creationId xmlns:a16="http://schemas.microsoft.com/office/drawing/2014/main" id="{F56D8F83-0429-EA56-1B40-120C5CAF2A2B}"/>
              </a:ext>
            </a:extLst>
          </p:cNvPr>
          <p:cNvPicPr>
            <a:picLocks noChangeAspect="1"/>
          </p:cNvPicPr>
          <p:nvPr/>
        </p:nvPicPr>
        <p:blipFill>
          <a:blip r:embed="rId4">
            <a:extLst>
              <a:ext uri="{28A0092B-C50C-407E-A947-70E740481C1C}">
                <a14:useLocalDpi xmlns:a14="http://schemas.microsoft.com/office/drawing/2010/main" val="0"/>
              </a:ext>
            </a:extLst>
          </a:blip>
          <a:srcRect l="40" r="40"/>
          <a:stretch/>
        </p:blipFill>
        <p:spPr>
          <a:xfrm>
            <a:off x="2470486" y="1625601"/>
            <a:ext cx="8451514" cy="4152900"/>
          </a:xfrm>
          <a:prstGeom prst="rect">
            <a:avLst/>
          </a:prstGeom>
          <a:ln>
            <a:noFill/>
          </a:ln>
        </p:spPr>
      </p:pic>
      <p:sp>
        <p:nvSpPr>
          <p:cNvPr id="5" name="Rectangle: Rounded Corners 4">
            <a:extLst>
              <a:ext uri="{FF2B5EF4-FFF2-40B4-BE49-F238E27FC236}">
                <a16:creationId xmlns:a16="http://schemas.microsoft.com/office/drawing/2014/main" id="{3323D2C0-D131-AF48-BBD7-9EF3834201C9}"/>
              </a:ext>
            </a:extLst>
          </p:cNvPr>
          <p:cNvSpPr/>
          <p:nvPr/>
        </p:nvSpPr>
        <p:spPr>
          <a:xfrm>
            <a:off x="2470486" y="1625601"/>
            <a:ext cx="1110914" cy="3797299"/>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dirty="0">
              <a:latin typeface="Calibri" panose="020F0502020204030204" pitchFamily="34" charset="0"/>
            </a:endParaRPr>
          </a:p>
        </p:txBody>
      </p:sp>
      <p:sp>
        <p:nvSpPr>
          <p:cNvPr id="7" name="Rectangle 6">
            <a:extLst>
              <a:ext uri="{FF2B5EF4-FFF2-40B4-BE49-F238E27FC236}">
                <a16:creationId xmlns:a16="http://schemas.microsoft.com/office/drawing/2014/main" id="{720D0F6A-45F9-2B77-14B9-66B28711B530}"/>
              </a:ext>
            </a:extLst>
          </p:cNvPr>
          <p:cNvSpPr/>
          <p:nvPr/>
        </p:nvSpPr>
        <p:spPr>
          <a:xfrm>
            <a:off x="3581400" y="1625601"/>
            <a:ext cx="7340600" cy="4152900"/>
          </a:xfrm>
          <a:prstGeom prst="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dirty="0">
              <a:latin typeface="Calibri" panose="020F0502020204030204" pitchFamily="34" charset="0"/>
            </a:endParaRPr>
          </a:p>
        </p:txBody>
      </p:sp>
      <p:sp>
        <p:nvSpPr>
          <p:cNvPr id="3" name="Shape 47">
            <a:hlinkClick r:id="rId5" action="ppaction://hlinksldjump"/>
            <a:extLst>
              <a:ext uri="{FF2B5EF4-FFF2-40B4-BE49-F238E27FC236}">
                <a16:creationId xmlns:a16="http://schemas.microsoft.com/office/drawing/2014/main" id="{4595C4C5-9E50-041B-9E4A-42337E6A1CE4}"/>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4" name="Shape 45">
            <a:hlinkClick r:id="rId6" action="ppaction://hlinksldjump"/>
            <a:extLst>
              <a:ext uri="{FF2B5EF4-FFF2-40B4-BE49-F238E27FC236}">
                <a16:creationId xmlns:a16="http://schemas.microsoft.com/office/drawing/2014/main" id="{88D9931D-A69A-C74C-5DD3-FCCD9E7DC6D4}"/>
              </a:ext>
            </a:extLst>
          </p:cNvPr>
          <p:cNvSpPr/>
          <p:nvPr/>
        </p:nvSpPr>
        <p:spPr>
          <a:xfrm>
            <a:off x="8467150" y="6499225"/>
            <a:ext cx="1152144"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dirty="0">
                <a:solidFill>
                  <a:prstClr val="white"/>
                </a:solidFill>
                <a:latin typeface="Calibri"/>
                <a:ea typeface="Calibri"/>
                <a:cs typeface="Calibri"/>
                <a:sym typeface="Calibri"/>
              </a:rPr>
              <a:t>Pre-reading</a:t>
            </a:r>
          </a:p>
        </p:txBody>
      </p:sp>
      <p:sp>
        <p:nvSpPr>
          <p:cNvPr id="6" name="Shape 46">
            <a:hlinkClick r:id="rId7" action="ppaction://hlinksldjump"/>
            <a:extLst>
              <a:ext uri="{FF2B5EF4-FFF2-40B4-BE49-F238E27FC236}">
                <a16:creationId xmlns:a16="http://schemas.microsoft.com/office/drawing/2014/main" id="{DF11F5A6-8EC9-657C-4DED-CA562D3A9073}"/>
              </a:ext>
            </a:extLst>
          </p:cNvPr>
          <p:cNvSpPr/>
          <p:nvPr/>
        </p:nvSpPr>
        <p:spPr>
          <a:xfrm>
            <a:off x="9668936" y="6499225"/>
            <a:ext cx="1143000"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dirty="0">
                <a:solidFill>
                  <a:srgbClr val="FF6600"/>
                </a:solidFill>
                <a:latin typeface="Calibri"/>
                <a:ea typeface="Calibri"/>
                <a:cs typeface="Calibri"/>
                <a:sym typeface="Calibri"/>
              </a:rPr>
              <a:t>Reading</a:t>
            </a:r>
          </a:p>
        </p:txBody>
      </p:sp>
    </p:spTree>
    <p:custDataLst>
      <p:tags r:id="rId1"/>
    </p:custDataLst>
    <p:extLst>
      <p:ext uri="{BB962C8B-B14F-4D97-AF65-F5344CB8AC3E}">
        <p14:creationId xmlns:p14="http://schemas.microsoft.com/office/powerpoint/2010/main" val="391799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DFF"/>
        </a:solidFill>
        <a:effectLst/>
      </p:bgPr>
    </p:bg>
    <p:spTree>
      <p:nvGrpSpPr>
        <p:cNvPr id="1" name="">
          <a:extLst>
            <a:ext uri="{FF2B5EF4-FFF2-40B4-BE49-F238E27FC236}">
              <a16:creationId xmlns:a16="http://schemas.microsoft.com/office/drawing/2014/main" id="{DF0D12C2-A506-EFA5-347A-606430577339}"/>
            </a:ext>
          </a:extLst>
        </p:cNvPr>
        <p:cNvGrpSpPr/>
        <p:nvPr/>
      </p:nvGrpSpPr>
      <p:grpSpPr>
        <a:xfrm>
          <a:off x="0" y="0"/>
          <a:ext cx="0" cy="0"/>
          <a:chOff x="0" y="0"/>
          <a:chExt cx="0" cy="0"/>
        </a:xfrm>
      </p:grpSpPr>
      <p:sp>
        <p:nvSpPr>
          <p:cNvPr id="10" name="object 81">
            <a:extLst>
              <a:ext uri="{FF2B5EF4-FFF2-40B4-BE49-F238E27FC236}">
                <a16:creationId xmlns:a16="http://schemas.microsoft.com/office/drawing/2014/main" id="{DBA8CA78-F4D8-296F-D8AA-DB7545252FDF}"/>
              </a:ext>
            </a:extLst>
          </p:cNvPr>
          <p:cNvSpPr txBox="1"/>
          <p:nvPr/>
        </p:nvSpPr>
        <p:spPr>
          <a:xfrm>
            <a:off x="417028" y="277505"/>
            <a:ext cx="11373919" cy="561787"/>
          </a:xfrm>
          <a:prstGeom prst="rect">
            <a:avLst/>
          </a:prstGeom>
        </p:spPr>
        <p:txBody>
          <a:bodyPr vert="horz" wrap="square" lIns="0" tIns="7714" rIns="0" bIns="0" rtlCol="0">
            <a:spAutoFit/>
          </a:bodyPr>
          <a:lstStyle/>
          <a:p>
            <a:pPr marL="7714" algn="ctr">
              <a:spcBef>
                <a:spcPts val="61"/>
              </a:spcBef>
            </a:pPr>
            <a:r>
              <a:rPr lang="en-HK" sz="3600" b="1" spc="73" dirty="0">
                <a:solidFill>
                  <a:schemeClr val="tx1"/>
                </a:solidFill>
                <a:latin typeface="Calibri" panose="020F0502020204030204" pitchFamily="34" charset="0"/>
                <a:cs typeface="Calibri"/>
              </a:rPr>
              <a:t>Are you ready to read about Leo’s day at the zoo? </a:t>
            </a:r>
          </a:p>
        </p:txBody>
      </p:sp>
      <p:grpSp>
        <p:nvGrpSpPr>
          <p:cNvPr id="5" name="Group 4">
            <a:extLst>
              <a:ext uri="{FF2B5EF4-FFF2-40B4-BE49-F238E27FC236}">
                <a16:creationId xmlns:a16="http://schemas.microsoft.com/office/drawing/2014/main" id="{8DDA7435-CF7D-AEA7-B59D-D69A483D9911}"/>
              </a:ext>
            </a:extLst>
          </p:cNvPr>
          <p:cNvGrpSpPr/>
          <p:nvPr/>
        </p:nvGrpSpPr>
        <p:grpSpPr>
          <a:xfrm>
            <a:off x="2160308" y="1341120"/>
            <a:ext cx="7825987" cy="5455921"/>
            <a:chOff x="2400300" y="1148080"/>
            <a:chExt cx="7825987" cy="5455921"/>
          </a:xfrm>
        </p:grpSpPr>
        <p:pic>
          <p:nvPicPr>
            <p:cNvPr id="9" name="Picture 8">
              <a:extLst>
                <a:ext uri="{FF2B5EF4-FFF2-40B4-BE49-F238E27FC236}">
                  <a16:creationId xmlns:a16="http://schemas.microsoft.com/office/drawing/2014/main" id="{6A909A14-C52C-4EC5-282C-342F60381F3E}"/>
                </a:ext>
              </a:extLst>
            </p:cNvPr>
            <p:cNvPicPr>
              <a:picLocks noChangeAspect="1"/>
            </p:cNvPicPr>
            <p:nvPr/>
          </p:nvPicPr>
          <p:blipFill>
            <a:blip r:embed="rId4">
              <a:extLst>
                <a:ext uri="{28A0092B-C50C-407E-A947-70E740481C1C}">
                  <a14:useLocalDpi xmlns:a14="http://schemas.microsoft.com/office/drawing/2010/main" val="0"/>
                </a:ext>
              </a:extLst>
            </a:blip>
            <a:srcRect t="-254" b="2152"/>
            <a:stretch>
              <a:fillRect/>
            </a:stretch>
          </p:blipFill>
          <p:spPr>
            <a:xfrm>
              <a:off x="2400300" y="1148080"/>
              <a:ext cx="3892772" cy="5385647"/>
            </a:xfrm>
            <a:prstGeom prst="rect">
              <a:avLst/>
            </a:prstGeom>
            <a:ln>
              <a:noFill/>
            </a:ln>
          </p:spPr>
        </p:pic>
        <p:pic>
          <p:nvPicPr>
            <p:cNvPr id="11" name="Picture 10">
              <a:extLst>
                <a:ext uri="{FF2B5EF4-FFF2-40B4-BE49-F238E27FC236}">
                  <a16:creationId xmlns:a16="http://schemas.microsoft.com/office/drawing/2014/main" id="{D758FB1E-E5EE-B1B7-A625-358A23677BFB}"/>
                </a:ext>
              </a:extLst>
            </p:cNvPr>
            <p:cNvPicPr>
              <a:picLocks noChangeAspect="1"/>
            </p:cNvPicPr>
            <p:nvPr/>
          </p:nvPicPr>
          <p:blipFill>
            <a:blip r:embed="rId5">
              <a:extLst>
                <a:ext uri="{28A0092B-C50C-407E-A947-70E740481C1C}">
                  <a14:useLocalDpi xmlns:a14="http://schemas.microsoft.com/office/drawing/2010/main" val="0"/>
                </a:ext>
              </a:extLst>
            </a:blip>
            <a:srcRect t="-399" b="1983"/>
            <a:stretch>
              <a:fillRect/>
            </a:stretch>
          </p:blipFill>
          <p:spPr>
            <a:xfrm>
              <a:off x="6293072" y="1148080"/>
              <a:ext cx="3933215" cy="5455921"/>
            </a:xfrm>
            <a:prstGeom prst="rect">
              <a:avLst/>
            </a:prstGeom>
            <a:ln>
              <a:noFill/>
            </a:ln>
          </p:spPr>
        </p:pic>
      </p:grpSp>
      <p:sp>
        <p:nvSpPr>
          <p:cNvPr id="12" name="Shape 47">
            <a:hlinkClick r:id="rId6" action="ppaction://hlinksldjump"/>
            <a:extLst>
              <a:ext uri="{FF2B5EF4-FFF2-40B4-BE49-F238E27FC236}">
                <a16:creationId xmlns:a16="http://schemas.microsoft.com/office/drawing/2014/main" id="{7C157A81-6582-E756-8744-9BCFB6B22060}"/>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13" name="Shape 45">
            <a:hlinkClick r:id="rId7" action="ppaction://hlinksldjump"/>
            <a:extLst>
              <a:ext uri="{FF2B5EF4-FFF2-40B4-BE49-F238E27FC236}">
                <a16:creationId xmlns:a16="http://schemas.microsoft.com/office/drawing/2014/main" id="{58BF89D3-5E96-9544-17ED-8706BE9CA37E}"/>
              </a:ext>
            </a:extLst>
          </p:cNvPr>
          <p:cNvSpPr/>
          <p:nvPr/>
        </p:nvSpPr>
        <p:spPr>
          <a:xfrm>
            <a:off x="8467150" y="6499225"/>
            <a:ext cx="1152144"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dirty="0">
                <a:solidFill>
                  <a:prstClr val="white"/>
                </a:solidFill>
                <a:latin typeface="Calibri"/>
                <a:ea typeface="Calibri"/>
                <a:cs typeface="Calibri"/>
                <a:sym typeface="Calibri"/>
              </a:rPr>
              <a:t>Pre-reading</a:t>
            </a:r>
          </a:p>
        </p:txBody>
      </p:sp>
      <p:sp>
        <p:nvSpPr>
          <p:cNvPr id="14" name="Shape 46">
            <a:hlinkClick r:id="rId8" action="ppaction://hlinksldjump"/>
            <a:extLst>
              <a:ext uri="{FF2B5EF4-FFF2-40B4-BE49-F238E27FC236}">
                <a16:creationId xmlns:a16="http://schemas.microsoft.com/office/drawing/2014/main" id="{DCA49A68-EBA7-7095-37CC-7DE3D1835030}"/>
              </a:ext>
            </a:extLst>
          </p:cNvPr>
          <p:cNvSpPr/>
          <p:nvPr/>
        </p:nvSpPr>
        <p:spPr>
          <a:xfrm>
            <a:off x="9668936" y="6499225"/>
            <a:ext cx="1143000"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dirty="0">
                <a:solidFill>
                  <a:srgbClr val="FF6600"/>
                </a:solidFill>
                <a:latin typeface="Calibri"/>
                <a:ea typeface="Calibri"/>
                <a:cs typeface="Calibri"/>
                <a:sym typeface="Calibri"/>
              </a:rPr>
              <a:t>Reading</a:t>
            </a:r>
          </a:p>
        </p:txBody>
      </p:sp>
    </p:spTree>
    <p:custDataLst>
      <p:tags r:id="rId1"/>
    </p:custDataLst>
    <p:extLst>
      <p:ext uri="{BB962C8B-B14F-4D97-AF65-F5344CB8AC3E}">
        <p14:creationId xmlns:p14="http://schemas.microsoft.com/office/powerpoint/2010/main" val="2937207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500803-F8DE-CF49-8F32-33F8A085EA90}"/>
              </a:ext>
            </a:extLst>
          </p:cNvPr>
          <p:cNvSpPr txBox="1"/>
          <p:nvPr/>
        </p:nvSpPr>
        <p:spPr>
          <a:xfrm>
            <a:off x="3048802" y="2957982"/>
            <a:ext cx="6097604" cy="707886"/>
          </a:xfrm>
          <a:prstGeom prst="rect">
            <a:avLst/>
          </a:prstGeom>
          <a:noFill/>
        </p:spPr>
        <p:txBody>
          <a:bodyPr wrap="square">
            <a:spAutoFit/>
          </a:bodyPr>
          <a:lstStyle/>
          <a:p>
            <a:pPr marL="7714" algn="ctr">
              <a:spcBef>
                <a:spcPts val="61"/>
              </a:spcBef>
            </a:pPr>
            <a:r>
              <a:rPr lang="en-HK" sz="4000" b="1" spc="73" dirty="0">
                <a:solidFill>
                  <a:schemeClr val="tx1"/>
                </a:solidFill>
                <a:cs typeface="Calibri"/>
              </a:rPr>
              <a:t>Let’s read the story!</a:t>
            </a:r>
          </a:p>
        </p:txBody>
      </p:sp>
      <p:sp>
        <p:nvSpPr>
          <p:cNvPr id="2" name="Shape 47">
            <a:hlinkClick r:id="rId4" action="ppaction://hlinksldjump"/>
            <a:extLst>
              <a:ext uri="{FF2B5EF4-FFF2-40B4-BE49-F238E27FC236}">
                <a16:creationId xmlns:a16="http://schemas.microsoft.com/office/drawing/2014/main" id="{04F49788-EF5D-8F95-3F2A-8619413794EA}"/>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3" name="Shape 45">
            <a:hlinkClick r:id="rId5" action="ppaction://hlinksldjump"/>
            <a:extLst>
              <a:ext uri="{FF2B5EF4-FFF2-40B4-BE49-F238E27FC236}">
                <a16:creationId xmlns:a16="http://schemas.microsoft.com/office/drawing/2014/main" id="{21C18425-C376-3F6D-4563-23CE7453B521}"/>
              </a:ext>
            </a:extLst>
          </p:cNvPr>
          <p:cNvSpPr/>
          <p:nvPr/>
        </p:nvSpPr>
        <p:spPr>
          <a:xfrm>
            <a:off x="8467150" y="6499225"/>
            <a:ext cx="1152144"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Pre-reading</a:t>
            </a:r>
          </a:p>
        </p:txBody>
      </p:sp>
      <p:sp>
        <p:nvSpPr>
          <p:cNvPr id="5" name="Shape 46">
            <a:hlinkClick r:id="rId6" action="ppaction://hlinksldjump"/>
            <a:extLst>
              <a:ext uri="{FF2B5EF4-FFF2-40B4-BE49-F238E27FC236}">
                <a16:creationId xmlns:a16="http://schemas.microsoft.com/office/drawing/2014/main" id="{D487DAFB-72FD-D327-7F7D-07EF25548C49}"/>
              </a:ext>
            </a:extLst>
          </p:cNvPr>
          <p:cNvSpPr/>
          <p:nvPr/>
        </p:nvSpPr>
        <p:spPr>
          <a:xfrm>
            <a:off x="9668936" y="6499225"/>
            <a:ext cx="1143000"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dirty="0">
                <a:solidFill>
                  <a:prstClr val="white"/>
                </a:solidFill>
                <a:latin typeface="Calibri"/>
                <a:ea typeface="Calibri"/>
                <a:cs typeface="Calibri"/>
                <a:sym typeface="Calibri"/>
              </a:rPr>
              <a:t>Reading</a:t>
            </a:r>
          </a:p>
        </p:txBody>
      </p:sp>
    </p:spTree>
    <p:custDataLst>
      <p:tags r:id="rId1"/>
    </p:custDataLst>
    <p:extLst>
      <p:ext uri="{BB962C8B-B14F-4D97-AF65-F5344CB8AC3E}">
        <p14:creationId xmlns:p14="http://schemas.microsoft.com/office/powerpoint/2010/main" val="3482397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F0BDD-5F8C-94DD-1693-2781ED607B69}"/>
            </a:ext>
          </a:extLst>
        </p:cNvPr>
        <p:cNvGrpSpPr/>
        <p:nvPr/>
      </p:nvGrpSpPr>
      <p:grpSpPr>
        <a:xfrm>
          <a:off x="0" y="0"/>
          <a:ext cx="0" cy="0"/>
          <a:chOff x="0" y="0"/>
          <a:chExt cx="0" cy="0"/>
        </a:xfrm>
      </p:grpSpPr>
      <p:sp>
        <p:nvSpPr>
          <p:cNvPr id="2" name="object 81">
            <a:extLst>
              <a:ext uri="{FF2B5EF4-FFF2-40B4-BE49-F238E27FC236}">
                <a16:creationId xmlns:a16="http://schemas.microsoft.com/office/drawing/2014/main" id="{87BA06CB-330D-C120-4CC6-88B8FA1282C5}"/>
              </a:ext>
            </a:extLst>
          </p:cNvPr>
          <p:cNvSpPr txBox="1"/>
          <p:nvPr/>
        </p:nvSpPr>
        <p:spPr>
          <a:xfrm>
            <a:off x="570689" y="51880"/>
            <a:ext cx="11005226" cy="1128609"/>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It is Sunday! </a:t>
            </a:r>
          </a:p>
          <a:p>
            <a:pPr marL="7714" algn="ctr">
              <a:spcBef>
                <a:spcPts val="61"/>
              </a:spcBef>
            </a:pPr>
            <a:r>
              <a:rPr lang="en-HK" sz="3600" b="1" spc="73" dirty="0">
                <a:latin typeface="Calibri" panose="020F0502020204030204" pitchFamily="34" charset="0"/>
                <a:cs typeface="Calibri"/>
              </a:rPr>
              <a:t>Does Leo go to school on Sunday? </a:t>
            </a:r>
            <a:endParaRPr lang="en-HK" sz="3600" b="1" spc="73" dirty="0">
              <a:solidFill>
                <a:schemeClr val="tx1"/>
              </a:solidFill>
              <a:latin typeface="Calibri" panose="020F0502020204030204" pitchFamily="34" charset="0"/>
              <a:cs typeface="Calibri"/>
            </a:endParaRPr>
          </a:p>
        </p:txBody>
      </p:sp>
      <p:pic>
        <p:nvPicPr>
          <p:cNvPr id="3" name="Picture 2">
            <a:extLst>
              <a:ext uri="{FF2B5EF4-FFF2-40B4-BE49-F238E27FC236}">
                <a16:creationId xmlns:a16="http://schemas.microsoft.com/office/drawing/2014/main" id="{12704512-A6D6-C2D7-C6AF-64799C4C984A}"/>
              </a:ext>
            </a:extLst>
          </p:cNvPr>
          <p:cNvPicPr>
            <a:picLocks noChangeAspect="1"/>
          </p:cNvPicPr>
          <p:nvPr/>
        </p:nvPicPr>
        <p:blipFill>
          <a:blip r:embed="rId6">
            <a:extLst>
              <a:ext uri="{28A0092B-C50C-407E-A947-70E740481C1C}">
                <a14:useLocalDpi xmlns:a14="http://schemas.microsoft.com/office/drawing/2010/main" val="0"/>
              </a:ext>
            </a:extLst>
          </a:blip>
          <a:srcRect l="-883" r="1866"/>
          <a:stretch>
            <a:fillRect/>
          </a:stretch>
        </p:blipFill>
        <p:spPr>
          <a:xfrm>
            <a:off x="2402958" y="1393319"/>
            <a:ext cx="7868802" cy="5251850"/>
          </a:xfrm>
          <a:prstGeom prst="rect">
            <a:avLst/>
          </a:prstGeom>
          <a:ln>
            <a:noFill/>
          </a:ln>
        </p:spPr>
      </p:pic>
      <p:pic>
        <p:nvPicPr>
          <p:cNvPr id="12" name="Graphic 11">
            <a:extLst>
              <a:ext uri="{FF2B5EF4-FFF2-40B4-BE49-F238E27FC236}">
                <a16:creationId xmlns:a16="http://schemas.microsoft.com/office/drawing/2014/main" id="{06013EE5-EF19-1567-0A40-82C7C64F5D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44799" y="1379867"/>
            <a:ext cx="490537" cy="464719"/>
          </a:xfrm>
          <a:prstGeom prst="rect">
            <a:avLst/>
          </a:prstGeom>
        </p:spPr>
      </p:pic>
      <p:pic>
        <p:nvPicPr>
          <p:cNvPr id="13" name="PLE3E 1B 4a_Reading">
            <a:hlinkClick r:id="" action="ppaction://media"/>
            <a:extLst>
              <a:ext uri="{FF2B5EF4-FFF2-40B4-BE49-F238E27FC236}">
                <a16:creationId xmlns:a16="http://schemas.microsoft.com/office/drawing/2014/main" id="{9273BF09-EA71-BE4E-3CD5-DAC7B777A7DC}"/>
              </a:ext>
            </a:extLst>
          </p:cNvPr>
          <p:cNvPicPr>
            <a:picLocks noChangeAspect="1"/>
          </p:cNvPicPr>
          <p:nvPr>
            <a:audioFile r:link="rId2"/>
            <p:extLst>
              <p:ext uri="{DAA4B4D4-6D71-4841-9C94-3DE7FCFB9230}">
                <p14:media xmlns:p14="http://schemas.microsoft.com/office/powerpoint/2010/main" r:embed="rId3">
                  <p14:trim st="7399" end="109228.4375"/>
                </p14:media>
              </p:ext>
            </p:extLst>
          </p:nvPr>
        </p:nvPicPr>
        <p:blipFill>
          <a:blip r:embed="rId9"/>
          <a:stretch>
            <a:fillRect/>
          </a:stretch>
        </p:blipFill>
        <p:spPr>
          <a:xfrm>
            <a:off x="-626993" y="1533095"/>
            <a:ext cx="406400" cy="406400"/>
          </a:xfrm>
          <a:prstGeom prst="rect">
            <a:avLst/>
          </a:prstGeom>
        </p:spPr>
      </p:pic>
      <p:sp>
        <p:nvSpPr>
          <p:cNvPr id="4" name="Shape 47">
            <a:hlinkClick r:id="rId10" action="ppaction://hlinksldjump"/>
            <a:extLst>
              <a:ext uri="{FF2B5EF4-FFF2-40B4-BE49-F238E27FC236}">
                <a16:creationId xmlns:a16="http://schemas.microsoft.com/office/drawing/2014/main" id="{DA54852D-17C2-3883-71C7-5E877B44A215}"/>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5" name="Shape 45">
            <a:hlinkClick r:id="rId11" action="ppaction://hlinksldjump"/>
            <a:extLst>
              <a:ext uri="{FF2B5EF4-FFF2-40B4-BE49-F238E27FC236}">
                <a16:creationId xmlns:a16="http://schemas.microsoft.com/office/drawing/2014/main" id="{5BFB6D01-056D-AE53-D81E-3BB55C686383}"/>
              </a:ext>
            </a:extLst>
          </p:cNvPr>
          <p:cNvSpPr/>
          <p:nvPr/>
        </p:nvSpPr>
        <p:spPr>
          <a:xfrm>
            <a:off x="8467150" y="6499225"/>
            <a:ext cx="1152144"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Pre-reading</a:t>
            </a:r>
          </a:p>
        </p:txBody>
      </p:sp>
      <p:sp>
        <p:nvSpPr>
          <p:cNvPr id="6" name="Shape 46">
            <a:hlinkClick r:id="rId12" action="ppaction://hlinksldjump"/>
            <a:extLst>
              <a:ext uri="{FF2B5EF4-FFF2-40B4-BE49-F238E27FC236}">
                <a16:creationId xmlns:a16="http://schemas.microsoft.com/office/drawing/2014/main" id="{7499E0F6-68B9-C934-2206-A7EAA533F460}"/>
              </a:ext>
            </a:extLst>
          </p:cNvPr>
          <p:cNvSpPr/>
          <p:nvPr/>
        </p:nvSpPr>
        <p:spPr>
          <a:xfrm>
            <a:off x="9668936" y="6499225"/>
            <a:ext cx="1143000"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dirty="0">
                <a:solidFill>
                  <a:prstClr val="white"/>
                </a:solidFill>
                <a:latin typeface="Calibri"/>
                <a:ea typeface="Calibri"/>
                <a:cs typeface="Calibri"/>
                <a:sym typeface="Calibri"/>
              </a:rPr>
              <a:t>Reading</a:t>
            </a:r>
          </a:p>
        </p:txBody>
      </p:sp>
      <p:sp>
        <p:nvSpPr>
          <p:cNvPr id="7" name="Rectangle 6">
            <a:extLst>
              <a:ext uri="{FF2B5EF4-FFF2-40B4-BE49-F238E27FC236}">
                <a16:creationId xmlns:a16="http://schemas.microsoft.com/office/drawing/2014/main" id="{EF580B9F-3197-FBA7-9735-78E2D2E2F2BD}"/>
              </a:ext>
            </a:extLst>
          </p:cNvPr>
          <p:cNvSpPr/>
          <p:nvPr/>
        </p:nvSpPr>
        <p:spPr>
          <a:xfrm>
            <a:off x="4307990" y="1997719"/>
            <a:ext cx="3394328" cy="212830"/>
          </a:xfrm>
          <a:prstGeom prst="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Tree>
    <p:custDataLst>
      <p:tags r:id="rId1"/>
    </p:custDataLst>
    <p:extLst>
      <p:ext uri="{BB962C8B-B14F-4D97-AF65-F5344CB8AC3E}">
        <p14:creationId xmlns:p14="http://schemas.microsoft.com/office/powerpoint/2010/main" val="291103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3"/>
                </p:tgtEl>
              </p:cMediaNode>
            </p:audio>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9668" fill="hold"/>
                                        <p:tgtEl>
                                          <p:spTgt spid="13"/>
                                        </p:tgtEl>
                                      </p:cBhvr>
                                    </p:cmd>
                                  </p:childTnLst>
                                </p:cTn>
                              </p:par>
                            </p:childTnLst>
                          </p:cTn>
                        </p:par>
                      </p:childTnLst>
                    </p:cTn>
                  </p:par>
                </p:childTnLst>
              </p:cTn>
              <p:nextCondLst>
                <p:cond evt="onClick" delay="0">
                  <p:tgtEl>
                    <p:spTgt spid="12"/>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C3948-771E-DA9C-D735-20B7FA8F2917}"/>
            </a:ext>
          </a:extLst>
        </p:cNvPr>
        <p:cNvGrpSpPr/>
        <p:nvPr/>
      </p:nvGrpSpPr>
      <p:grpSpPr>
        <a:xfrm>
          <a:off x="0" y="0"/>
          <a:ext cx="0" cy="0"/>
          <a:chOff x="0" y="0"/>
          <a:chExt cx="0" cy="0"/>
        </a:xfrm>
      </p:grpSpPr>
      <p:sp>
        <p:nvSpPr>
          <p:cNvPr id="2" name="object 81">
            <a:extLst>
              <a:ext uri="{FF2B5EF4-FFF2-40B4-BE49-F238E27FC236}">
                <a16:creationId xmlns:a16="http://schemas.microsoft.com/office/drawing/2014/main" id="{961A4FAE-A3FE-C939-4D51-E966BC509241}"/>
              </a:ext>
            </a:extLst>
          </p:cNvPr>
          <p:cNvSpPr txBox="1"/>
          <p:nvPr/>
        </p:nvSpPr>
        <p:spPr>
          <a:xfrm>
            <a:off x="570689" y="51880"/>
            <a:ext cx="11005226" cy="1128609"/>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He goes to the zoo with Mum and Dad. </a:t>
            </a:r>
          </a:p>
          <a:p>
            <a:pPr marL="7714" algn="ctr">
              <a:spcBef>
                <a:spcPts val="61"/>
              </a:spcBef>
            </a:pPr>
            <a:r>
              <a:rPr lang="en-HK" sz="3600" b="1" spc="73" dirty="0">
                <a:latin typeface="Calibri" panose="020F0502020204030204" pitchFamily="34" charset="0"/>
                <a:cs typeface="Calibri"/>
              </a:rPr>
              <a:t>What animals do they see? </a:t>
            </a:r>
            <a:endParaRPr lang="en-HK" sz="3600" b="1" spc="73" dirty="0">
              <a:solidFill>
                <a:schemeClr val="tx1"/>
              </a:solidFill>
              <a:latin typeface="Calibri" panose="020F0502020204030204" pitchFamily="34" charset="0"/>
              <a:cs typeface="Calibri"/>
            </a:endParaRPr>
          </a:p>
        </p:txBody>
      </p:sp>
      <p:pic>
        <p:nvPicPr>
          <p:cNvPr id="3" name="Picture 2">
            <a:extLst>
              <a:ext uri="{FF2B5EF4-FFF2-40B4-BE49-F238E27FC236}">
                <a16:creationId xmlns:a16="http://schemas.microsoft.com/office/drawing/2014/main" id="{4E6540C4-F6FC-F0D0-80FE-339D5B0D6074}"/>
              </a:ext>
            </a:extLst>
          </p:cNvPr>
          <p:cNvPicPr>
            <a:picLocks noChangeAspect="1"/>
          </p:cNvPicPr>
          <p:nvPr/>
        </p:nvPicPr>
        <p:blipFill>
          <a:blip r:embed="rId6">
            <a:extLst>
              <a:ext uri="{28A0092B-C50C-407E-A947-70E740481C1C}">
                <a14:useLocalDpi xmlns:a14="http://schemas.microsoft.com/office/drawing/2010/main" val="0"/>
              </a:ext>
            </a:extLst>
          </a:blip>
          <a:srcRect l="455" r="1866"/>
          <a:stretch>
            <a:fillRect/>
          </a:stretch>
        </p:blipFill>
        <p:spPr>
          <a:xfrm>
            <a:off x="2509284" y="1393319"/>
            <a:ext cx="7762476" cy="5251850"/>
          </a:xfrm>
          <a:prstGeom prst="rect">
            <a:avLst/>
          </a:prstGeom>
          <a:ln>
            <a:noFill/>
          </a:ln>
        </p:spPr>
      </p:pic>
      <p:pic>
        <p:nvPicPr>
          <p:cNvPr id="22" name="Graphic 21">
            <a:extLst>
              <a:ext uri="{FF2B5EF4-FFF2-40B4-BE49-F238E27FC236}">
                <a16:creationId xmlns:a16="http://schemas.microsoft.com/office/drawing/2014/main" id="{8F518375-F37B-7F3D-F509-6044A2D7B3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87328" y="1393319"/>
            <a:ext cx="490537" cy="464719"/>
          </a:xfrm>
          <a:prstGeom prst="rect">
            <a:avLst/>
          </a:prstGeom>
        </p:spPr>
      </p:pic>
      <p:pic>
        <p:nvPicPr>
          <p:cNvPr id="4" name="PLE3E 1B 4a_Reading">
            <a:hlinkClick r:id="" action="ppaction://media"/>
            <a:extLst>
              <a:ext uri="{FF2B5EF4-FFF2-40B4-BE49-F238E27FC236}">
                <a16:creationId xmlns:a16="http://schemas.microsoft.com/office/drawing/2014/main" id="{619819FC-425F-54F4-0068-D0E5CE8E3848}"/>
              </a:ext>
            </a:extLst>
          </p:cNvPr>
          <p:cNvPicPr>
            <a:picLocks noChangeAspect="1"/>
          </p:cNvPicPr>
          <p:nvPr>
            <a:audioFile r:link="rId2"/>
            <p:extLst>
              <p:ext uri="{DAA4B4D4-6D71-4841-9C94-3DE7FCFB9230}">
                <p14:media xmlns:p14="http://schemas.microsoft.com/office/powerpoint/2010/main" r:embed="rId3">
                  <p14:trim st="7399" end="109228.4375"/>
                </p14:media>
              </p:ext>
            </p:extLst>
          </p:nvPr>
        </p:nvPicPr>
        <p:blipFill>
          <a:blip r:embed="rId9"/>
          <a:stretch>
            <a:fillRect/>
          </a:stretch>
        </p:blipFill>
        <p:spPr>
          <a:xfrm>
            <a:off x="-626993" y="1533095"/>
            <a:ext cx="406400" cy="406400"/>
          </a:xfrm>
          <a:prstGeom prst="rect">
            <a:avLst/>
          </a:prstGeom>
        </p:spPr>
      </p:pic>
      <p:sp>
        <p:nvSpPr>
          <p:cNvPr id="6" name="Shape 47">
            <a:hlinkClick r:id="rId10" action="ppaction://hlinksldjump"/>
            <a:extLst>
              <a:ext uri="{FF2B5EF4-FFF2-40B4-BE49-F238E27FC236}">
                <a16:creationId xmlns:a16="http://schemas.microsoft.com/office/drawing/2014/main" id="{8BF28F30-012B-4217-E406-1CDE5C33D80D}"/>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7" name="Shape 45">
            <a:hlinkClick r:id="rId11" action="ppaction://hlinksldjump"/>
            <a:extLst>
              <a:ext uri="{FF2B5EF4-FFF2-40B4-BE49-F238E27FC236}">
                <a16:creationId xmlns:a16="http://schemas.microsoft.com/office/drawing/2014/main" id="{6B4B2AEB-5C98-9741-2231-1ADEDA0C89A1}"/>
              </a:ext>
            </a:extLst>
          </p:cNvPr>
          <p:cNvSpPr/>
          <p:nvPr/>
        </p:nvSpPr>
        <p:spPr>
          <a:xfrm>
            <a:off x="8467150" y="6499225"/>
            <a:ext cx="1152144"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Pre-reading</a:t>
            </a:r>
          </a:p>
        </p:txBody>
      </p:sp>
      <p:sp>
        <p:nvSpPr>
          <p:cNvPr id="8" name="Shape 46">
            <a:hlinkClick r:id="rId12" action="ppaction://hlinksldjump"/>
            <a:extLst>
              <a:ext uri="{FF2B5EF4-FFF2-40B4-BE49-F238E27FC236}">
                <a16:creationId xmlns:a16="http://schemas.microsoft.com/office/drawing/2014/main" id="{F7FF0852-FE8D-CE63-C9A5-68904D35DAE3}"/>
              </a:ext>
            </a:extLst>
          </p:cNvPr>
          <p:cNvSpPr/>
          <p:nvPr/>
        </p:nvSpPr>
        <p:spPr>
          <a:xfrm>
            <a:off x="9668936" y="6499225"/>
            <a:ext cx="1143000"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dirty="0">
                <a:solidFill>
                  <a:prstClr val="white"/>
                </a:solidFill>
                <a:latin typeface="Calibri"/>
                <a:ea typeface="Calibri"/>
                <a:cs typeface="Calibri"/>
                <a:sym typeface="Calibri"/>
              </a:rPr>
              <a:t>Reading</a:t>
            </a:r>
          </a:p>
        </p:txBody>
      </p:sp>
      <p:sp>
        <p:nvSpPr>
          <p:cNvPr id="11" name="Rectangle 10">
            <a:extLst>
              <a:ext uri="{FF2B5EF4-FFF2-40B4-BE49-F238E27FC236}">
                <a16:creationId xmlns:a16="http://schemas.microsoft.com/office/drawing/2014/main" id="{704A7C01-F34B-F4DD-6136-25CF552DFE84}"/>
              </a:ext>
            </a:extLst>
          </p:cNvPr>
          <p:cNvSpPr/>
          <p:nvPr/>
        </p:nvSpPr>
        <p:spPr>
          <a:xfrm>
            <a:off x="3246752" y="4090522"/>
            <a:ext cx="2085359" cy="212830"/>
          </a:xfrm>
          <a:prstGeom prst="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8" name="Oval 17">
            <a:extLst>
              <a:ext uri="{FF2B5EF4-FFF2-40B4-BE49-F238E27FC236}">
                <a16:creationId xmlns:a16="http://schemas.microsoft.com/office/drawing/2014/main" id="{702A427F-80F2-4E57-A4B9-3E0076D67E5A}"/>
              </a:ext>
            </a:extLst>
          </p:cNvPr>
          <p:cNvSpPr/>
          <p:nvPr/>
        </p:nvSpPr>
        <p:spPr>
          <a:xfrm>
            <a:off x="2535205" y="2880360"/>
            <a:ext cx="2926080" cy="1097280"/>
          </a:xfrm>
          <a:prstGeom prst="ellipse">
            <a:avLst/>
          </a:prstGeom>
          <a:solidFill>
            <a:srgbClr val="E71224">
              <a:alpha val="5000"/>
            </a:srgbClr>
          </a:solidFill>
          <a:ln w="126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
        <p:nvSpPr>
          <p:cNvPr id="17" name="Oval 16">
            <a:extLst>
              <a:ext uri="{FF2B5EF4-FFF2-40B4-BE49-F238E27FC236}">
                <a16:creationId xmlns:a16="http://schemas.microsoft.com/office/drawing/2014/main" id="{23679276-1F9A-4619-9B94-74D22B051BF8}"/>
              </a:ext>
            </a:extLst>
          </p:cNvPr>
          <p:cNvSpPr/>
          <p:nvPr/>
        </p:nvSpPr>
        <p:spPr>
          <a:xfrm>
            <a:off x="6222757" y="2227548"/>
            <a:ext cx="2194560" cy="1463040"/>
          </a:xfrm>
          <a:prstGeom prst="ellipse">
            <a:avLst/>
          </a:prstGeom>
          <a:solidFill>
            <a:srgbClr val="E71224">
              <a:alpha val="5000"/>
            </a:srgbClr>
          </a:solidFill>
          <a:ln w="126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Tree>
    <p:custDataLst>
      <p:tags r:id="rId1"/>
    </p:custDataLst>
    <p:extLst>
      <p:ext uri="{BB962C8B-B14F-4D97-AF65-F5344CB8AC3E}">
        <p14:creationId xmlns:p14="http://schemas.microsoft.com/office/powerpoint/2010/main" val="224632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seq concurrent="1" nextAc="seek">
              <p:cTn id="16" restart="whenNotActive" fill="hold" evtFilter="cancelBubble" nodeType="interactiveSeq">
                <p:stCondLst>
                  <p:cond evt="onClick" delay="0">
                    <p:tgtEl>
                      <p:spTgt spid="2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49668" fill="hold"/>
                                        <p:tgtEl>
                                          <p:spTgt spid="4"/>
                                        </p:tgtEl>
                                      </p:cBhvr>
                                    </p:cmd>
                                  </p:childTnLst>
                                </p:cTn>
                              </p:par>
                            </p:childTnLst>
                          </p:cTn>
                        </p:par>
                      </p:childTnLst>
                    </p:cTn>
                  </p:par>
                </p:childTnLst>
              </p:cTn>
              <p:nextCondLst>
                <p:cond evt="onClick" delay="0">
                  <p:tgtEl>
                    <p:spTgt spid="22"/>
                  </p:tgtEl>
                </p:cond>
              </p:nextCondLst>
            </p:seq>
          </p:childTnLst>
        </p:cTn>
      </p:par>
    </p:tnLst>
    <p:bldLst>
      <p:bldP spid="11" grpId="0" animBg="1"/>
      <p:bldP spid="18"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3DD56-576C-F133-C82C-0C723620FA55}"/>
            </a:ext>
          </a:extLst>
        </p:cNvPr>
        <p:cNvGrpSpPr/>
        <p:nvPr/>
      </p:nvGrpSpPr>
      <p:grpSpPr>
        <a:xfrm>
          <a:off x="0" y="0"/>
          <a:ext cx="0" cy="0"/>
          <a:chOff x="0" y="0"/>
          <a:chExt cx="0" cy="0"/>
        </a:xfrm>
      </p:grpSpPr>
      <p:sp>
        <p:nvSpPr>
          <p:cNvPr id="2" name="object 81">
            <a:extLst>
              <a:ext uri="{FF2B5EF4-FFF2-40B4-BE49-F238E27FC236}">
                <a16:creationId xmlns:a16="http://schemas.microsoft.com/office/drawing/2014/main" id="{68B347BB-B160-9550-D582-57B6440E0E78}"/>
              </a:ext>
            </a:extLst>
          </p:cNvPr>
          <p:cNvSpPr txBox="1"/>
          <p:nvPr/>
        </p:nvSpPr>
        <p:spPr>
          <a:xfrm>
            <a:off x="570689" y="51880"/>
            <a:ext cx="11005226" cy="1128609"/>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How many are there? </a:t>
            </a:r>
          </a:p>
          <a:p>
            <a:pPr marL="7714" algn="ctr">
              <a:spcBef>
                <a:spcPts val="61"/>
              </a:spcBef>
            </a:pPr>
            <a:r>
              <a:rPr lang="en-HK" sz="3600" b="1" spc="73" dirty="0">
                <a:latin typeface="Calibri" panose="020F0502020204030204" pitchFamily="34" charset="0"/>
                <a:cs typeface="Calibri"/>
              </a:rPr>
              <a:t>Let’s count them together! </a:t>
            </a:r>
            <a:endParaRPr lang="en-HK" sz="3600" b="1" spc="73" dirty="0">
              <a:solidFill>
                <a:schemeClr val="tx1"/>
              </a:solidFill>
              <a:latin typeface="Calibri" panose="020F0502020204030204" pitchFamily="34" charset="0"/>
              <a:cs typeface="Calibri"/>
            </a:endParaRPr>
          </a:p>
        </p:txBody>
      </p:sp>
      <p:pic>
        <p:nvPicPr>
          <p:cNvPr id="3" name="Picture 2">
            <a:extLst>
              <a:ext uri="{FF2B5EF4-FFF2-40B4-BE49-F238E27FC236}">
                <a16:creationId xmlns:a16="http://schemas.microsoft.com/office/drawing/2014/main" id="{C05C8349-42EE-A9CE-2ECE-17FE8F9D099B}"/>
              </a:ext>
            </a:extLst>
          </p:cNvPr>
          <p:cNvPicPr>
            <a:picLocks noChangeAspect="1"/>
          </p:cNvPicPr>
          <p:nvPr/>
        </p:nvPicPr>
        <p:blipFill>
          <a:blip r:embed="rId6">
            <a:extLst>
              <a:ext uri="{28A0092B-C50C-407E-A947-70E740481C1C}">
                <a14:useLocalDpi xmlns:a14="http://schemas.microsoft.com/office/drawing/2010/main" val="0"/>
              </a:ext>
            </a:extLst>
          </a:blip>
          <a:srcRect l="-2221" r="1866"/>
          <a:stretch>
            <a:fillRect/>
          </a:stretch>
        </p:blipFill>
        <p:spPr>
          <a:xfrm>
            <a:off x="2296633" y="1393319"/>
            <a:ext cx="7975127" cy="5251850"/>
          </a:xfrm>
          <a:prstGeom prst="rect">
            <a:avLst/>
          </a:prstGeom>
          <a:ln>
            <a:noFill/>
          </a:ln>
        </p:spPr>
      </p:pic>
      <p:pic>
        <p:nvPicPr>
          <p:cNvPr id="11" name="Graphic 10">
            <a:extLst>
              <a:ext uri="{FF2B5EF4-FFF2-40B4-BE49-F238E27FC236}">
                <a16:creationId xmlns:a16="http://schemas.microsoft.com/office/drawing/2014/main" id="{A9CC17E3-0E55-1A8D-0070-A3EEDBB3BC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34166" y="1393319"/>
            <a:ext cx="490537" cy="464719"/>
          </a:xfrm>
          <a:prstGeom prst="rect">
            <a:avLst/>
          </a:prstGeom>
        </p:spPr>
      </p:pic>
      <p:pic>
        <p:nvPicPr>
          <p:cNvPr id="12" name="PLE3E 1B 4a_Reading">
            <a:hlinkClick r:id="" action="ppaction://media"/>
            <a:extLst>
              <a:ext uri="{FF2B5EF4-FFF2-40B4-BE49-F238E27FC236}">
                <a16:creationId xmlns:a16="http://schemas.microsoft.com/office/drawing/2014/main" id="{F7F7B5D9-BEF6-8CC4-B786-1CBECF182C0E}"/>
              </a:ext>
            </a:extLst>
          </p:cNvPr>
          <p:cNvPicPr>
            <a:picLocks noChangeAspect="1"/>
          </p:cNvPicPr>
          <p:nvPr>
            <a:audioFile r:link="rId2"/>
            <p:extLst>
              <p:ext uri="{DAA4B4D4-6D71-4841-9C94-3DE7FCFB9230}">
                <p14:media xmlns:p14="http://schemas.microsoft.com/office/powerpoint/2010/main" r:embed="rId3">
                  <p14:trim st="7399" end="109228.4375"/>
                </p14:media>
              </p:ext>
            </p:extLst>
          </p:nvPr>
        </p:nvPicPr>
        <p:blipFill>
          <a:blip r:embed="rId9"/>
          <a:stretch>
            <a:fillRect/>
          </a:stretch>
        </p:blipFill>
        <p:spPr>
          <a:xfrm>
            <a:off x="-626993" y="1533095"/>
            <a:ext cx="406400" cy="406400"/>
          </a:xfrm>
          <a:prstGeom prst="rect">
            <a:avLst/>
          </a:prstGeom>
        </p:spPr>
      </p:pic>
      <p:sp>
        <p:nvSpPr>
          <p:cNvPr id="4" name="Shape 47">
            <a:hlinkClick r:id="rId10" action="ppaction://hlinksldjump"/>
            <a:extLst>
              <a:ext uri="{FF2B5EF4-FFF2-40B4-BE49-F238E27FC236}">
                <a16:creationId xmlns:a16="http://schemas.microsoft.com/office/drawing/2014/main" id="{BF93B7A2-AB07-A14B-7FD1-4B61FF38B030}"/>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5" name="Shape 45">
            <a:hlinkClick r:id="rId11" action="ppaction://hlinksldjump"/>
            <a:extLst>
              <a:ext uri="{FF2B5EF4-FFF2-40B4-BE49-F238E27FC236}">
                <a16:creationId xmlns:a16="http://schemas.microsoft.com/office/drawing/2014/main" id="{5BFEECDD-28B4-4882-0F54-7144A024AF08}"/>
              </a:ext>
            </a:extLst>
          </p:cNvPr>
          <p:cNvSpPr/>
          <p:nvPr/>
        </p:nvSpPr>
        <p:spPr>
          <a:xfrm>
            <a:off x="8467150" y="6499225"/>
            <a:ext cx="1152144"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Pre-reading</a:t>
            </a:r>
          </a:p>
        </p:txBody>
      </p:sp>
      <p:sp>
        <p:nvSpPr>
          <p:cNvPr id="6" name="Shape 46">
            <a:hlinkClick r:id="rId12" action="ppaction://hlinksldjump"/>
            <a:extLst>
              <a:ext uri="{FF2B5EF4-FFF2-40B4-BE49-F238E27FC236}">
                <a16:creationId xmlns:a16="http://schemas.microsoft.com/office/drawing/2014/main" id="{27FFC997-1245-9DA5-18B1-A30BFC59A955}"/>
              </a:ext>
            </a:extLst>
          </p:cNvPr>
          <p:cNvSpPr/>
          <p:nvPr/>
        </p:nvSpPr>
        <p:spPr>
          <a:xfrm>
            <a:off x="9668936" y="6499225"/>
            <a:ext cx="1143000"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dirty="0">
                <a:solidFill>
                  <a:prstClr val="white"/>
                </a:solidFill>
                <a:latin typeface="Calibri"/>
                <a:ea typeface="Calibri"/>
                <a:cs typeface="Calibri"/>
                <a:sym typeface="Calibri"/>
              </a:rPr>
              <a:t>Reading</a:t>
            </a:r>
          </a:p>
        </p:txBody>
      </p:sp>
    </p:spTree>
    <p:custDataLst>
      <p:tags r:id="rId1"/>
    </p:custDataLst>
    <p:extLst>
      <p:ext uri="{BB962C8B-B14F-4D97-AF65-F5344CB8AC3E}">
        <p14:creationId xmlns:p14="http://schemas.microsoft.com/office/powerpoint/2010/main" val="420586229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2"/>
                </p:tgtEl>
              </p:cMediaNode>
            </p:audio>
            <p:seq concurrent="1" nextAc="seek">
              <p:cTn id="3" restart="whenNotActive" fill="hold" evtFilter="cancelBubble" nodeType="interactiveSeq">
                <p:stCondLst>
                  <p:cond evt="onClick" delay="0">
                    <p:tgtEl>
                      <p:spTgt spid="11"/>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49668" fill="hold"/>
                                        <p:tgtEl>
                                          <p:spTgt spid="12"/>
                                        </p:tgtEl>
                                      </p:cBhvr>
                                    </p:cmd>
                                  </p:childTnLst>
                                </p:cTn>
                              </p:par>
                            </p:childTnLst>
                          </p:cTn>
                        </p:par>
                      </p:childTnLst>
                    </p:cTn>
                  </p:par>
                </p:childTnLst>
              </p:cTn>
              <p:nextCondLst>
                <p:cond evt="onClick" delay="0">
                  <p:tgtEl>
                    <p:spTgt spid="11"/>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5DDE2-4E1F-A037-7CF6-93DD61ABB6B0}"/>
            </a:ext>
          </a:extLst>
        </p:cNvPr>
        <p:cNvGrpSpPr/>
        <p:nvPr/>
      </p:nvGrpSpPr>
      <p:grpSpPr>
        <a:xfrm>
          <a:off x="0" y="0"/>
          <a:ext cx="0" cy="0"/>
          <a:chOff x="0" y="0"/>
          <a:chExt cx="0" cy="0"/>
        </a:xfrm>
      </p:grpSpPr>
      <p:sp>
        <p:nvSpPr>
          <p:cNvPr id="2" name="object 81">
            <a:extLst>
              <a:ext uri="{FF2B5EF4-FFF2-40B4-BE49-F238E27FC236}">
                <a16:creationId xmlns:a16="http://schemas.microsoft.com/office/drawing/2014/main" id="{ADA8470F-4DFF-80BD-3263-46DAD158AA95}"/>
              </a:ext>
            </a:extLst>
          </p:cNvPr>
          <p:cNvSpPr txBox="1"/>
          <p:nvPr/>
        </p:nvSpPr>
        <p:spPr>
          <a:xfrm>
            <a:off x="570689" y="51880"/>
            <a:ext cx="11005226" cy="1128609"/>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1, 2, 3, 4. There are four elephants in the pond!</a:t>
            </a:r>
          </a:p>
          <a:p>
            <a:pPr marL="7714" algn="ctr">
              <a:spcBef>
                <a:spcPts val="61"/>
              </a:spcBef>
            </a:pPr>
            <a:r>
              <a:rPr lang="en-HK" sz="3600" b="1" spc="73" dirty="0">
                <a:latin typeface="Calibri" panose="020F0502020204030204" pitchFamily="34" charset="0"/>
                <a:cs typeface="Calibri"/>
              </a:rPr>
              <a:t>There are seven elephants under the tree.   </a:t>
            </a:r>
            <a:endParaRPr lang="en-HK" sz="3600" b="1" spc="73" dirty="0">
              <a:solidFill>
                <a:schemeClr val="tx1"/>
              </a:solidFill>
              <a:latin typeface="Calibri" panose="020F0502020204030204" pitchFamily="34" charset="0"/>
              <a:cs typeface="Calibri"/>
            </a:endParaRPr>
          </a:p>
        </p:txBody>
      </p:sp>
      <p:pic>
        <p:nvPicPr>
          <p:cNvPr id="4" name="Picture 3" descr="A page of a book&#10;&#10;AI-generated content may be incorrect.">
            <a:extLst>
              <a:ext uri="{FF2B5EF4-FFF2-40B4-BE49-F238E27FC236}">
                <a16:creationId xmlns:a16="http://schemas.microsoft.com/office/drawing/2014/main" id="{9C99938D-893D-C526-2F91-D87D5192C0ED}"/>
              </a:ext>
            </a:extLst>
          </p:cNvPr>
          <p:cNvPicPr>
            <a:picLocks noChangeAspect="1"/>
          </p:cNvPicPr>
          <p:nvPr/>
        </p:nvPicPr>
        <p:blipFill>
          <a:blip r:embed="rId4">
            <a:extLst>
              <a:ext uri="{28A0092B-C50C-407E-A947-70E740481C1C}">
                <a14:useLocalDpi xmlns:a14="http://schemas.microsoft.com/office/drawing/2010/main" val="0"/>
              </a:ext>
            </a:extLst>
          </a:blip>
          <a:srcRect l="9334" t="16149" r="21250" b="66859"/>
          <a:stretch/>
        </p:blipFill>
        <p:spPr>
          <a:xfrm>
            <a:off x="197323" y="1772939"/>
            <a:ext cx="11378592" cy="3686662"/>
          </a:xfrm>
          <a:prstGeom prst="rect">
            <a:avLst/>
          </a:prstGeom>
          <a:ln>
            <a:noFill/>
          </a:ln>
        </p:spPr>
      </p:pic>
      <p:sp>
        <p:nvSpPr>
          <p:cNvPr id="6" name="Oval 5">
            <a:extLst>
              <a:ext uri="{FF2B5EF4-FFF2-40B4-BE49-F238E27FC236}">
                <a16:creationId xmlns:a16="http://schemas.microsoft.com/office/drawing/2014/main" id="{7495BF04-B23E-BA8C-5553-F62420C8149F}"/>
              </a:ext>
            </a:extLst>
          </p:cNvPr>
          <p:cNvSpPr/>
          <p:nvPr/>
        </p:nvSpPr>
        <p:spPr>
          <a:xfrm>
            <a:off x="7107070" y="2838756"/>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latin typeface="Calibri" panose="020F0502020204030204" pitchFamily="34" charset="0"/>
              </a:rPr>
              <a:t>1</a:t>
            </a:r>
            <a:endParaRPr lang="en-HK" b="1" dirty="0">
              <a:latin typeface="Calibri" panose="020F0502020204030204" pitchFamily="34" charset="0"/>
            </a:endParaRPr>
          </a:p>
        </p:txBody>
      </p:sp>
      <p:sp>
        <p:nvSpPr>
          <p:cNvPr id="7" name="Oval 6">
            <a:extLst>
              <a:ext uri="{FF2B5EF4-FFF2-40B4-BE49-F238E27FC236}">
                <a16:creationId xmlns:a16="http://schemas.microsoft.com/office/drawing/2014/main" id="{B1EFFDF1-4C21-CBD0-49F0-C4CCE2521988}"/>
              </a:ext>
            </a:extLst>
          </p:cNvPr>
          <p:cNvSpPr/>
          <p:nvPr/>
        </p:nvSpPr>
        <p:spPr>
          <a:xfrm>
            <a:off x="10271760" y="2862580"/>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latin typeface="Calibri" panose="020F0502020204030204" pitchFamily="34" charset="0"/>
              </a:rPr>
              <a:t>2</a:t>
            </a:r>
            <a:endParaRPr lang="en-HK" b="1" dirty="0">
              <a:latin typeface="Calibri" panose="020F0502020204030204" pitchFamily="34" charset="0"/>
            </a:endParaRPr>
          </a:p>
        </p:txBody>
      </p:sp>
      <p:sp>
        <p:nvSpPr>
          <p:cNvPr id="8" name="Oval 7">
            <a:extLst>
              <a:ext uri="{FF2B5EF4-FFF2-40B4-BE49-F238E27FC236}">
                <a16:creationId xmlns:a16="http://schemas.microsoft.com/office/drawing/2014/main" id="{EF8094C2-7461-1156-8ECD-554FF1F5895F}"/>
              </a:ext>
            </a:extLst>
          </p:cNvPr>
          <p:cNvSpPr/>
          <p:nvPr/>
        </p:nvSpPr>
        <p:spPr>
          <a:xfrm>
            <a:off x="9483265" y="3796994"/>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latin typeface="Calibri" panose="020F0502020204030204" pitchFamily="34" charset="0"/>
              </a:rPr>
              <a:t>3</a:t>
            </a:r>
            <a:endParaRPr lang="en-HK" b="1" dirty="0">
              <a:latin typeface="Calibri" panose="020F0502020204030204" pitchFamily="34" charset="0"/>
            </a:endParaRPr>
          </a:p>
        </p:txBody>
      </p:sp>
      <p:sp>
        <p:nvSpPr>
          <p:cNvPr id="11" name="Oval 10">
            <a:extLst>
              <a:ext uri="{FF2B5EF4-FFF2-40B4-BE49-F238E27FC236}">
                <a16:creationId xmlns:a16="http://schemas.microsoft.com/office/drawing/2014/main" id="{0FE8609B-8BD2-C000-9B78-3556975BE2E8}"/>
              </a:ext>
            </a:extLst>
          </p:cNvPr>
          <p:cNvSpPr/>
          <p:nvPr/>
        </p:nvSpPr>
        <p:spPr>
          <a:xfrm>
            <a:off x="6998050" y="4019244"/>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latin typeface="Calibri" panose="020F0502020204030204" pitchFamily="34" charset="0"/>
              </a:rPr>
              <a:t>4</a:t>
            </a:r>
            <a:endParaRPr lang="en-HK" b="1" dirty="0">
              <a:latin typeface="Calibri" panose="020F0502020204030204" pitchFamily="34" charset="0"/>
            </a:endParaRPr>
          </a:p>
        </p:txBody>
      </p:sp>
      <p:sp>
        <p:nvSpPr>
          <p:cNvPr id="13" name="Oval 12">
            <a:extLst>
              <a:ext uri="{FF2B5EF4-FFF2-40B4-BE49-F238E27FC236}">
                <a16:creationId xmlns:a16="http://schemas.microsoft.com/office/drawing/2014/main" id="{79BBD216-DC9E-9D34-914F-EF63DACD67EE}"/>
              </a:ext>
            </a:extLst>
          </p:cNvPr>
          <p:cNvSpPr/>
          <p:nvPr/>
        </p:nvSpPr>
        <p:spPr>
          <a:xfrm>
            <a:off x="4579970" y="3429000"/>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latin typeface="Calibri" panose="020F0502020204030204" pitchFamily="34" charset="0"/>
              </a:rPr>
              <a:t>1</a:t>
            </a:r>
            <a:endParaRPr lang="en-HK" b="1" dirty="0">
              <a:latin typeface="Calibri" panose="020F0502020204030204" pitchFamily="34" charset="0"/>
            </a:endParaRPr>
          </a:p>
        </p:txBody>
      </p:sp>
      <p:sp>
        <p:nvSpPr>
          <p:cNvPr id="14" name="Oval 13">
            <a:extLst>
              <a:ext uri="{FF2B5EF4-FFF2-40B4-BE49-F238E27FC236}">
                <a16:creationId xmlns:a16="http://schemas.microsoft.com/office/drawing/2014/main" id="{5D9C8272-44E7-4CE2-E758-0E77AF473908}"/>
              </a:ext>
            </a:extLst>
          </p:cNvPr>
          <p:cNvSpPr/>
          <p:nvPr/>
        </p:nvSpPr>
        <p:spPr>
          <a:xfrm>
            <a:off x="5204025" y="4476444"/>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latin typeface="Calibri" panose="020F0502020204030204" pitchFamily="34" charset="0"/>
              </a:rPr>
              <a:t>2</a:t>
            </a:r>
            <a:endParaRPr lang="en-HK" b="1" dirty="0">
              <a:latin typeface="Calibri" panose="020F0502020204030204" pitchFamily="34" charset="0"/>
            </a:endParaRPr>
          </a:p>
        </p:txBody>
      </p:sp>
      <p:sp>
        <p:nvSpPr>
          <p:cNvPr id="15" name="Oval 14">
            <a:extLst>
              <a:ext uri="{FF2B5EF4-FFF2-40B4-BE49-F238E27FC236}">
                <a16:creationId xmlns:a16="http://schemas.microsoft.com/office/drawing/2014/main" id="{1F7861A0-F6D8-3BD9-5D66-0DA91B503EC5}"/>
              </a:ext>
            </a:extLst>
          </p:cNvPr>
          <p:cNvSpPr/>
          <p:nvPr/>
        </p:nvSpPr>
        <p:spPr>
          <a:xfrm>
            <a:off x="4084235" y="5160315"/>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latin typeface="Calibri" panose="020F0502020204030204" pitchFamily="34" charset="0"/>
              </a:rPr>
              <a:t>3</a:t>
            </a:r>
            <a:endParaRPr lang="en-HK" b="1" dirty="0">
              <a:latin typeface="Calibri" panose="020F0502020204030204" pitchFamily="34" charset="0"/>
            </a:endParaRPr>
          </a:p>
        </p:txBody>
      </p:sp>
      <p:sp>
        <p:nvSpPr>
          <p:cNvPr id="5" name="Oval 4">
            <a:extLst>
              <a:ext uri="{FF2B5EF4-FFF2-40B4-BE49-F238E27FC236}">
                <a16:creationId xmlns:a16="http://schemas.microsoft.com/office/drawing/2014/main" id="{0A6AFF24-B044-B7E2-7B79-65A45A92EB54}"/>
              </a:ext>
            </a:extLst>
          </p:cNvPr>
          <p:cNvSpPr/>
          <p:nvPr/>
        </p:nvSpPr>
        <p:spPr>
          <a:xfrm>
            <a:off x="2767730" y="5392181"/>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latin typeface="Calibri" panose="020F0502020204030204" pitchFamily="34" charset="0"/>
              </a:rPr>
              <a:t>4</a:t>
            </a:r>
            <a:endParaRPr lang="en-HK" b="1" dirty="0">
              <a:latin typeface="Calibri" panose="020F0502020204030204" pitchFamily="34" charset="0"/>
            </a:endParaRPr>
          </a:p>
        </p:txBody>
      </p:sp>
      <p:sp>
        <p:nvSpPr>
          <p:cNvPr id="9" name="Oval 8">
            <a:extLst>
              <a:ext uri="{FF2B5EF4-FFF2-40B4-BE49-F238E27FC236}">
                <a16:creationId xmlns:a16="http://schemas.microsoft.com/office/drawing/2014/main" id="{403BB7E9-94AF-A2F4-3CE5-3B6793163FD6}"/>
              </a:ext>
            </a:extLst>
          </p:cNvPr>
          <p:cNvSpPr/>
          <p:nvPr/>
        </p:nvSpPr>
        <p:spPr>
          <a:xfrm>
            <a:off x="1862480" y="5160315"/>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latin typeface="Calibri" panose="020F0502020204030204" pitchFamily="34" charset="0"/>
              </a:rPr>
              <a:t>5</a:t>
            </a:r>
            <a:endParaRPr lang="en-HK" b="1" dirty="0">
              <a:latin typeface="Calibri" panose="020F0502020204030204" pitchFamily="34" charset="0"/>
            </a:endParaRPr>
          </a:p>
        </p:txBody>
      </p:sp>
      <p:sp>
        <p:nvSpPr>
          <p:cNvPr id="10" name="Oval 9">
            <a:extLst>
              <a:ext uri="{FF2B5EF4-FFF2-40B4-BE49-F238E27FC236}">
                <a16:creationId xmlns:a16="http://schemas.microsoft.com/office/drawing/2014/main" id="{66FEEC07-929E-D392-85AA-7A04E784BAA0}"/>
              </a:ext>
            </a:extLst>
          </p:cNvPr>
          <p:cNvSpPr/>
          <p:nvPr/>
        </p:nvSpPr>
        <p:spPr>
          <a:xfrm>
            <a:off x="2282240" y="3243558"/>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a:latin typeface="Calibri" panose="020F0502020204030204" pitchFamily="34" charset="0"/>
              </a:rPr>
              <a:t>6</a:t>
            </a:r>
            <a:endParaRPr lang="en-HK" b="1" dirty="0">
              <a:latin typeface="Calibri" panose="020F0502020204030204" pitchFamily="34" charset="0"/>
            </a:endParaRPr>
          </a:p>
        </p:txBody>
      </p:sp>
      <p:sp>
        <p:nvSpPr>
          <p:cNvPr id="12" name="Oval 11">
            <a:extLst>
              <a:ext uri="{FF2B5EF4-FFF2-40B4-BE49-F238E27FC236}">
                <a16:creationId xmlns:a16="http://schemas.microsoft.com/office/drawing/2014/main" id="{C8A5D0F5-3668-F9C4-C41E-A646C3974706}"/>
              </a:ext>
            </a:extLst>
          </p:cNvPr>
          <p:cNvSpPr/>
          <p:nvPr/>
        </p:nvSpPr>
        <p:spPr>
          <a:xfrm>
            <a:off x="1211680" y="3472158"/>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a:latin typeface="Calibri" panose="020F0502020204030204" pitchFamily="34" charset="0"/>
              </a:rPr>
              <a:t>7</a:t>
            </a:r>
            <a:endParaRPr lang="en-HK" b="1" dirty="0">
              <a:latin typeface="Calibri" panose="020F0502020204030204" pitchFamily="34" charset="0"/>
            </a:endParaRPr>
          </a:p>
        </p:txBody>
      </p:sp>
      <p:sp>
        <p:nvSpPr>
          <p:cNvPr id="3" name="Shape 47">
            <a:hlinkClick r:id="rId5" action="ppaction://hlinksldjump"/>
            <a:extLst>
              <a:ext uri="{FF2B5EF4-FFF2-40B4-BE49-F238E27FC236}">
                <a16:creationId xmlns:a16="http://schemas.microsoft.com/office/drawing/2014/main" id="{F0D1C841-C619-ADB9-9BDE-554343ADA728}"/>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16" name="Shape 45">
            <a:hlinkClick r:id="rId6" action="ppaction://hlinksldjump"/>
            <a:extLst>
              <a:ext uri="{FF2B5EF4-FFF2-40B4-BE49-F238E27FC236}">
                <a16:creationId xmlns:a16="http://schemas.microsoft.com/office/drawing/2014/main" id="{5CC4FB30-F987-AE36-0889-18BECAB969E2}"/>
              </a:ext>
            </a:extLst>
          </p:cNvPr>
          <p:cNvSpPr/>
          <p:nvPr/>
        </p:nvSpPr>
        <p:spPr>
          <a:xfrm>
            <a:off x="8467150" y="6499225"/>
            <a:ext cx="1152144"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Pre-reading</a:t>
            </a:r>
          </a:p>
        </p:txBody>
      </p:sp>
      <p:sp>
        <p:nvSpPr>
          <p:cNvPr id="17" name="Shape 46">
            <a:hlinkClick r:id="rId7" action="ppaction://hlinksldjump"/>
            <a:extLst>
              <a:ext uri="{FF2B5EF4-FFF2-40B4-BE49-F238E27FC236}">
                <a16:creationId xmlns:a16="http://schemas.microsoft.com/office/drawing/2014/main" id="{D76D5987-2D49-8F8F-E699-509A7CD52466}"/>
              </a:ext>
            </a:extLst>
          </p:cNvPr>
          <p:cNvSpPr/>
          <p:nvPr/>
        </p:nvSpPr>
        <p:spPr>
          <a:xfrm>
            <a:off x="9668936" y="6499225"/>
            <a:ext cx="1143000"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dirty="0">
                <a:solidFill>
                  <a:prstClr val="white"/>
                </a:solidFill>
                <a:latin typeface="Calibri"/>
                <a:ea typeface="Calibri"/>
                <a:cs typeface="Calibri"/>
                <a:sym typeface="Calibri"/>
              </a:rPr>
              <a:t>Reading</a:t>
            </a:r>
          </a:p>
        </p:txBody>
      </p:sp>
    </p:spTree>
    <p:custDataLst>
      <p:tags r:id="rId1"/>
    </p:custDataLst>
    <p:extLst>
      <p:ext uri="{BB962C8B-B14F-4D97-AF65-F5344CB8AC3E}">
        <p14:creationId xmlns:p14="http://schemas.microsoft.com/office/powerpoint/2010/main" val="77974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500"/>
                                  </p:stCondLst>
                                  <p:childTnLst>
                                    <p:set>
                                      <p:cBhvr>
                                        <p:cTn id="26" dur="1" fill="hold">
                                          <p:stCondLst>
                                            <p:cond delay="0"/>
                                          </p:stCondLst>
                                        </p:cTn>
                                        <p:tgtEl>
                                          <p:spTgt spid="14"/>
                                        </p:tgtEl>
                                        <p:attrNameLst>
                                          <p:attrName>style.visibility</p:attrName>
                                        </p:attrNameLst>
                                      </p:cBhvr>
                                      <p:to>
                                        <p:strVal val="visible"/>
                                      </p:to>
                                    </p:set>
                                  </p:childTnLst>
                                </p:cTn>
                              </p:par>
                            </p:childTnLst>
                          </p:cTn>
                        </p:par>
                        <p:par>
                          <p:cTn id="27" fill="hold">
                            <p:stCondLst>
                              <p:cond delay="500"/>
                            </p:stCondLst>
                            <p:childTnLst>
                              <p:par>
                                <p:cTn id="28" presetID="1" presetClass="entr" presetSubtype="0" fill="hold" grpId="0" nodeType="afterEffect">
                                  <p:stCondLst>
                                    <p:cond delay="500"/>
                                  </p:stCondLst>
                                  <p:childTnLst>
                                    <p:set>
                                      <p:cBhvr>
                                        <p:cTn id="29" dur="1" fill="hold">
                                          <p:stCondLst>
                                            <p:cond delay="0"/>
                                          </p:stCondLst>
                                        </p:cTn>
                                        <p:tgtEl>
                                          <p:spTgt spid="15"/>
                                        </p:tgtEl>
                                        <p:attrNameLst>
                                          <p:attrName>style.visibility</p:attrName>
                                        </p:attrNameLst>
                                      </p:cBhvr>
                                      <p:to>
                                        <p:strVal val="visible"/>
                                      </p:to>
                                    </p:set>
                                  </p:childTnLst>
                                </p:cTn>
                              </p:par>
                            </p:childTnLst>
                          </p:cTn>
                        </p:par>
                        <p:par>
                          <p:cTn id="30" fill="hold">
                            <p:stCondLst>
                              <p:cond delay="1000"/>
                            </p:stCondLst>
                            <p:childTnLst>
                              <p:par>
                                <p:cTn id="31" presetID="1" presetClass="entr" presetSubtype="0" fill="hold" grpId="0" nodeType="afterEffect">
                                  <p:stCondLst>
                                    <p:cond delay="500"/>
                                  </p:stCondLst>
                                  <p:childTnLst>
                                    <p:set>
                                      <p:cBhvr>
                                        <p:cTn id="32" dur="1" fill="hold">
                                          <p:stCondLst>
                                            <p:cond delay="0"/>
                                          </p:stCondLst>
                                        </p:cTn>
                                        <p:tgtEl>
                                          <p:spTgt spid="5"/>
                                        </p:tgtEl>
                                        <p:attrNameLst>
                                          <p:attrName>style.visibility</p:attrName>
                                        </p:attrNameLst>
                                      </p:cBhvr>
                                      <p:to>
                                        <p:strVal val="visible"/>
                                      </p:to>
                                    </p:set>
                                  </p:childTnLst>
                                </p:cTn>
                              </p:par>
                            </p:childTnLst>
                          </p:cTn>
                        </p:par>
                        <p:par>
                          <p:cTn id="33" fill="hold">
                            <p:stCondLst>
                              <p:cond delay="1500"/>
                            </p:stCondLst>
                            <p:childTnLst>
                              <p:par>
                                <p:cTn id="34" presetID="1" presetClass="entr" presetSubtype="0" fill="hold" grpId="0" nodeType="afterEffect">
                                  <p:stCondLst>
                                    <p:cond delay="500"/>
                                  </p:stCondLst>
                                  <p:childTnLst>
                                    <p:set>
                                      <p:cBhvr>
                                        <p:cTn id="35" dur="1" fill="hold">
                                          <p:stCondLst>
                                            <p:cond delay="0"/>
                                          </p:stCondLst>
                                        </p:cTn>
                                        <p:tgtEl>
                                          <p:spTgt spid="9"/>
                                        </p:tgtEl>
                                        <p:attrNameLst>
                                          <p:attrName>style.visibility</p:attrName>
                                        </p:attrNameLst>
                                      </p:cBhvr>
                                      <p:to>
                                        <p:strVal val="visible"/>
                                      </p:to>
                                    </p:set>
                                  </p:childTnLst>
                                </p:cTn>
                              </p:par>
                            </p:childTnLst>
                          </p:cTn>
                        </p:par>
                        <p:par>
                          <p:cTn id="36" fill="hold">
                            <p:stCondLst>
                              <p:cond delay="2000"/>
                            </p:stCondLst>
                            <p:childTnLst>
                              <p:par>
                                <p:cTn id="37" presetID="1" presetClass="entr" presetSubtype="0" fill="hold" grpId="0" nodeType="afterEffect">
                                  <p:stCondLst>
                                    <p:cond delay="500"/>
                                  </p:stCondLst>
                                  <p:childTnLst>
                                    <p:set>
                                      <p:cBhvr>
                                        <p:cTn id="38" dur="1" fill="hold">
                                          <p:stCondLst>
                                            <p:cond delay="0"/>
                                          </p:stCondLst>
                                        </p:cTn>
                                        <p:tgtEl>
                                          <p:spTgt spid="10"/>
                                        </p:tgtEl>
                                        <p:attrNameLst>
                                          <p:attrName>style.visibility</p:attrName>
                                        </p:attrNameLst>
                                      </p:cBhvr>
                                      <p:to>
                                        <p:strVal val="visible"/>
                                      </p:to>
                                    </p:set>
                                  </p:childTnLst>
                                </p:cTn>
                              </p:par>
                            </p:childTnLst>
                          </p:cTn>
                        </p:par>
                        <p:par>
                          <p:cTn id="39" fill="hold">
                            <p:stCondLst>
                              <p:cond delay="2500"/>
                            </p:stCondLst>
                            <p:childTnLst>
                              <p:par>
                                <p:cTn id="40" presetID="1" presetClass="entr" presetSubtype="0" fill="hold" grpId="0" nodeType="afterEffect">
                                  <p:stCondLst>
                                    <p:cond delay="500"/>
                                  </p:stCondLst>
                                  <p:childTnLst>
                                    <p:set>
                                      <p:cBhvr>
                                        <p:cTn id="4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P spid="13" grpId="0" animBg="1"/>
      <p:bldP spid="14" grpId="0" animBg="1"/>
      <p:bldP spid="15" grpId="0" animBg="1"/>
      <p:bldP spid="5" grpId="0" animBg="1"/>
      <p:bldP spid="9" grpId="0" animBg="1"/>
      <p:bldP spid="10"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BA261-88B2-8EA1-0D17-603C63D76F4E}"/>
            </a:ext>
          </a:extLst>
        </p:cNvPr>
        <p:cNvGrpSpPr/>
        <p:nvPr/>
      </p:nvGrpSpPr>
      <p:grpSpPr>
        <a:xfrm>
          <a:off x="0" y="0"/>
          <a:ext cx="0" cy="0"/>
          <a:chOff x="0" y="0"/>
          <a:chExt cx="0" cy="0"/>
        </a:xfrm>
      </p:grpSpPr>
      <p:sp>
        <p:nvSpPr>
          <p:cNvPr id="2" name="object 81">
            <a:extLst>
              <a:ext uri="{FF2B5EF4-FFF2-40B4-BE49-F238E27FC236}">
                <a16:creationId xmlns:a16="http://schemas.microsoft.com/office/drawing/2014/main" id="{001F24E2-141C-8779-533D-98473ABF9ABE}"/>
              </a:ext>
            </a:extLst>
          </p:cNvPr>
          <p:cNvSpPr txBox="1"/>
          <p:nvPr/>
        </p:nvSpPr>
        <p:spPr>
          <a:xfrm>
            <a:off x="570689" y="51880"/>
            <a:ext cx="11005226" cy="1128609"/>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Does Leo count right at first? </a:t>
            </a:r>
          </a:p>
          <a:p>
            <a:pPr marL="7714" algn="ctr">
              <a:spcBef>
                <a:spcPts val="61"/>
              </a:spcBef>
            </a:pPr>
            <a:r>
              <a:rPr lang="en-HK" sz="3600" b="1" spc="73" dirty="0">
                <a:latin typeface="Calibri" panose="020F0502020204030204" pitchFamily="34" charset="0"/>
                <a:cs typeface="Calibri"/>
              </a:rPr>
              <a:t>How many does he count? </a:t>
            </a:r>
            <a:endParaRPr lang="en-HK" sz="3600" b="1" spc="73" dirty="0">
              <a:solidFill>
                <a:schemeClr val="tx1"/>
              </a:solidFill>
              <a:latin typeface="Calibri" panose="020F0502020204030204" pitchFamily="34" charset="0"/>
              <a:cs typeface="Calibri"/>
            </a:endParaRPr>
          </a:p>
        </p:txBody>
      </p:sp>
      <p:pic>
        <p:nvPicPr>
          <p:cNvPr id="3" name="Picture 2">
            <a:extLst>
              <a:ext uri="{FF2B5EF4-FFF2-40B4-BE49-F238E27FC236}">
                <a16:creationId xmlns:a16="http://schemas.microsoft.com/office/drawing/2014/main" id="{F621F041-5E15-8CB4-D53E-F591C623B712}"/>
              </a:ext>
            </a:extLst>
          </p:cNvPr>
          <p:cNvPicPr>
            <a:picLocks noChangeAspect="1"/>
          </p:cNvPicPr>
          <p:nvPr/>
        </p:nvPicPr>
        <p:blipFill>
          <a:blip r:embed="rId6">
            <a:extLst>
              <a:ext uri="{28A0092B-C50C-407E-A947-70E740481C1C}">
                <a14:useLocalDpi xmlns:a14="http://schemas.microsoft.com/office/drawing/2010/main" val="0"/>
              </a:ext>
            </a:extLst>
          </a:blip>
          <a:srcRect l="-615" r="1866"/>
          <a:stretch>
            <a:fillRect/>
          </a:stretch>
        </p:blipFill>
        <p:spPr>
          <a:xfrm>
            <a:off x="2424223" y="1393319"/>
            <a:ext cx="7847537" cy="5251850"/>
          </a:xfrm>
          <a:prstGeom prst="rect">
            <a:avLst/>
          </a:prstGeom>
          <a:ln>
            <a:noFill/>
          </a:ln>
        </p:spPr>
      </p:pic>
      <p:pic>
        <p:nvPicPr>
          <p:cNvPr id="13" name="Graphic 12">
            <a:extLst>
              <a:ext uri="{FF2B5EF4-FFF2-40B4-BE49-F238E27FC236}">
                <a16:creationId xmlns:a16="http://schemas.microsoft.com/office/drawing/2014/main" id="{B41FBB00-B5C9-734E-E142-A76D2414D5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19227" y="1393319"/>
            <a:ext cx="490537" cy="464719"/>
          </a:xfrm>
          <a:prstGeom prst="rect">
            <a:avLst/>
          </a:prstGeom>
        </p:spPr>
      </p:pic>
      <p:pic>
        <p:nvPicPr>
          <p:cNvPr id="14" name="PLE3E 1B 4a_Reading">
            <a:hlinkClick r:id="" action="ppaction://media"/>
            <a:extLst>
              <a:ext uri="{FF2B5EF4-FFF2-40B4-BE49-F238E27FC236}">
                <a16:creationId xmlns:a16="http://schemas.microsoft.com/office/drawing/2014/main" id="{D62C9827-8F5C-EE58-82D8-B2BDD2253E7E}"/>
              </a:ext>
            </a:extLst>
          </p:cNvPr>
          <p:cNvPicPr>
            <a:picLocks noChangeAspect="1"/>
          </p:cNvPicPr>
          <p:nvPr>
            <a:audioFile r:link="rId2"/>
            <p:extLst>
              <p:ext uri="{DAA4B4D4-6D71-4841-9C94-3DE7FCFB9230}">
                <p14:media xmlns:p14="http://schemas.microsoft.com/office/powerpoint/2010/main" r:embed="rId3">
                  <p14:trim st="7399" end="109228.4375"/>
                </p14:media>
              </p:ext>
            </p:extLst>
          </p:nvPr>
        </p:nvPicPr>
        <p:blipFill>
          <a:blip r:embed="rId9"/>
          <a:stretch>
            <a:fillRect/>
          </a:stretch>
        </p:blipFill>
        <p:spPr>
          <a:xfrm>
            <a:off x="-626993" y="1533095"/>
            <a:ext cx="406400" cy="406400"/>
          </a:xfrm>
          <a:prstGeom prst="rect">
            <a:avLst/>
          </a:prstGeom>
        </p:spPr>
      </p:pic>
      <p:sp>
        <p:nvSpPr>
          <p:cNvPr id="6" name="Shape 47">
            <a:hlinkClick r:id="rId10" action="ppaction://hlinksldjump"/>
            <a:extLst>
              <a:ext uri="{FF2B5EF4-FFF2-40B4-BE49-F238E27FC236}">
                <a16:creationId xmlns:a16="http://schemas.microsoft.com/office/drawing/2014/main" id="{2296E925-B4CB-00DE-5644-4F7FC75DD663}"/>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7" name="Shape 45">
            <a:hlinkClick r:id="rId11" action="ppaction://hlinksldjump"/>
            <a:extLst>
              <a:ext uri="{FF2B5EF4-FFF2-40B4-BE49-F238E27FC236}">
                <a16:creationId xmlns:a16="http://schemas.microsoft.com/office/drawing/2014/main" id="{3157E040-146E-E652-5FC4-2D2BCC7788D4}"/>
              </a:ext>
            </a:extLst>
          </p:cNvPr>
          <p:cNvSpPr/>
          <p:nvPr/>
        </p:nvSpPr>
        <p:spPr>
          <a:xfrm>
            <a:off x="8467150" y="6499225"/>
            <a:ext cx="1152144"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Pre-reading</a:t>
            </a:r>
          </a:p>
        </p:txBody>
      </p:sp>
      <p:sp>
        <p:nvSpPr>
          <p:cNvPr id="8" name="Shape 46">
            <a:hlinkClick r:id="rId12" action="ppaction://hlinksldjump"/>
            <a:extLst>
              <a:ext uri="{FF2B5EF4-FFF2-40B4-BE49-F238E27FC236}">
                <a16:creationId xmlns:a16="http://schemas.microsoft.com/office/drawing/2014/main" id="{51F1D26B-8DB2-C824-8AEA-6AF0B524F0CD}"/>
              </a:ext>
            </a:extLst>
          </p:cNvPr>
          <p:cNvSpPr/>
          <p:nvPr/>
        </p:nvSpPr>
        <p:spPr>
          <a:xfrm>
            <a:off x="9668936" y="6499225"/>
            <a:ext cx="1143000"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dirty="0">
                <a:solidFill>
                  <a:prstClr val="white"/>
                </a:solidFill>
                <a:latin typeface="Calibri"/>
                <a:ea typeface="Calibri"/>
                <a:cs typeface="Calibri"/>
                <a:sym typeface="Calibri"/>
              </a:rPr>
              <a:t>Reading</a:t>
            </a:r>
          </a:p>
        </p:txBody>
      </p:sp>
      <p:grpSp>
        <p:nvGrpSpPr>
          <p:cNvPr id="11" name="Group 10">
            <a:extLst>
              <a:ext uri="{FF2B5EF4-FFF2-40B4-BE49-F238E27FC236}">
                <a16:creationId xmlns:a16="http://schemas.microsoft.com/office/drawing/2014/main" id="{438CAFB0-C2D3-35A9-D1E2-2CA6C318AEEB}"/>
              </a:ext>
            </a:extLst>
          </p:cNvPr>
          <p:cNvGrpSpPr/>
          <p:nvPr/>
        </p:nvGrpSpPr>
        <p:grpSpPr>
          <a:xfrm>
            <a:off x="3205593" y="4824712"/>
            <a:ext cx="4076235" cy="525416"/>
            <a:chOff x="3205593" y="4824712"/>
            <a:chExt cx="4076235" cy="525416"/>
          </a:xfrm>
        </p:grpSpPr>
        <p:sp>
          <p:nvSpPr>
            <p:cNvPr id="9" name="Rectangle 8">
              <a:extLst>
                <a:ext uri="{FF2B5EF4-FFF2-40B4-BE49-F238E27FC236}">
                  <a16:creationId xmlns:a16="http://schemas.microsoft.com/office/drawing/2014/main" id="{51F1CCE3-EFD8-F500-A9EE-3E24465D3CD6}"/>
                </a:ext>
              </a:extLst>
            </p:cNvPr>
            <p:cNvSpPr/>
            <p:nvPr/>
          </p:nvSpPr>
          <p:spPr>
            <a:xfrm>
              <a:off x="6710793" y="4824712"/>
              <a:ext cx="571035" cy="212830"/>
            </a:xfrm>
            <a:prstGeom prst="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0" name="Rectangle 9">
              <a:extLst>
                <a:ext uri="{FF2B5EF4-FFF2-40B4-BE49-F238E27FC236}">
                  <a16:creationId xmlns:a16="http://schemas.microsoft.com/office/drawing/2014/main" id="{6DA7BB67-81FB-42DA-6EA8-7FD1FB47D5F0}"/>
                </a:ext>
              </a:extLst>
            </p:cNvPr>
            <p:cNvSpPr/>
            <p:nvPr/>
          </p:nvSpPr>
          <p:spPr>
            <a:xfrm>
              <a:off x="3205593" y="5137298"/>
              <a:ext cx="3008322" cy="212830"/>
            </a:xfrm>
            <a:prstGeom prst="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grpSp>
    </p:spTree>
    <p:custDataLst>
      <p:tags r:id="rId1"/>
    </p:custDataLst>
    <p:extLst>
      <p:ext uri="{BB962C8B-B14F-4D97-AF65-F5344CB8AC3E}">
        <p14:creationId xmlns:p14="http://schemas.microsoft.com/office/powerpoint/2010/main" val="324712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4"/>
                </p:tgtEl>
              </p:cMediaNode>
            </p:audio>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9668" fill="hold"/>
                                        <p:tgtEl>
                                          <p:spTgt spid="14"/>
                                        </p:tgtEl>
                                      </p:cBhvr>
                                    </p:cmd>
                                  </p:childTnLst>
                                </p:cTn>
                              </p:par>
                            </p:childTnLst>
                          </p:cTn>
                        </p:par>
                      </p:childTnLst>
                    </p:cTn>
                  </p:par>
                </p:childTnLst>
              </p:cTn>
              <p:nextCondLst>
                <p:cond evt="onClick" delay="0">
                  <p:tgtEl>
                    <p:spTgt spid="1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05B53-39C7-B8BA-31A7-D1D688E668DE}"/>
            </a:ext>
          </a:extLst>
        </p:cNvPr>
        <p:cNvGrpSpPr/>
        <p:nvPr/>
      </p:nvGrpSpPr>
      <p:grpSpPr>
        <a:xfrm>
          <a:off x="0" y="0"/>
          <a:ext cx="0" cy="0"/>
          <a:chOff x="0" y="0"/>
          <a:chExt cx="0" cy="0"/>
        </a:xfrm>
      </p:grpSpPr>
      <p:sp>
        <p:nvSpPr>
          <p:cNvPr id="10" name="object 81">
            <a:extLst>
              <a:ext uri="{FF2B5EF4-FFF2-40B4-BE49-F238E27FC236}">
                <a16:creationId xmlns:a16="http://schemas.microsoft.com/office/drawing/2014/main" id="{9586EEF7-C448-19EA-8D3A-8D73C777E47F}"/>
              </a:ext>
            </a:extLst>
          </p:cNvPr>
          <p:cNvSpPr txBox="1"/>
          <p:nvPr/>
        </p:nvSpPr>
        <p:spPr>
          <a:xfrm>
            <a:off x="593387" y="3238500"/>
            <a:ext cx="11005226" cy="561787"/>
          </a:xfrm>
          <a:prstGeom prst="rect">
            <a:avLst/>
          </a:prstGeom>
        </p:spPr>
        <p:txBody>
          <a:bodyPr vert="horz" wrap="square" lIns="0" tIns="7714" rIns="0" bIns="0" rtlCol="0">
            <a:spAutoFit/>
          </a:bodyPr>
          <a:lstStyle/>
          <a:p>
            <a:pPr marL="7714" algn="ctr">
              <a:spcBef>
                <a:spcPts val="61"/>
              </a:spcBef>
            </a:pPr>
            <a:r>
              <a:rPr lang="en-HK" sz="3600" b="1" spc="73" dirty="0">
                <a:solidFill>
                  <a:schemeClr val="tx1"/>
                </a:solidFill>
                <a:latin typeface="Calibri" panose="020F0502020204030204" pitchFamily="34" charset="0"/>
                <a:cs typeface="Calibri"/>
              </a:rPr>
              <a:t>Today we’re going to read a story! </a:t>
            </a:r>
          </a:p>
        </p:txBody>
      </p:sp>
      <p:sp>
        <p:nvSpPr>
          <p:cNvPr id="2" name="Shape 47">
            <a:hlinkClick r:id="rId4" action="ppaction://hlinksldjump"/>
            <a:extLst>
              <a:ext uri="{FF2B5EF4-FFF2-40B4-BE49-F238E27FC236}">
                <a16:creationId xmlns:a16="http://schemas.microsoft.com/office/drawing/2014/main" id="{0482E776-5AE1-1A9A-0AD6-D171ED733899}"/>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4" name="Shape 45">
            <a:hlinkClick r:id="rId5" action="ppaction://hlinksldjump"/>
            <a:extLst>
              <a:ext uri="{FF2B5EF4-FFF2-40B4-BE49-F238E27FC236}">
                <a16:creationId xmlns:a16="http://schemas.microsoft.com/office/drawing/2014/main" id="{69C39B8F-EDEA-2291-F706-D29F83C1D2D3}"/>
              </a:ext>
            </a:extLst>
          </p:cNvPr>
          <p:cNvSpPr/>
          <p:nvPr/>
        </p:nvSpPr>
        <p:spPr>
          <a:xfrm>
            <a:off x="8467150" y="6499225"/>
            <a:ext cx="1152144"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dirty="0">
                <a:solidFill>
                  <a:prstClr val="white"/>
                </a:solidFill>
                <a:latin typeface="Calibri"/>
                <a:ea typeface="Calibri"/>
                <a:cs typeface="Calibri"/>
                <a:sym typeface="Calibri"/>
              </a:rPr>
              <a:t>Pre-reading</a:t>
            </a:r>
          </a:p>
        </p:txBody>
      </p:sp>
      <p:sp>
        <p:nvSpPr>
          <p:cNvPr id="5" name="Shape 46">
            <a:hlinkClick r:id="rId6" action="ppaction://hlinksldjump"/>
            <a:extLst>
              <a:ext uri="{FF2B5EF4-FFF2-40B4-BE49-F238E27FC236}">
                <a16:creationId xmlns:a16="http://schemas.microsoft.com/office/drawing/2014/main" id="{158CFCA9-6D2F-3B3B-F97E-15F5C0355491}"/>
              </a:ext>
            </a:extLst>
          </p:cNvPr>
          <p:cNvSpPr/>
          <p:nvPr/>
        </p:nvSpPr>
        <p:spPr>
          <a:xfrm>
            <a:off x="9668936" y="6499225"/>
            <a:ext cx="1143000"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dirty="0">
                <a:solidFill>
                  <a:srgbClr val="FF6600"/>
                </a:solidFill>
                <a:latin typeface="Calibri"/>
                <a:ea typeface="Calibri"/>
                <a:cs typeface="Calibri"/>
                <a:sym typeface="Calibri"/>
              </a:rPr>
              <a:t>Reading</a:t>
            </a:r>
          </a:p>
        </p:txBody>
      </p:sp>
    </p:spTree>
    <p:custDataLst>
      <p:tags r:id="rId1"/>
    </p:custDataLst>
    <p:extLst>
      <p:ext uri="{BB962C8B-B14F-4D97-AF65-F5344CB8AC3E}">
        <p14:creationId xmlns:p14="http://schemas.microsoft.com/office/powerpoint/2010/main" val="949498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43CA1-2251-334C-8057-2D66A85B2990}"/>
            </a:ext>
          </a:extLst>
        </p:cNvPr>
        <p:cNvGrpSpPr/>
        <p:nvPr/>
      </p:nvGrpSpPr>
      <p:grpSpPr>
        <a:xfrm>
          <a:off x="0" y="0"/>
          <a:ext cx="0" cy="0"/>
          <a:chOff x="0" y="0"/>
          <a:chExt cx="0" cy="0"/>
        </a:xfrm>
      </p:grpSpPr>
      <p:sp>
        <p:nvSpPr>
          <p:cNvPr id="2" name="object 81">
            <a:extLst>
              <a:ext uri="{FF2B5EF4-FFF2-40B4-BE49-F238E27FC236}">
                <a16:creationId xmlns:a16="http://schemas.microsoft.com/office/drawing/2014/main" id="{1DF3A9D8-3240-FB5E-0A85-3674EED4C4AC}"/>
              </a:ext>
            </a:extLst>
          </p:cNvPr>
          <p:cNvSpPr txBox="1"/>
          <p:nvPr/>
        </p:nvSpPr>
        <p:spPr>
          <a:xfrm>
            <a:off x="570689" y="51880"/>
            <a:ext cx="11005226" cy="1128609"/>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Dad says, </a:t>
            </a:r>
            <a:r>
              <a:rPr lang="en-HK" sz="3600" b="1" i="1" spc="73" dirty="0">
                <a:latin typeface="Calibri" panose="020F0502020204030204" pitchFamily="34" charset="0"/>
                <a:cs typeface="Calibri"/>
              </a:rPr>
              <a:t>Look again</a:t>
            </a:r>
            <a:r>
              <a:rPr lang="en-HK" sz="3600" b="1" spc="73" dirty="0">
                <a:latin typeface="Calibri" panose="020F0502020204030204" pitchFamily="34" charset="0"/>
                <a:cs typeface="Calibri"/>
              </a:rPr>
              <a:t>. </a:t>
            </a:r>
          </a:p>
          <a:p>
            <a:pPr marL="7714" algn="ctr">
              <a:spcBef>
                <a:spcPts val="61"/>
              </a:spcBef>
            </a:pPr>
            <a:r>
              <a:rPr lang="en-HK" sz="3600" b="1" spc="73" dirty="0">
                <a:latin typeface="Calibri" panose="020F0502020204030204" pitchFamily="34" charset="0"/>
                <a:cs typeface="Calibri"/>
              </a:rPr>
              <a:t>Why does he say that? </a:t>
            </a:r>
            <a:endParaRPr lang="en-HK" sz="3600" b="1" spc="73" dirty="0">
              <a:solidFill>
                <a:schemeClr val="tx1"/>
              </a:solidFill>
              <a:latin typeface="Calibri" panose="020F0502020204030204" pitchFamily="34" charset="0"/>
              <a:cs typeface="Calibri"/>
            </a:endParaRPr>
          </a:p>
        </p:txBody>
      </p:sp>
      <p:pic>
        <p:nvPicPr>
          <p:cNvPr id="3" name="Picture 2">
            <a:extLst>
              <a:ext uri="{FF2B5EF4-FFF2-40B4-BE49-F238E27FC236}">
                <a16:creationId xmlns:a16="http://schemas.microsoft.com/office/drawing/2014/main" id="{C964B07A-4BDD-6AF7-51CC-7E31A196E049}"/>
              </a:ext>
            </a:extLst>
          </p:cNvPr>
          <p:cNvPicPr>
            <a:picLocks noChangeAspect="1"/>
          </p:cNvPicPr>
          <p:nvPr/>
        </p:nvPicPr>
        <p:blipFill>
          <a:blip r:embed="rId6">
            <a:extLst>
              <a:ext uri="{28A0092B-C50C-407E-A947-70E740481C1C}">
                <a14:useLocalDpi xmlns:a14="http://schemas.microsoft.com/office/drawing/2010/main" val="0"/>
              </a:ext>
            </a:extLst>
          </a:blip>
          <a:srcRect l="-883" r="1866"/>
          <a:stretch>
            <a:fillRect/>
          </a:stretch>
        </p:blipFill>
        <p:spPr>
          <a:xfrm>
            <a:off x="2402958" y="1393319"/>
            <a:ext cx="7868802" cy="5251850"/>
          </a:xfrm>
          <a:prstGeom prst="rect">
            <a:avLst/>
          </a:prstGeom>
          <a:ln>
            <a:noFill/>
          </a:ln>
        </p:spPr>
      </p:pic>
      <p:pic>
        <p:nvPicPr>
          <p:cNvPr id="12" name="Graphic 11">
            <a:extLst>
              <a:ext uri="{FF2B5EF4-FFF2-40B4-BE49-F238E27FC236}">
                <a16:creationId xmlns:a16="http://schemas.microsoft.com/office/drawing/2014/main" id="{5F142DC6-5659-0C8D-2145-873644826B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70400" y="1393319"/>
            <a:ext cx="490537" cy="464719"/>
          </a:xfrm>
          <a:prstGeom prst="rect">
            <a:avLst/>
          </a:prstGeom>
        </p:spPr>
      </p:pic>
      <p:pic>
        <p:nvPicPr>
          <p:cNvPr id="13" name="PLE3E 1B 4a_Reading">
            <a:hlinkClick r:id="" action="ppaction://media"/>
            <a:extLst>
              <a:ext uri="{FF2B5EF4-FFF2-40B4-BE49-F238E27FC236}">
                <a16:creationId xmlns:a16="http://schemas.microsoft.com/office/drawing/2014/main" id="{F03958C7-6197-5825-F4B9-687B58509DED}"/>
              </a:ext>
            </a:extLst>
          </p:cNvPr>
          <p:cNvPicPr>
            <a:picLocks noChangeAspect="1"/>
          </p:cNvPicPr>
          <p:nvPr>
            <a:audioFile r:link="rId2"/>
            <p:extLst>
              <p:ext uri="{DAA4B4D4-6D71-4841-9C94-3DE7FCFB9230}">
                <p14:media xmlns:p14="http://schemas.microsoft.com/office/powerpoint/2010/main" r:embed="rId3">
                  <p14:trim st="7399" end="109228.4375"/>
                </p14:media>
              </p:ext>
            </p:extLst>
          </p:nvPr>
        </p:nvPicPr>
        <p:blipFill>
          <a:blip r:embed="rId9"/>
          <a:stretch>
            <a:fillRect/>
          </a:stretch>
        </p:blipFill>
        <p:spPr>
          <a:xfrm>
            <a:off x="-626993" y="1533095"/>
            <a:ext cx="406400" cy="406400"/>
          </a:xfrm>
          <a:prstGeom prst="rect">
            <a:avLst/>
          </a:prstGeom>
        </p:spPr>
      </p:pic>
      <p:sp>
        <p:nvSpPr>
          <p:cNvPr id="4" name="Shape 47">
            <a:hlinkClick r:id="rId10" action="ppaction://hlinksldjump"/>
            <a:extLst>
              <a:ext uri="{FF2B5EF4-FFF2-40B4-BE49-F238E27FC236}">
                <a16:creationId xmlns:a16="http://schemas.microsoft.com/office/drawing/2014/main" id="{7F4B919B-FDB9-0CCB-F0A1-A819CF3C1EC2}"/>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6" name="Shape 45">
            <a:hlinkClick r:id="rId11" action="ppaction://hlinksldjump"/>
            <a:extLst>
              <a:ext uri="{FF2B5EF4-FFF2-40B4-BE49-F238E27FC236}">
                <a16:creationId xmlns:a16="http://schemas.microsoft.com/office/drawing/2014/main" id="{45BF8A8E-C077-6409-8CB8-07CB024258EC}"/>
              </a:ext>
            </a:extLst>
          </p:cNvPr>
          <p:cNvSpPr/>
          <p:nvPr/>
        </p:nvSpPr>
        <p:spPr>
          <a:xfrm>
            <a:off x="8467150" y="6499225"/>
            <a:ext cx="1152144"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Pre-reading</a:t>
            </a:r>
          </a:p>
        </p:txBody>
      </p:sp>
      <p:sp>
        <p:nvSpPr>
          <p:cNvPr id="7" name="Shape 46">
            <a:hlinkClick r:id="rId12" action="ppaction://hlinksldjump"/>
            <a:extLst>
              <a:ext uri="{FF2B5EF4-FFF2-40B4-BE49-F238E27FC236}">
                <a16:creationId xmlns:a16="http://schemas.microsoft.com/office/drawing/2014/main" id="{11096C02-900E-A887-5A38-3128796207F7}"/>
              </a:ext>
            </a:extLst>
          </p:cNvPr>
          <p:cNvSpPr/>
          <p:nvPr/>
        </p:nvSpPr>
        <p:spPr>
          <a:xfrm>
            <a:off x="9668936" y="6499225"/>
            <a:ext cx="1143000"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dirty="0">
                <a:solidFill>
                  <a:prstClr val="white"/>
                </a:solidFill>
                <a:latin typeface="Calibri"/>
                <a:ea typeface="Calibri"/>
                <a:cs typeface="Calibri"/>
                <a:sym typeface="Calibri"/>
              </a:rPr>
              <a:t>Reading</a:t>
            </a:r>
          </a:p>
        </p:txBody>
      </p:sp>
      <p:sp>
        <p:nvSpPr>
          <p:cNvPr id="8" name="Rectangle 7">
            <a:extLst>
              <a:ext uri="{FF2B5EF4-FFF2-40B4-BE49-F238E27FC236}">
                <a16:creationId xmlns:a16="http://schemas.microsoft.com/office/drawing/2014/main" id="{F7D1D027-3448-1BF7-C38B-2760C534CCB9}"/>
              </a:ext>
            </a:extLst>
          </p:cNvPr>
          <p:cNvSpPr/>
          <p:nvPr/>
        </p:nvSpPr>
        <p:spPr>
          <a:xfrm>
            <a:off x="4321338" y="5464681"/>
            <a:ext cx="2539999" cy="212830"/>
          </a:xfrm>
          <a:prstGeom prst="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Tree>
    <p:custDataLst>
      <p:tags r:id="rId1"/>
    </p:custDataLst>
    <p:extLst>
      <p:ext uri="{BB962C8B-B14F-4D97-AF65-F5344CB8AC3E}">
        <p14:creationId xmlns:p14="http://schemas.microsoft.com/office/powerpoint/2010/main" val="365899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13"/>
                </p:tgtEl>
              </p:cMediaNode>
            </p:audio>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9668" fill="hold"/>
                                        <p:tgtEl>
                                          <p:spTgt spid="13"/>
                                        </p:tgtEl>
                                      </p:cBhvr>
                                    </p:cmd>
                                  </p:childTnLst>
                                </p:cTn>
                              </p:par>
                            </p:childTnLst>
                          </p:cTn>
                        </p:par>
                      </p:childTnLst>
                    </p:cTn>
                  </p:par>
                </p:childTnLst>
              </p:cTn>
              <p:nextCondLst>
                <p:cond evt="onClick" delay="0">
                  <p:tgtEl>
                    <p:spTgt spid="12"/>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CEE9B-6701-7F4F-E5C0-94E3EC5613CC}"/>
            </a:ext>
          </a:extLst>
        </p:cNvPr>
        <p:cNvGrpSpPr/>
        <p:nvPr/>
      </p:nvGrpSpPr>
      <p:grpSpPr>
        <a:xfrm>
          <a:off x="0" y="0"/>
          <a:ext cx="0" cy="0"/>
          <a:chOff x="0" y="0"/>
          <a:chExt cx="0" cy="0"/>
        </a:xfrm>
      </p:grpSpPr>
      <p:pic>
        <p:nvPicPr>
          <p:cNvPr id="3" name="Picture 2" descr="A page of a book&#10;&#10;AI-generated content may be incorrect.">
            <a:extLst>
              <a:ext uri="{FF2B5EF4-FFF2-40B4-BE49-F238E27FC236}">
                <a16:creationId xmlns:a16="http://schemas.microsoft.com/office/drawing/2014/main" id="{8427C073-B374-3F30-42D8-0C14A6FF3EA5}"/>
              </a:ext>
            </a:extLst>
          </p:cNvPr>
          <p:cNvPicPr>
            <a:picLocks noChangeAspect="1"/>
          </p:cNvPicPr>
          <p:nvPr/>
        </p:nvPicPr>
        <p:blipFill>
          <a:blip r:embed="rId6">
            <a:extLst>
              <a:ext uri="{28A0092B-C50C-407E-A947-70E740481C1C}">
                <a14:useLocalDpi xmlns:a14="http://schemas.microsoft.com/office/drawing/2010/main" val="0"/>
              </a:ext>
            </a:extLst>
          </a:blip>
          <a:srcRect l="9119" t="53997" r="9083" b="21479"/>
          <a:stretch/>
        </p:blipFill>
        <p:spPr>
          <a:xfrm>
            <a:off x="1265369" y="1637158"/>
            <a:ext cx="10159252" cy="4031764"/>
          </a:xfrm>
          <a:prstGeom prst="rect">
            <a:avLst/>
          </a:prstGeom>
          <a:ln>
            <a:noFill/>
          </a:ln>
          <a:effectLst>
            <a:softEdge rad="112500"/>
          </a:effectLst>
        </p:spPr>
      </p:pic>
      <p:sp>
        <p:nvSpPr>
          <p:cNvPr id="2" name="object 81">
            <a:extLst>
              <a:ext uri="{FF2B5EF4-FFF2-40B4-BE49-F238E27FC236}">
                <a16:creationId xmlns:a16="http://schemas.microsoft.com/office/drawing/2014/main" id="{C19A4825-5744-06CD-B13A-1FC40F98EE25}"/>
              </a:ext>
            </a:extLst>
          </p:cNvPr>
          <p:cNvSpPr txBox="1"/>
          <p:nvPr/>
        </p:nvSpPr>
        <p:spPr>
          <a:xfrm>
            <a:off x="570689" y="51880"/>
            <a:ext cx="11005226" cy="1128609"/>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What animal do they see next?</a:t>
            </a:r>
          </a:p>
          <a:p>
            <a:pPr marL="7714" algn="ctr">
              <a:spcBef>
                <a:spcPts val="61"/>
              </a:spcBef>
            </a:pPr>
            <a:r>
              <a:rPr lang="en-HK" sz="3600" b="1" spc="73" dirty="0">
                <a:latin typeface="Calibri" panose="020F0502020204030204" pitchFamily="34" charset="0"/>
                <a:cs typeface="Calibri"/>
              </a:rPr>
              <a:t>There are lots of monkeys! </a:t>
            </a:r>
            <a:endParaRPr lang="en-HK" sz="3600" b="1" spc="73" dirty="0">
              <a:solidFill>
                <a:schemeClr val="tx1"/>
              </a:solidFill>
              <a:latin typeface="Calibri" panose="020F0502020204030204" pitchFamily="34" charset="0"/>
              <a:cs typeface="Calibri"/>
            </a:endParaRPr>
          </a:p>
        </p:txBody>
      </p:sp>
      <p:pic>
        <p:nvPicPr>
          <p:cNvPr id="9" name="Graphic 8">
            <a:extLst>
              <a:ext uri="{FF2B5EF4-FFF2-40B4-BE49-F238E27FC236}">
                <a16:creationId xmlns:a16="http://schemas.microsoft.com/office/drawing/2014/main" id="{28B362D5-C3FF-D39C-A6F0-4C8CFB3AED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6170" y="1672206"/>
            <a:ext cx="490537" cy="464719"/>
          </a:xfrm>
          <a:prstGeom prst="rect">
            <a:avLst/>
          </a:prstGeom>
        </p:spPr>
      </p:pic>
      <p:pic>
        <p:nvPicPr>
          <p:cNvPr id="4" name="PLE3E 1B 4a_Reading">
            <a:hlinkClick r:id="" action="ppaction://media"/>
            <a:extLst>
              <a:ext uri="{FF2B5EF4-FFF2-40B4-BE49-F238E27FC236}">
                <a16:creationId xmlns:a16="http://schemas.microsoft.com/office/drawing/2014/main" id="{37162146-E495-F793-D7F1-25EC988799A8}"/>
              </a:ext>
            </a:extLst>
          </p:cNvPr>
          <p:cNvPicPr>
            <a:picLocks noChangeAspect="1"/>
          </p:cNvPicPr>
          <p:nvPr>
            <a:audioFile r:link="rId2"/>
            <p:extLst>
              <p:ext uri="{DAA4B4D4-6D71-4841-9C94-3DE7FCFB9230}">
                <p14:media xmlns:p14="http://schemas.microsoft.com/office/powerpoint/2010/main" r:embed="rId3">
                  <p14:trim st="57066" end="91506.4375"/>
                </p14:media>
              </p:ext>
            </p:extLst>
          </p:nvPr>
        </p:nvPicPr>
        <p:blipFill>
          <a:blip r:embed="rId9"/>
          <a:stretch>
            <a:fillRect/>
          </a:stretch>
        </p:blipFill>
        <p:spPr>
          <a:xfrm>
            <a:off x="-626993" y="1533095"/>
            <a:ext cx="406400" cy="406400"/>
          </a:xfrm>
          <a:prstGeom prst="rect">
            <a:avLst/>
          </a:prstGeom>
        </p:spPr>
      </p:pic>
      <p:sp>
        <p:nvSpPr>
          <p:cNvPr id="5" name="Shape 47">
            <a:hlinkClick r:id="rId10" action="ppaction://hlinksldjump"/>
            <a:extLst>
              <a:ext uri="{FF2B5EF4-FFF2-40B4-BE49-F238E27FC236}">
                <a16:creationId xmlns:a16="http://schemas.microsoft.com/office/drawing/2014/main" id="{558CB93C-3FB4-116B-6E7F-4BBE51B22D89}"/>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7" name="Shape 45">
            <a:hlinkClick r:id="rId11" action="ppaction://hlinksldjump"/>
            <a:extLst>
              <a:ext uri="{FF2B5EF4-FFF2-40B4-BE49-F238E27FC236}">
                <a16:creationId xmlns:a16="http://schemas.microsoft.com/office/drawing/2014/main" id="{B940DF20-4C35-6FBE-4D41-AAF6AA7EF191}"/>
              </a:ext>
            </a:extLst>
          </p:cNvPr>
          <p:cNvSpPr/>
          <p:nvPr/>
        </p:nvSpPr>
        <p:spPr>
          <a:xfrm>
            <a:off x="8467150" y="6499225"/>
            <a:ext cx="1152144"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Pre-reading</a:t>
            </a:r>
          </a:p>
        </p:txBody>
      </p:sp>
      <p:sp>
        <p:nvSpPr>
          <p:cNvPr id="8" name="Shape 46">
            <a:hlinkClick r:id="rId12" action="ppaction://hlinksldjump"/>
            <a:extLst>
              <a:ext uri="{FF2B5EF4-FFF2-40B4-BE49-F238E27FC236}">
                <a16:creationId xmlns:a16="http://schemas.microsoft.com/office/drawing/2014/main" id="{5B6DCF6E-CE51-1229-26C1-3B4AACE7120A}"/>
              </a:ext>
            </a:extLst>
          </p:cNvPr>
          <p:cNvSpPr/>
          <p:nvPr/>
        </p:nvSpPr>
        <p:spPr>
          <a:xfrm>
            <a:off x="9668936" y="6499225"/>
            <a:ext cx="1143000"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dirty="0">
                <a:solidFill>
                  <a:prstClr val="white"/>
                </a:solidFill>
                <a:latin typeface="Calibri"/>
                <a:ea typeface="Calibri"/>
                <a:cs typeface="Calibri"/>
                <a:sym typeface="Calibri"/>
              </a:rPr>
              <a:t>Reading</a:t>
            </a:r>
          </a:p>
        </p:txBody>
      </p:sp>
      <p:sp>
        <p:nvSpPr>
          <p:cNvPr id="11" name="Rectangle 10">
            <a:extLst>
              <a:ext uri="{FF2B5EF4-FFF2-40B4-BE49-F238E27FC236}">
                <a16:creationId xmlns:a16="http://schemas.microsoft.com/office/drawing/2014/main" id="{75A5DAFC-6D84-1850-AE37-A034460E8629}"/>
              </a:ext>
            </a:extLst>
          </p:cNvPr>
          <p:cNvSpPr/>
          <p:nvPr/>
        </p:nvSpPr>
        <p:spPr>
          <a:xfrm>
            <a:off x="5302315" y="1798150"/>
            <a:ext cx="2085359" cy="212830"/>
          </a:xfrm>
          <a:prstGeom prst="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2" name="Rectangle 11">
            <a:extLst>
              <a:ext uri="{FF2B5EF4-FFF2-40B4-BE49-F238E27FC236}">
                <a16:creationId xmlns:a16="http://schemas.microsoft.com/office/drawing/2014/main" id="{29C6445B-1946-7FE6-B9D0-DDC081E9177B}"/>
              </a:ext>
            </a:extLst>
          </p:cNvPr>
          <p:cNvSpPr/>
          <p:nvPr/>
        </p:nvSpPr>
        <p:spPr>
          <a:xfrm>
            <a:off x="2465841" y="2361839"/>
            <a:ext cx="2893744" cy="212830"/>
          </a:xfrm>
          <a:prstGeom prst="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Tree>
    <p:custDataLst>
      <p:tags r:id="rId1"/>
    </p:custDataLst>
    <p:extLst>
      <p:ext uri="{BB962C8B-B14F-4D97-AF65-F5344CB8AC3E}">
        <p14:creationId xmlns:p14="http://schemas.microsoft.com/office/powerpoint/2010/main" val="241731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7723" fill="hold"/>
                                        <p:tgtEl>
                                          <p:spTgt spid="4"/>
                                        </p:tgtEl>
                                      </p:cBhvr>
                                    </p:cmd>
                                  </p:childTnLst>
                                </p:cTn>
                              </p:par>
                            </p:childTnLst>
                          </p:cTn>
                        </p:par>
                      </p:childTnLst>
                    </p:cTn>
                  </p:par>
                </p:childTnLst>
              </p:cTn>
              <p:nextCondLst>
                <p:cond evt="onClick" delay="0">
                  <p:tgtEl>
                    <p:spTgt spid="9"/>
                  </p:tgtEl>
                </p:cond>
              </p:nextCondLst>
            </p:seq>
          </p:childTnLst>
        </p:cTn>
      </p:par>
    </p:tnLst>
    <p:bldLst>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59A06-5D4C-F19C-D3A4-4039E26A535A}"/>
            </a:ext>
          </a:extLst>
        </p:cNvPr>
        <p:cNvGrpSpPr/>
        <p:nvPr/>
      </p:nvGrpSpPr>
      <p:grpSpPr>
        <a:xfrm>
          <a:off x="0" y="0"/>
          <a:ext cx="0" cy="0"/>
          <a:chOff x="0" y="0"/>
          <a:chExt cx="0" cy="0"/>
        </a:xfrm>
      </p:grpSpPr>
      <p:pic>
        <p:nvPicPr>
          <p:cNvPr id="3" name="Picture 2" descr="A page of a book&#10;&#10;AI-generated content may be incorrect.">
            <a:extLst>
              <a:ext uri="{FF2B5EF4-FFF2-40B4-BE49-F238E27FC236}">
                <a16:creationId xmlns:a16="http://schemas.microsoft.com/office/drawing/2014/main" id="{2612ADC0-7982-25FD-9DC8-D5BEB0266E75}"/>
              </a:ext>
            </a:extLst>
          </p:cNvPr>
          <p:cNvPicPr>
            <a:picLocks noChangeAspect="1"/>
          </p:cNvPicPr>
          <p:nvPr/>
        </p:nvPicPr>
        <p:blipFill>
          <a:blip r:embed="rId4">
            <a:extLst>
              <a:ext uri="{28A0092B-C50C-407E-A947-70E740481C1C}">
                <a14:useLocalDpi xmlns:a14="http://schemas.microsoft.com/office/drawing/2010/main" val="0"/>
              </a:ext>
            </a:extLst>
          </a:blip>
          <a:srcRect l="9119" t="53997" r="9083" b="21479"/>
          <a:stretch/>
        </p:blipFill>
        <p:spPr>
          <a:xfrm>
            <a:off x="1265369" y="1637158"/>
            <a:ext cx="10159252" cy="4031764"/>
          </a:xfrm>
          <a:prstGeom prst="rect">
            <a:avLst/>
          </a:prstGeom>
          <a:ln>
            <a:noFill/>
          </a:ln>
          <a:effectLst>
            <a:softEdge rad="112500"/>
          </a:effectLst>
        </p:spPr>
      </p:pic>
      <p:sp>
        <p:nvSpPr>
          <p:cNvPr id="2" name="object 81">
            <a:extLst>
              <a:ext uri="{FF2B5EF4-FFF2-40B4-BE49-F238E27FC236}">
                <a16:creationId xmlns:a16="http://schemas.microsoft.com/office/drawing/2014/main" id="{38D11641-0AA4-6F7F-2372-BE10F1220FED}"/>
              </a:ext>
            </a:extLst>
          </p:cNvPr>
          <p:cNvSpPr txBox="1"/>
          <p:nvPr/>
        </p:nvSpPr>
        <p:spPr>
          <a:xfrm>
            <a:off x="570689" y="51880"/>
            <a:ext cx="11005226" cy="1128609"/>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How many are there? </a:t>
            </a:r>
          </a:p>
          <a:p>
            <a:pPr marL="7714" algn="ctr">
              <a:spcBef>
                <a:spcPts val="61"/>
              </a:spcBef>
            </a:pPr>
            <a:r>
              <a:rPr lang="en-HK" sz="3600" b="1" spc="73" dirty="0">
                <a:latin typeface="Calibri" panose="020F0502020204030204" pitchFamily="34" charset="0"/>
                <a:cs typeface="Calibri"/>
              </a:rPr>
              <a:t>Let’s count them together. </a:t>
            </a:r>
            <a:endParaRPr lang="en-HK" sz="3600" b="1" spc="73" dirty="0">
              <a:solidFill>
                <a:schemeClr val="tx1"/>
              </a:solidFill>
              <a:latin typeface="Calibri" panose="020F0502020204030204" pitchFamily="34" charset="0"/>
              <a:cs typeface="Calibri"/>
            </a:endParaRPr>
          </a:p>
        </p:txBody>
      </p:sp>
      <p:pic>
        <p:nvPicPr>
          <p:cNvPr id="6" name="Picture 5" descr="A page of a book&#10;&#10;AI-generated content may be incorrect.">
            <a:extLst>
              <a:ext uri="{FF2B5EF4-FFF2-40B4-BE49-F238E27FC236}">
                <a16:creationId xmlns:a16="http://schemas.microsoft.com/office/drawing/2014/main" id="{878E4AC0-5086-43A2-CDD3-AB3EE0E8A325}"/>
              </a:ext>
            </a:extLst>
          </p:cNvPr>
          <p:cNvPicPr>
            <a:picLocks noChangeAspect="1"/>
          </p:cNvPicPr>
          <p:nvPr/>
        </p:nvPicPr>
        <p:blipFill>
          <a:blip r:embed="rId4">
            <a:extLst>
              <a:ext uri="{28A0092B-C50C-407E-A947-70E740481C1C}">
                <a14:useLocalDpi xmlns:a14="http://schemas.microsoft.com/office/drawing/2010/main" val="0"/>
              </a:ext>
            </a:extLst>
          </a:blip>
          <a:srcRect l="46996" t="56972" r="7956" b="27622"/>
          <a:stretch/>
        </p:blipFill>
        <p:spPr>
          <a:xfrm>
            <a:off x="1039532" y="1251369"/>
            <a:ext cx="10610926" cy="4803342"/>
          </a:xfrm>
          <a:prstGeom prst="rect">
            <a:avLst/>
          </a:prstGeom>
          <a:ln>
            <a:noFill/>
          </a:ln>
          <a:effectLst>
            <a:softEdge rad="112500"/>
          </a:effectLst>
        </p:spPr>
      </p:pic>
      <p:sp>
        <p:nvSpPr>
          <p:cNvPr id="9" name="Oval 8">
            <a:extLst>
              <a:ext uri="{FF2B5EF4-FFF2-40B4-BE49-F238E27FC236}">
                <a16:creationId xmlns:a16="http://schemas.microsoft.com/office/drawing/2014/main" id="{B2365603-2C2D-D16C-21FB-C1586F103FE8}"/>
              </a:ext>
            </a:extLst>
          </p:cNvPr>
          <p:cNvSpPr/>
          <p:nvPr/>
        </p:nvSpPr>
        <p:spPr>
          <a:xfrm>
            <a:off x="7919500" y="1732533"/>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latin typeface="Calibri" panose="020F0502020204030204" pitchFamily="34" charset="0"/>
              </a:rPr>
              <a:t>1</a:t>
            </a:r>
            <a:endParaRPr lang="en-HK" b="1" dirty="0">
              <a:latin typeface="Calibri" panose="020F0502020204030204" pitchFamily="34" charset="0"/>
            </a:endParaRPr>
          </a:p>
        </p:txBody>
      </p:sp>
      <p:sp>
        <p:nvSpPr>
          <p:cNvPr id="10" name="Oval 9">
            <a:extLst>
              <a:ext uri="{FF2B5EF4-FFF2-40B4-BE49-F238E27FC236}">
                <a16:creationId xmlns:a16="http://schemas.microsoft.com/office/drawing/2014/main" id="{69C6D88D-4F26-6333-AF46-49C280FA3655}"/>
              </a:ext>
            </a:extLst>
          </p:cNvPr>
          <p:cNvSpPr/>
          <p:nvPr/>
        </p:nvSpPr>
        <p:spPr>
          <a:xfrm>
            <a:off x="8148100" y="2462883"/>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latin typeface="Calibri" panose="020F0502020204030204" pitchFamily="34" charset="0"/>
              </a:rPr>
              <a:t>2</a:t>
            </a:r>
            <a:endParaRPr lang="en-HK" b="1" dirty="0">
              <a:latin typeface="Calibri" panose="020F0502020204030204" pitchFamily="34" charset="0"/>
            </a:endParaRPr>
          </a:p>
        </p:txBody>
      </p:sp>
      <p:sp>
        <p:nvSpPr>
          <p:cNvPr id="11" name="Oval 10">
            <a:extLst>
              <a:ext uri="{FF2B5EF4-FFF2-40B4-BE49-F238E27FC236}">
                <a16:creationId xmlns:a16="http://schemas.microsoft.com/office/drawing/2014/main" id="{980F8D55-107C-38EC-8F60-183F861D22FD}"/>
              </a:ext>
            </a:extLst>
          </p:cNvPr>
          <p:cNvSpPr/>
          <p:nvPr/>
        </p:nvSpPr>
        <p:spPr>
          <a:xfrm>
            <a:off x="6784120" y="2972053"/>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latin typeface="Calibri" panose="020F0502020204030204" pitchFamily="34" charset="0"/>
              </a:rPr>
              <a:t>3</a:t>
            </a:r>
            <a:endParaRPr lang="en-HK" b="1" dirty="0">
              <a:latin typeface="Calibri" panose="020F0502020204030204" pitchFamily="34" charset="0"/>
            </a:endParaRPr>
          </a:p>
        </p:txBody>
      </p:sp>
      <p:sp>
        <p:nvSpPr>
          <p:cNvPr id="12" name="Oval 11">
            <a:extLst>
              <a:ext uri="{FF2B5EF4-FFF2-40B4-BE49-F238E27FC236}">
                <a16:creationId xmlns:a16="http://schemas.microsoft.com/office/drawing/2014/main" id="{FCAE2ED5-6DAB-D728-7D62-6BBB46F502A7}"/>
              </a:ext>
            </a:extLst>
          </p:cNvPr>
          <p:cNvSpPr/>
          <p:nvPr/>
        </p:nvSpPr>
        <p:spPr>
          <a:xfrm>
            <a:off x="5844702" y="3314700"/>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latin typeface="Calibri" panose="020F0502020204030204" pitchFamily="34" charset="0"/>
              </a:rPr>
              <a:t>4</a:t>
            </a:r>
            <a:endParaRPr lang="en-HK" b="1" dirty="0">
              <a:latin typeface="Calibri" panose="020F0502020204030204" pitchFamily="34" charset="0"/>
            </a:endParaRPr>
          </a:p>
        </p:txBody>
      </p:sp>
      <p:sp>
        <p:nvSpPr>
          <p:cNvPr id="13" name="Oval 12">
            <a:extLst>
              <a:ext uri="{FF2B5EF4-FFF2-40B4-BE49-F238E27FC236}">
                <a16:creationId xmlns:a16="http://schemas.microsoft.com/office/drawing/2014/main" id="{512749B5-C571-D40A-0796-8319F45A9D63}"/>
              </a:ext>
            </a:extLst>
          </p:cNvPr>
          <p:cNvSpPr/>
          <p:nvPr/>
        </p:nvSpPr>
        <p:spPr>
          <a:xfrm>
            <a:off x="5458622" y="4340860"/>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latin typeface="Calibri" panose="020F0502020204030204" pitchFamily="34" charset="0"/>
              </a:rPr>
              <a:t>5</a:t>
            </a:r>
            <a:endParaRPr lang="en-HK" b="1" dirty="0">
              <a:latin typeface="Calibri" panose="020F0502020204030204" pitchFamily="34" charset="0"/>
            </a:endParaRPr>
          </a:p>
        </p:txBody>
      </p:sp>
      <p:sp>
        <p:nvSpPr>
          <p:cNvPr id="14" name="Oval 13">
            <a:extLst>
              <a:ext uri="{FF2B5EF4-FFF2-40B4-BE49-F238E27FC236}">
                <a16:creationId xmlns:a16="http://schemas.microsoft.com/office/drawing/2014/main" id="{F875BB25-1899-381C-FCCB-F5A6AB803F8E}"/>
              </a:ext>
            </a:extLst>
          </p:cNvPr>
          <p:cNvSpPr/>
          <p:nvPr/>
        </p:nvSpPr>
        <p:spPr>
          <a:xfrm>
            <a:off x="3538382" y="4340860"/>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latin typeface="Calibri" panose="020F0502020204030204" pitchFamily="34" charset="0"/>
              </a:rPr>
              <a:t>6</a:t>
            </a:r>
            <a:endParaRPr lang="en-HK" b="1" dirty="0">
              <a:latin typeface="Calibri" panose="020F0502020204030204" pitchFamily="34" charset="0"/>
            </a:endParaRPr>
          </a:p>
        </p:txBody>
      </p:sp>
      <p:sp>
        <p:nvSpPr>
          <p:cNvPr id="15" name="Oval 14">
            <a:extLst>
              <a:ext uri="{FF2B5EF4-FFF2-40B4-BE49-F238E27FC236}">
                <a16:creationId xmlns:a16="http://schemas.microsoft.com/office/drawing/2014/main" id="{8EDEDAED-B3F7-E035-3125-210CA4E366D4}"/>
              </a:ext>
            </a:extLst>
          </p:cNvPr>
          <p:cNvSpPr/>
          <p:nvPr/>
        </p:nvSpPr>
        <p:spPr>
          <a:xfrm>
            <a:off x="2578262" y="4531360"/>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latin typeface="Calibri" panose="020F0502020204030204" pitchFamily="34" charset="0"/>
              </a:rPr>
              <a:t>7</a:t>
            </a:r>
            <a:endParaRPr lang="en-HK" b="1" dirty="0">
              <a:latin typeface="Calibri" panose="020F0502020204030204" pitchFamily="34" charset="0"/>
            </a:endParaRPr>
          </a:p>
        </p:txBody>
      </p:sp>
      <p:sp>
        <p:nvSpPr>
          <p:cNvPr id="16" name="Oval 15">
            <a:extLst>
              <a:ext uri="{FF2B5EF4-FFF2-40B4-BE49-F238E27FC236}">
                <a16:creationId xmlns:a16="http://schemas.microsoft.com/office/drawing/2014/main" id="{F030DB5B-FE2D-BE37-9A8F-64D82099BA15}"/>
              </a:ext>
            </a:extLst>
          </p:cNvPr>
          <p:cNvSpPr/>
          <p:nvPr/>
        </p:nvSpPr>
        <p:spPr>
          <a:xfrm>
            <a:off x="1740062" y="3424440"/>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latin typeface="Calibri" panose="020F0502020204030204" pitchFamily="34" charset="0"/>
              </a:rPr>
              <a:t>8</a:t>
            </a:r>
            <a:endParaRPr lang="en-HK" b="1" dirty="0">
              <a:latin typeface="Calibri" panose="020F0502020204030204" pitchFamily="34" charset="0"/>
            </a:endParaRPr>
          </a:p>
        </p:txBody>
      </p:sp>
      <p:sp>
        <p:nvSpPr>
          <p:cNvPr id="17" name="Oval 16">
            <a:extLst>
              <a:ext uri="{FF2B5EF4-FFF2-40B4-BE49-F238E27FC236}">
                <a16:creationId xmlns:a16="http://schemas.microsoft.com/office/drawing/2014/main" id="{1F604CC4-A558-2312-CF7E-A947DA181CE0}"/>
              </a:ext>
            </a:extLst>
          </p:cNvPr>
          <p:cNvSpPr/>
          <p:nvPr/>
        </p:nvSpPr>
        <p:spPr>
          <a:xfrm>
            <a:off x="2197262" y="1433133"/>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latin typeface="Calibri" panose="020F0502020204030204" pitchFamily="34" charset="0"/>
              </a:rPr>
              <a:t>9</a:t>
            </a:r>
            <a:endParaRPr lang="en-HK" b="1" dirty="0">
              <a:latin typeface="Calibri" panose="020F0502020204030204" pitchFamily="34" charset="0"/>
            </a:endParaRPr>
          </a:p>
        </p:txBody>
      </p:sp>
      <p:sp>
        <p:nvSpPr>
          <p:cNvPr id="18" name="Oval 17">
            <a:extLst>
              <a:ext uri="{FF2B5EF4-FFF2-40B4-BE49-F238E27FC236}">
                <a16:creationId xmlns:a16="http://schemas.microsoft.com/office/drawing/2014/main" id="{28879820-D8AF-CB0E-D871-7F6A986E9207}"/>
              </a:ext>
            </a:extLst>
          </p:cNvPr>
          <p:cNvSpPr/>
          <p:nvPr/>
        </p:nvSpPr>
        <p:spPr>
          <a:xfrm>
            <a:off x="3632315" y="1246238"/>
            <a:ext cx="640080" cy="64008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900" b="1" dirty="0">
                <a:latin typeface="Calibri" panose="020F0502020204030204" pitchFamily="34" charset="0"/>
              </a:rPr>
              <a:t>10</a:t>
            </a:r>
            <a:endParaRPr lang="en-HK" sz="1900" b="1" dirty="0">
              <a:latin typeface="Calibri" panose="020F0502020204030204" pitchFamily="34" charset="0"/>
            </a:endParaRPr>
          </a:p>
        </p:txBody>
      </p:sp>
      <p:sp>
        <p:nvSpPr>
          <p:cNvPr id="19" name="Oval 18">
            <a:extLst>
              <a:ext uri="{FF2B5EF4-FFF2-40B4-BE49-F238E27FC236}">
                <a16:creationId xmlns:a16="http://schemas.microsoft.com/office/drawing/2014/main" id="{C3329A79-4FE8-2F15-D1E7-D1F48ACE885D}"/>
              </a:ext>
            </a:extLst>
          </p:cNvPr>
          <p:cNvSpPr/>
          <p:nvPr/>
        </p:nvSpPr>
        <p:spPr>
          <a:xfrm>
            <a:off x="4118541" y="3170426"/>
            <a:ext cx="640080" cy="64008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900" b="1" dirty="0">
                <a:latin typeface="Calibri" panose="020F0502020204030204" pitchFamily="34" charset="0"/>
              </a:rPr>
              <a:t>11</a:t>
            </a:r>
            <a:endParaRPr lang="en-HK" sz="1900" b="1" dirty="0">
              <a:latin typeface="Calibri" panose="020F0502020204030204" pitchFamily="34" charset="0"/>
            </a:endParaRPr>
          </a:p>
        </p:txBody>
      </p:sp>
      <p:sp>
        <p:nvSpPr>
          <p:cNvPr id="20" name="Oval 19">
            <a:extLst>
              <a:ext uri="{FF2B5EF4-FFF2-40B4-BE49-F238E27FC236}">
                <a16:creationId xmlns:a16="http://schemas.microsoft.com/office/drawing/2014/main" id="{E9A9953B-DA47-728C-6A90-09CF2476FF2C}"/>
              </a:ext>
            </a:extLst>
          </p:cNvPr>
          <p:cNvSpPr/>
          <p:nvPr/>
        </p:nvSpPr>
        <p:spPr>
          <a:xfrm>
            <a:off x="4438581" y="1661733"/>
            <a:ext cx="640080" cy="64008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900" b="1" dirty="0">
                <a:latin typeface="Calibri" panose="020F0502020204030204" pitchFamily="34" charset="0"/>
              </a:rPr>
              <a:t>12</a:t>
            </a:r>
            <a:endParaRPr lang="en-HK" sz="1900" b="1" dirty="0">
              <a:latin typeface="Calibri" panose="020F0502020204030204" pitchFamily="34" charset="0"/>
            </a:endParaRPr>
          </a:p>
        </p:txBody>
      </p:sp>
      <p:sp>
        <p:nvSpPr>
          <p:cNvPr id="21" name="Oval 20">
            <a:extLst>
              <a:ext uri="{FF2B5EF4-FFF2-40B4-BE49-F238E27FC236}">
                <a16:creationId xmlns:a16="http://schemas.microsoft.com/office/drawing/2014/main" id="{E674B15D-9049-71FF-DC00-66302062D62E}"/>
              </a:ext>
            </a:extLst>
          </p:cNvPr>
          <p:cNvSpPr/>
          <p:nvPr/>
        </p:nvSpPr>
        <p:spPr>
          <a:xfrm>
            <a:off x="5175261" y="1295880"/>
            <a:ext cx="640080" cy="64008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900" b="1" dirty="0">
                <a:latin typeface="Calibri" panose="020F0502020204030204" pitchFamily="34" charset="0"/>
              </a:rPr>
              <a:t>13</a:t>
            </a:r>
            <a:endParaRPr lang="en-HK" sz="1900" b="1" dirty="0">
              <a:latin typeface="Calibri" panose="020F0502020204030204" pitchFamily="34" charset="0"/>
            </a:endParaRPr>
          </a:p>
        </p:txBody>
      </p:sp>
      <p:sp>
        <p:nvSpPr>
          <p:cNvPr id="22" name="Oval 21">
            <a:extLst>
              <a:ext uri="{FF2B5EF4-FFF2-40B4-BE49-F238E27FC236}">
                <a16:creationId xmlns:a16="http://schemas.microsoft.com/office/drawing/2014/main" id="{5A9DE14F-F20E-EA92-3BE6-1024EE3977A4}"/>
              </a:ext>
            </a:extLst>
          </p:cNvPr>
          <p:cNvSpPr/>
          <p:nvPr/>
        </p:nvSpPr>
        <p:spPr>
          <a:xfrm>
            <a:off x="6222700" y="1428411"/>
            <a:ext cx="640080" cy="64008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900" b="1" dirty="0">
                <a:latin typeface="Calibri" panose="020F0502020204030204" pitchFamily="34" charset="0"/>
              </a:rPr>
              <a:t>14</a:t>
            </a:r>
            <a:endParaRPr lang="en-HK" sz="1900" b="1" dirty="0">
              <a:latin typeface="Calibri" panose="020F0502020204030204" pitchFamily="34" charset="0"/>
            </a:endParaRPr>
          </a:p>
        </p:txBody>
      </p:sp>
      <p:sp>
        <p:nvSpPr>
          <p:cNvPr id="4" name="Shape 47">
            <a:hlinkClick r:id="rId5" action="ppaction://hlinksldjump"/>
            <a:extLst>
              <a:ext uri="{FF2B5EF4-FFF2-40B4-BE49-F238E27FC236}">
                <a16:creationId xmlns:a16="http://schemas.microsoft.com/office/drawing/2014/main" id="{7397FFCD-A0BA-08F0-8956-DE4CD98F4DAE}"/>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5" name="Shape 45">
            <a:hlinkClick r:id="rId6" action="ppaction://hlinksldjump"/>
            <a:extLst>
              <a:ext uri="{FF2B5EF4-FFF2-40B4-BE49-F238E27FC236}">
                <a16:creationId xmlns:a16="http://schemas.microsoft.com/office/drawing/2014/main" id="{A165E92E-00D6-17D9-11FA-9F2E53621A5A}"/>
              </a:ext>
            </a:extLst>
          </p:cNvPr>
          <p:cNvSpPr/>
          <p:nvPr/>
        </p:nvSpPr>
        <p:spPr>
          <a:xfrm>
            <a:off x="8467150" y="6499225"/>
            <a:ext cx="1152144"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Pre-reading</a:t>
            </a:r>
          </a:p>
        </p:txBody>
      </p:sp>
      <p:sp>
        <p:nvSpPr>
          <p:cNvPr id="7" name="Shape 46">
            <a:hlinkClick r:id="rId7" action="ppaction://hlinksldjump"/>
            <a:extLst>
              <a:ext uri="{FF2B5EF4-FFF2-40B4-BE49-F238E27FC236}">
                <a16:creationId xmlns:a16="http://schemas.microsoft.com/office/drawing/2014/main" id="{BEB9A472-1750-92AC-03C7-94E8B2B13782}"/>
              </a:ext>
            </a:extLst>
          </p:cNvPr>
          <p:cNvSpPr/>
          <p:nvPr/>
        </p:nvSpPr>
        <p:spPr>
          <a:xfrm>
            <a:off x="9668936" y="6499225"/>
            <a:ext cx="1143000"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dirty="0">
                <a:solidFill>
                  <a:prstClr val="white"/>
                </a:solidFill>
                <a:latin typeface="Calibri"/>
                <a:ea typeface="Calibri"/>
                <a:cs typeface="Calibri"/>
                <a:sym typeface="Calibri"/>
              </a:rPr>
              <a:t>Reading</a:t>
            </a:r>
          </a:p>
        </p:txBody>
      </p:sp>
    </p:spTree>
    <p:custDataLst>
      <p:tags r:id="rId1"/>
    </p:custDataLst>
    <p:extLst>
      <p:ext uri="{BB962C8B-B14F-4D97-AF65-F5344CB8AC3E}">
        <p14:creationId xmlns:p14="http://schemas.microsoft.com/office/powerpoint/2010/main" val="39185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0"/>
                                  </p:stCondLst>
                                  <p:childTnLst>
                                    <p:set>
                                      <p:cBhvr>
                                        <p:cTn id="9" dur="1" fill="hold">
                                          <p:stCondLst>
                                            <p:cond delay="0"/>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EE4A2-DF34-71AF-5532-F9B04F8A29D0}"/>
            </a:ext>
          </a:extLst>
        </p:cNvPr>
        <p:cNvGrpSpPr/>
        <p:nvPr/>
      </p:nvGrpSpPr>
      <p:grpSpPr>
        <a:xfrm>
          <a:off x="0" y="0"/>
          <a:ext cx="0" cy="0"/>
          <a:chOff x="0" y="0"/>
          <a:chExt cx="0" cy="0"/>
        </a:xfrm>
      </p:grpSpPr>
      <p:pic>
        <p:nvPicPr>
          <p:cNvPr id="10" name="Picture 9" descr="A page of a book&#10;&#10;AI-generated content may be incorrect.">
            <a:extLst>
              <a:ext uri="{FF2B5EF4-FFF2-40B4-BE49-F238E27FC236}">
                <a16:creationId xmlns:a16="http://schemas.microsoft.com/office/drawing/2014/main" id="{A6D73D9C-3E55-0255-E4E1-FAB87A0317D4}"/>
              </a:ext>
            </a:extLst>
          </p:cNvPr>
          <p:cNvPicPr>
            <a:picLocks noChangeAspect="1"/>
          </p:cNvPicPr>
          <p:nvPr/>
        </p:nvPicPr>
        <p:blipFill>
          <a:blip r:embed="rId6">
            <a:extLst>
              <a:ext uri="{28A0092B-C50C-407E-A947-70E740481C1C}">
                <a14:useLocalDpi xmlns:a14="http://schemas.microsoft.com/office/drawing/2010/main" val="0"/>
              </a:ext>
            </a:extLst>
          </a:blip>
          <a:srcRect l="9119" t="53997" r="9083" b="21479"/>
          <a:stretch/>
        </p:blipFill>
        <p:spPr>
          <a:xfrm>
            <a:off x="1265369" y="1637158"/>
            <a:ext cx="10159252" cy="4031764"/>
          </a:xfrm>
          <a:prstGeom prst="rect">
            <a:avLst/>
          </a:prstGeom>
          <a:ln>
            <a:noFill/>
          </a:ln>
          <a:effectLst>
            <a:softEdge rad="112500"/>
          </a:effectLst>
        </p:spPr>
      </p:pic>
      <p:sp>
        <p:nvSpPr>
          <p:cNvPr id="2" name="object 81">
            <a:extLst>
              <a:ext uri="{FF2B5EF4-FFF2-40B4-BE49-F238E27FC236}">
                <a16:creationId xmlns:a16="http://schemas.microsoft.com/office/drawing/2014/main" id="{9826E2E7-995B-1712-FF40-0C4C46B161C9}"/>
              </a:ext>
            </a:extLst>
          </p:cNvPr>
          <p:cNvSpPr txBox="1"/>
          <p:nvPr/>
        </p:nvSpPr>
        <p:spPr>
          <a:xfrm>
            <a:off x="570689" y="51880"/>
            <a:ext cx="11005226" cy="1128609"/>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How many are there? </a:t>
            </a:r>
          </a:p>
          <a:p>
            <a:pPr marL="7714" algn="ctr">
              <a:spcBef>
                <a:spcPts val="61"/>
              </a:spcBef>
            </a:pPr>
            <a:r>
              <a:rPr lang="en-HK" sz="3600" b="1" spc="73" dirty="0">
                <a:latin typeface="Calibri" panose="020F0502020204030204" pitchFamily="34" charset="0"/>
                <a:cs typeface="Calibri"/>
              </a:rPr>
              <a:t>Let’s count them together. </a:t>
            </a:r>
            <a:endParaRPr lang="en-HK" sz="3600" b="1" spc="73" dirty="0">
              <a:solidFill>
                <a:schemeClr val="tx1"/>
              </a:solidFill>
              <a:latin typeface="Calibri" panose="020F0502020204030204" pitchFamily="34" charset="0"/>
              <a:cs typeface="Calibri"/>
            </a:endParaRPr>
          </a:p>
        </p:txBody>
      </p:sp>
      <p:pic>
        <p:nvPicPr>
          <p:cNvPr id="9" name="Graphic 8">
            <a:extLst>
              <a:ext uri="{FF2B5EF4-FFF2-40B4-BE49-F238E27FC236}">
                <a16:creationId xmlns:a16="http://schemas.microsoft.com/office/drawing/2014/main" id="{211611E4-0785-31A3-F831-4657DE2B66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6170" y="1672206"/>
            <a:ext cx="490537" cy="464719"/>
          </a:xfrm>
          <a:prstGeom prst="rect">
            <a:avLst/>
          </a:prstGeom>
        </p:spPr>
      </p:pic>
      <p:pic>
        <p:nvPicPr>
          <p:cNvPr id="3" name="PLE3E 1B 4a_Reading">
            <a:hlinkClick r:id="" action="ppaction://media"/>
            <a:extLst>
              <a:ext uri="{FF2B5EF4-FFF2-40B4-BE49-F238E27FC236}">
                <a16:creationId xmlns:a16="http://schemas.microsoft.com/office/drawing/2014/main" id="{7E874274-1BCE-0952-3391-197487068A91}"/>
              </a:ext>
            </a:extLst>
          </p:cNvPr>
          <p:cNvPicPr>
            <a:picLocks noChangeAspect="1"/>
          </p:cNvPicPr>
          <p:nvPr>
            <a:audioFile r:link="rId2"/>
            <p:extLst>
              <p:ext uri="{DAA4B4D4-6D71-4841-9C94-3DE7FCFB9230}">
                <p14:media xmlns:p14="http://schemas.microsoft.com/office/powerpoint/2010/main" r:embed="rId3">
                  <p14:trim st="57066" end="91506.4375"/>
                </p14:media>
              </p:ext>
            </p:extLst>
          </p:nvPr>
        </p:nvPicPr>
        <p:blipFill>
          <a:blip r:embed="rId9"/>
          <a:stretch>
            <a:fillRect/>
          </a:stretch>
        </p:blipFill>
        <p:spPr>
          <a:xfrm>
            <a:off x="-626993" y="1533095"/>
            <a:ext cx="406400" cy="406400"/>
          </a:xfrm>
          <a:prstGeom prst="rect">
            <a:avLst/>
          </a:prstGeom>
        </p:spPr>
      </p:pic>
      <p:sp>
        <p:nvSpPr>
          <p:cNvPr id="6" name="Shape 47">
            <a:hlinkClick r:id="rId10" action="ppaction://hlinksldjump"/>
            <a:extLst>
              <a:ext uri="{FF2B5EF4-FFF2-40B4-BE49-F238E27FC236}">
                <a16:creationId xmlns:a16="http://schemas.microsoft.com/office/drawing/2014/main" id="{19B8B82B-7E39-F646-B8E3-0C7AC65DE90F}"/>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7" name="Shape 45">
            <a:hlinkClick r:id="rId11" action="ppaction://hlinksldjump"/>
            <a:extLst>
              <a:ext uri="{FF2B5EF4-FFF2-40B4-BE49-F238E27FC236}">
                <a16:creationId xmlns:a16="http://schemas.microsoft.com/office/drawing/2014/main" id="{77213D44-004B-70FC-6395-ECE72E035A88}"/>
              </a:ext>
            </a:extLst>
          </p:cNvPr>
          <p:cNvSpPr/>
          <p:nvPr/>
        </p:nvSpPr>
        <p:spPr>
          <a:xfrm>
            <a:off x="8467150" y="6499225"/>
            <a:ext cx="1152144"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Pre-reading</a:t>
            </a:r>
          </a:p>
        </p:txBody>
      </p:sp>
      <p:sp>
        <p:nvSpPr>
          <p:cNvPr id="8" name="Shape 46">
            <a:hlinkClick r:id="rId12" action="ppaction://hlinksldjump"/>
            <a:extLst>
              <a:ext uri="{FF2B5EF4-FFF2-40B4-BE49-F238E27FC236}">
                <a16:creationId xmlns:a16="http://schemas.microsoft.com/office/drawing/2014/main" id="{0536FBD6-B711-085F-AB2A-60ECED288C27}"/>
              </a:ext>
            </a:extLst>
          </p:cNvPr>
          <p:cNvSpPr/>
          <p:nvPr/>
        </p:nvSpPr>
        <p:spPr>
          <a:xfrm>
            <a:off x="9668936" y="6499225"/>
            <a:ext cx="1143000"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dirty="0">
                <a:solidFill>
                  <a:prstClr val="white"/>
                </a:solidFill>
                <a:latin typeface="Calibri"/>
                <a:ea typeface="Calibri"/>
                <a:cs typeface="Calibri"/>
                <a:sym typeface="Calibri"/>
              </a:rPr>
              <a:t>Reading</a:t>
            </a:r>
          </a:p>
        </p:txBody>
      </p:sp>
      <p:grpSp>
        <p:nvGrpSpPr>
          <p:cNvPr id="13" name="Group 12">
            <a:extLst>
              <a:ext uri="{FF2B5EF4-FFF2-40B4-BE49-F238E27FC236}">
                <a16:creationId xmlns:a16="http://schemas.microsoft.com/office/drawing/2014/main" id="{05411EDA-9E85-26DB-D272-89D4C455D4B3}"/>
              </a:ext>
            </a:extLst>
          </p:cNvPr>
          <p:cNvGrpSpPr/>
          <p:nvPr/>
        </p:nvGrpSpPr>
        <p:grpSpPr>
          <a:xfrm>
            <a:off x="2499213" y="2862423"/>
            <a:ext cx="2479929" cy="566577"/>
            <a:chOff x="2499213" y="2862423"/>
            <a:chExt cx="2479929" cy="566577"/>
          </a:xfrm>
        </p:grpSpPr>
        <p:sp>
          <p:nvSpPr>
            <p:cNvPr id="11" name="Rectangle 10">
              <a:extLst>
                <a:ext uri="{FF2B5EF4-FFF2-40B4-BE49-F238E27FC236}">
                  <a16:creationId xmlns:a16="http://schemas.microsoft.com/office/drawing/2014/main" id="{C518E71F-E400-4023-29D6-29645DCD8AD0}"/>
                </a:ext>
              </a:extLst>
            </p:cNvPr>
            <p:cNvSpPr/>
            <p:nvPr/>
          </p:nvSpPr>
          <p:spPr>
            <a:xfrm>
              <a:off x="2499213" y="2862423"/>
              <a:ext cx="2479929" cy="212830"/>
            </a:xfrm>
            <a:prstGeom prst="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2" name="Rectangle 11">
              <a:extLst>
                <a:ext uri="{FF2B5EF4-FFF2-40B4-BE49-F238E27FC236}">
                  <a16:creationId xmlns:a16="http://schemas.microsoft.com/office/drawing/2014/main" id="{2724263A-D216-98DF-9B04-E19DA0F55F01}"/>
                </a:ext>
              </a:extLst>
            </p:cNvPr>
            <p:cNvSpPr/>
            <p:nvPr/>
          </p:nvSpPr>
          <p:spPr>
            <a:xfrm>
              <a:off x="2499213" y="3216170"/>
              <a:ext cx="1565530" cy="212830"/>
            </a:xfrm>
            <a:prstGeom prst="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grpSp>
    </p:spTree>
    <p:custDataLst>
      <p:tags r:id="rId1"/>
    </p:custDataLst>
    <p:extLst>
      <p:ext uri="{BB962C8B-B14F-4D97-AF65-F5344CB8AC3E}">
        <p14:creationId xmlns:p14="http://schemas.microsoft.com/office/powerpoint/2010/main" val="148006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3"/>
                </p:tgtEl>
              </p:cMediaNode>
            </p:audio>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7723" fill="hold"/>
                                        <p:tgtEl>
                                          <p:spTgt spid="3"/>
                                        </p:tgtEl>
                                      </p:cBhvr>
                                    </p:cmd>
                                  </p:childTnLst>
                                </p:cTn>
                              </p:par>
                            </p:childTnLst>
                          </p:cTn>
                        </p:par>
                      </p:childTnLst>
                    </p:cTn>
                  </p:par>
                </p:childTnLst>
              </p:cTn>
              <p:nextCondLst>
                <p:cond evt="onClick" delay="0">
                  <p:tgtEl>
                    <p:spTgt spid="9"/>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6DF2C-DA81-1B3F-14D7-13F7E209A4EB}"/>
            </a:ext>
          </a:extLst>
        </p:cNvPr>
        <p:cNvGrpSpPr/>
        <p:nvPr/>
      </p:nvGrpSpPr>
      <p:grpSpPr>
        <a:xfrm>
          <a:off x="0" y="0"/>
          <a:ext cx="0" cy="0"/>
          <a:chOff x="0" y="0"/>
          <a:chExt cx="0" cy="0"/>
        </a:xfrm>
      </p:grpSpPr>
      <p:pic>
        <p:nvPicPr>
          <p:cNvPr id="3" name="Picture 2" descr="A page of a book&#10;&#10;AI-generated content may be incorrect.">
            <a:extLst>
              <a:ext uri="{FF2B5EF4-FFF2-40B4-BE49-F238E27FC236}">
                <a16:creationId xmlns:a16="http://schemas.microsoft.com/office/drawing/2014/main" id="{FCBCDC55-8F34-1C02-FDD0-6B3D333DBBA9}"/>
              </a:ext>
            </a:extLst>
          </p:cNvPr>
          <p:cNvPicPr>
            <a:picLocks noChangeAspect="1"/>
          </p:cNvPicPr>
          <p:nvPr/>
        </p:nvPicPr>
        <p:blipFill>
          <a:blip r:embed="rId6">
            <a:extLst>
              <a:ext uri="{28A0092B-C50C-407E-A947-70E740481C1C}">
                <a14:useLocalDpi xmlns:a14="http://schemas.microsoft.com/office/drawing/2010/main" val="0"/>
              </a:ext>
            </a:extLst>
          </a:blip>
          <a:srcRect l="9283" t="67087" r="8918" b="4473"/>
          <a:stretch/>
        </p:blipFill>
        <p:spPr>
          <a:xfrm>
            <a:off x="1016374" y="1407732"/>
            <a:ext cx="10159252" cy="4675567"/>
          </a:xfrm>
          <a:prstGeom prst="rect">
            <a:avLst/>
          </a:prstGeom>
          <a:ln>
            <a:noFill/>
          </a:ln>
          <a:effectLst>
            <a:softEdge rad="112500"/>
          </a:effectLst>
        </p:spPr>
      </p:pic>
      <p:sp>
        <p:nvSpPr>
          <p:cNvPr id="2" name="object 81">
            <a:extLst>
              <a:ext uri="{FF2B5EF4-FFF2-40B4-BE49-F238E27FC236}">
                <a16:creationId xmlns:a16="http://schemas.microsoft.com/office/drawing/2014/main" id="{7918FECD-A29A-8919-3092-5BE6421FAF09}"/>
              </a:ext>
            </a:extLst>
          </p:cNvPr>
          <p:cNvSpPr txBox="1"/>
          <p:nvPr/>
        </p:nvSpPr>
        <p:spPr>
          <a:xfrm>
            <a:off x="570689" y="51880"/>
            <a:ext cx="11005226" cy="1128609"/>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Oh no! What does Leo give the monkeys?</a:t>
            </a:r>
          </a:p>
          <a:p>
            <a:pPr marL="7714" algn="ctr">
              <a:spcBef>
                <a:spcPts val="61"/>
              </a:spcBef>
            </a:pPr>
            <a:endParaRPr lang="en-HK" sz="3600" b="1" spc="73" dirty="0">
              <a:solidFill>
                <a:schemeClr val="tx1"/>
              </a:solidFill>
              <a:latin typeface="Calibri" panose="020F0502020204030204" pitchFamily="34" charset="0"/>
              <a:cs typeface="Calibri"/>
            </a:endParaRPr>
          </a:p>
        </p:txBody>
      </p:sp>
      <p:pic>
        <p:nvPicPr>
          <p:cNvPr id="7" name="Graphic 6">
            <a:extLst>
              <a:ext uri="{FF2B5EF4-FFF2-40B4-BE49-F238E27FC236}">
                <a16:creationId xmlns:a16="http://schemas.microsoft.com/office/drawing/2014/main" id="{9118C6FD-8E6A-6946-DA3D-8094726525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68095" y="2745206"/>
            <a:ext cx="490537" cy="464719"/>
          </a:xfrm>
          <a:prstGeom prst="rect">
            <a:avLst/>
          </a:prstGeom>
        </p:spPr>
      </p:pic>
      <p:pic>
        <p:nvPicPr>
          <p:cNvPr id="8" name="PLE3E 1B 4a_Reading">
            <a:hlinkClick r:id="" action="ppaction://media"/>
            <a:extLst>
              <a:ext uri="{FF2B5EF4-FFF2-40B4-BE49-F238E27FC236}">
                <a16:creationId xmlns:a16="http://schemas.microsoft.com/office/drawing/2014/main" id="{123BF80D-A56A-77D4-B63C-E99D1E42AE48}"/>
              </a:ext>
            </a:extLst>
          </p:cNvPr>
          <p:cNvPicPr>
            <a:picLocks noChangeAspect="1"/>
          </p:cNvPicPr>
          <p:nvPr>
            <a:audioFile r:link="rId2"/>
            <p:extLst>
              <p:ext uri="{DAA4B4D4-6D71-4841-9C94-3DE7FCFB9230}">
                <p14:media xmlns:p14="http://schemas.microsoft.com/office/powerpoint/2010/main" r:embed="rId3">
                  <p14:trim st="74788" end="79327.4375"/>
                </p14:media>
              </p:ext>
            </p:extLst>
          </p:nvPr>
        </p:nvPicPr>
        <p:blipFill>
          <a:blip r:embed="rId9"/>
          <a:stretch>
            <a:fillRect/>
          </a:stretch>
        </p:blipFill>
        <p:spPr>
          <a:xfrm>
            <a:off x="-626993" y="1533095"/>
            <a:ext cx="406400" cy="406400"/>
          </a:xfrm>
          <a:prstGeom prst="rect">
            <a:avLst/>
          </a:prstGeom>
        </p:spPr>
      </p:pic>
      <p:sp>
        <p:nvSpPr>
          <p:cNvPr id="4" name="Shape 47">
            <a:hlinkClick r:id="rId10" action="ppaction://hlinksldjump"/>
            <a:extLst>
              <a:ext uri="{FF2B5EF4-FFF2-40B4-BE49-F238E27FC236}">
                <a16:creationId xmlns:a16="http://schemas.microsoft.com/office/drawing/2014/main" id="{C9C12D39-9AC4-8855-5CCE-59B74E42C979}"/>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5" name="Shape 45">
            <a:hlinkClick r:id="rId11" action="ppaction://hlinksldjump"/>
            <a:extLst>
              <a:ext uri="{FF2B5EF4-FFF2-40B4-BE49-F238E27FC236}">
                <a16:creationId xmlns:a16="http://schemas.microsoft.com/office/drawing/2014/main" id="{53DB56F4-55C6-5184-56F5-8857B6BAA694}"/>
              </a:ext>
            </a:extLst>
          </p:cNvPr>
          <p:cNvSpPr/>
          <p:nvPr/>
        </p:nvSpPr>
        <p:spPr>
          <a:xfrm>
            <a:off x="8467150" y="6499225"/>
            <a:ext cx="1152144"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Pre-reading</a:t>
            </a:r>
          </a:p>
        </p:txBody>
      </p:sp>
      <p:sp>
        <p:nvSpPr>
          <p:cNvPr id="6" name="Shape 46">
            <a:hlinkClick r:id="rId12" action="ppaction://hlinksldjump"/>
            <a:extLst>
              <a:ext uri="{FF2B5EF4-FFF2-40B4-BE49-F238E27FC236}">
                <a16:creationId xmlns:a16="http://schemas.microsoft.com/office/drawing/2014/main" id="{33D919E2-62B5-70F0-B4CC-5527CE8FC9ED}"/>
              </a:ext>
            </a:extLst>
          </p:cNvPr>
          <p:cNvSpPr/>
          <p:nvPr/>
        </p:nvSpPr>
        <p:spPr>
          <a:xfrm>
            <a:off x="9668936" y="6499225"/>
            <a:ext cx="1143000"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dirty="0">
                <a:solidFill>
                  <a:prstClr val="white"/>
                </a:solidFill>
                <a:latin typeface="Calibri"/>
                <a:ea typeface="Calibri"/>
                <a:cs typeface="Calibri"/>
                <a:sym typeface="Calibri"/>
              </a:rPr>
              <a:t>Reading</a:t>
            </a:r>
          </a:p>
        </p:txBody>
      </p:sp>
    </p:spTree>
    <p:custDataLst>
      <p:tags r:id="rId1"/>
    </p:custDataLst>
    <p:extLst>
      <p:ext uri="{BB962C8B-B14F-4D97-AF65-F5344CB8AC3E}">
        <p14:creationId xmlns:p14="http://schemas.microsoft.com/office/powerpoint/2010/main" val="2175717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2180" fill="hold"/>
                                        <p:tgtEl>
                                          <p:spTgt spid="8"/>
                                        </p:tgtEl>
                                      </p:cBhvr>
                                    </p:cmd>
                                  </p:childTnLst>
                                </p:cTn>
                              </p:par>
                            </p:childTnLst>
                          </p:cTn>
                        </p:par>
                      </p:childTnLst>
                    </p:cTn>
                  </p:par>
                </p:childTnLst>
              </p:cTn>
              <p:nextCondLst>
                <p:cond evt="onClick" delay="0">
                  <p:tgtEl>
                    <p:spTgt spid="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BD9FE-5114-4FD8-43B6-00C0720DAC55}"/>
            </a:ext>
          </a:extLst>
        </p:cNvPr>
        <p:cNvGrpSpPr/>
        <p:nvPr/>
      </p:nvGrpSpPr>
      <p:grpSpPr>
        <a:xfrm>
          <a:off x="0" y="0"/>
          <a:ext cx="0" cy="0"/>
          <a:chOff x="0" y="0"/>
          <a:chExt cx="0" cy="0"/>
        </a:xfrm>
      </p:grpSpPr>
      <p:pic>
        <p:nvPicPr>
          <p:cNvPr id="3" name="Picture 2" descr="A page of a book&#10;&#10;AI-generated content may be incorrect.">
            <a:extLst>
              <a:ext uri="{FF2B5EF4-FFF2-40B4-BE49-F238E27FC236}">
                <a16:creationId xmlns:a16="http://schemas.microsoft.com/office/drawing/2014/main" id="{CF2F15EC-F938-A070-1E29-C17A249B0B56}"/>
              </a:ext>
            </a:extLst>
          </p:cNvPr>
          <p:cNvPicPr>
            <a:picLocks noChangeAspect="1"/>
          </p:cNvPicPr>
          <p:nvPr/>
        </p:nvPicPr>
        <p:blipFill>
          <a:blip r:embed="rId4">
            <a:extLst>
              <a:ext uri="{28A0092B-C50C-407E-A947-70E740481C1C}">
                <a14:useLocalDpi xmlns:a14="http://schemas.microsoft.com/office/drawing/2010/main" val="0"/>
              </a:ext>
            </a:extLst>
          </a:blip>
          <a:srcRect l="9283" t="67087" r="8918" b="4473"/>
          <a:stretch/>
        </p:blipFill>
        <p:spPr>
          <a:xfrm>
            <a:off x="1016374" y="1407732"/>
            <a:ext cx="10159252" cy="4675567"/>
          </a:xfrm>
          <a:prstGeom prst="rect">
            <a:avLst/>
          </a:prstGeom>
          <a:ln>
            <a:noFill/>
          </a:ln>
          <a:effectLst>
            <a:softEdge rad="112500"/>
          </a:effectLst>
        </p:spPr>
      </p:pic>
      <p:sp>
        <p:nvSpPr>
          <p:cNvPr id="2" name="object 81">
            <a:extLst>
              <a:ext uri="{FF2B5EF4-FFF2-40B4-BE49-F238E27FC236}">
                <a16:creationId xmlns:a16="http://schemas.microsoft.com/office/drawing/2014/main" id="{627DA930-2EF7-4EF1-540E-E1CB2122F4DE}"/>
              </a:ext>
            </a:extLst>
          </p:cNvPr>
          <p:cNvSpPr txBox="1"/>
          <p:nvPr/>
        </p:nvSpPr>
        <p:spPr>
          <a:xfrm>
            <a:off x="570689" y="51880"/>
            <a:ext cx="11005226" cy="1695431"/>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Look at the sign. </a:t>
            </a:r>
          </a:p>
          <a:p>
            <a:pPr marL="7714" algn="ctr">
              <a:spcBef>
                <a:spcPts val="61"/>
              </a:spcBef>
            </a:pPr>
            <a:r>
              <a:rPr lang="en-HK" sz="3600" b="1" spc="73" dirty="0">
                <a:latin typeface="Calibri" panose="020F0502020204030204" pitchFamily="34" charset="0"/>
                <a:cs typeface="Calibri"/>
              </a:rPr>
              <a:t>Can he do that?</a:t>
            </a:r>
          </a:p>
          <a:p>
            <a:pPr marL="7714" algn="ctr">
              <a:spcBef>
                <a:spcPts val="61"/>
              </a:spcBef>
            </a:pPr>
            <a:endParaRPr lang="en-HK" sz="3600" b="1" spc="73" dirty="0">
              <a:solidFill>
                <a:schemeClr val="tx1"/>
              </a:solidFill>
              <a:latin typeface="Calibri" panose="020F0502020204030204" pitchFamily="34" charset="0"/>
              <a:cs typeface="Calibri"/>
            </a:endParaRPr>
          </a:p>
        </p:txBody>
      </p:sp>
      <p:pic>
        <p:nvPicPr>
          <p:cNvPr id="4" name="Picture 3" descr="A page of a book&#10;&#10;AI-generated content may be incorrect.">
            <a:extLst>
              <a:ext uri="{FF2B5EF4-FFF2-40B4-BE49-F238E27FC236}">
                <a16:creationId xmlns:a16="http://schemas.microsoft.com/office/drawing/2014/main" id="{69F22907-5ED2-D723-D0D9-6D03DFC1630B}"/>
              </a:ext>
            </a:extLst>
          </p:cNvPr>
          <p:cNvPicPr>
            <a:picLocks noChangeAspect="1"/>
          </p:cNvPicPr>
          <p:nvPr/>
        </p:nvPicPr>
        <p:blipFill>
          <a:blip r:embed="rId4">
            <a:extLst>
              <a:ext uri="{28A0092B-C50C-407E-A947-70E740481C1C}">
                <a14:useLocalDpi xmlns:a14="http://schemas.microsoft.com/office/drawing/2010/main" val="0"/>
              </a:ext>
            </a:extLst>
          </a:blip>
          <a:srcRect l="68691" t="83232" r="14948" b="4473"/>
          <a:stretch/>
        </p:blipFill>
        <p:spPr>
          <a:xfrm>
            <a:off x="3355502" y="1219869"/>
            <a:ext cx="5435600" cy="5406892"/>
          </a:xfrm>
          <a:prstGeom prst="ellipse">
            <a:avLst/>
          </a:prstGeom>
          <a:ln>
            <a:noFill/>
          </a:ln>
          <a:effectLst>
            <a:softEdge rad="112500"/>
          </a:effectLst>
        </p:spPr>
      </p:pic>
      <p:sp>
        <p:nvSpPr>
          <p:cNvPr id="5" name="Shape 47">
            <a:hlinkClick r:id="rId5" action="ppaction://hlinksldjump"/>
            <a:extLst>
              <a:ext uri="{FF2B5EF4-FFF2-40B4-BE49-F238E27FC236}">
                <a16:creationId xmlns:a16="http://schemas.microsoft.com/office/drawing/2014/main" id="{6B4BC493-1BE8-3F29-5640-69CE23D1CAF1}"/>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6" name="Shape 45">
            <a:hlinkClick r:id="rId6" action="ppaction://hlinksldjump"/>
            <a:extLst>
              <a:ext uri="{FF2B5EF4-FFF2-40B4-BE49-F238E27FC236}">
                <a16:creationId xmlns:a16="http://schemas.microsoft.com/office/drawing/2014/main" id="{E4B6144C-4121-2AB1-C2C4-353B17F2AFC1}"/>
              </a:ext>
            </a:extLst>
          </p:cNvPr>
          <p:cNvSpPr/>
          <p:nvPr/>
        </p:nvSpPr>
        <p:spPr>
          <a:xfrm>
            <a:off x="8467150" y="6499225"/>
            <a:ext cx="1152144"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Pre-reading</a:t>
            </a:r>
          </a:p>
        </p:txBody>
      </p:sp>
      <p:sp>
        <p:nvSpPr>
          <p:cNvPr id="7" name="Shape 46">
            <a:hlinkClick r:id="rId7" action="ppaction://hlinksldjump"/>
            <a:extLst>
              <a:ext uri="{FF2B5EF4-FFF2-40B4-BE49-F238E27FC236}">
                <a16:creationId xmlns:a16="http://schemas.microsoft.com/office/drawing/2014/main" id="{FD1BF08D-ECE0-6F21-1F7F-657C088E82F2}"/>
              </a:ext>
            </a:extLst>
          </p:cNvPr>
          <p:cNvSpPr/>
          <p:nvPr/>
        </p:nvSpPr>
        <p:spPr>
          <a:xfrm>
            <a:off x="9668936" y="6499225"/>
            <a:ext cx="1143000"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dirty="0">
                <a:solidFill>
                  <a:prstClr val="white"/>
                </a:solidFill>
                <a:latin typeface="Calibri"/>
                <a:ea typeface="Calibri"/>
                <a:cs typeface="Calibri"/>
                <a:sym typeface="Calibri"/>
              </a:rPr>
              <a:t>Reading</a:t>
            </a:r>
          </a:p>
        </p:txBody>
      </p:sp>
    </p:spTree>
    <p:custDataLst>
      <p:tags r:id="rId1"/>
    </p:custDataLst>
    <p:extLst>
      <p:ext uri="{BB962C8B-B14F-4D97-AF65-F5344CB8AC3E}">
        <p14:creationId xmlns:p14="http://schemas.microsoft.com/office/powerpoint/2010/main" val="355401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FF3C4-7A60-61FE-DB39-CD562ED858E7}"/>
            </a:ext>
          </a:extLst>
        </p:cNvPr>
        <p:cNvGrpSpPr/>
        <p:nvPr/>
      </p:nvGrpSpPr>
      <p:grpSpPr>
        <a:xfrm>
          <a:off x="0" y="0"/>
          <a:ext cx="0" cy="0"/>
          <a:chOff x="0" y="0"/>
          <a:chExt cx="0" cy="0"/>
        </a:xfrm>
      </p:grpSpPr>
      <p:sp>
        <p:nvSpPr>
          <p:cNvPr id="2" name="object 81">
            <a:extLst>
              <a:ext uri="{FF2B5EF4-FFF2-40B4-BE49-F238E27FC236}">
                <a16:creationId xmlns:a16="http://schemas.microsoft.com/office/drawing/2014/main" id="{88A6BB01-D538-43A8-3244-18E576058B4B}"/>
              </a:ext>
            </a:extLst>
          </p:cNvPr>
          <p:cNvSpPr txBox="1"/>
          <p:nvPr/>
        </p:nvSpPr>
        <p:spPr>
          <a:xfrm>
            <a:off x="570689" y="51880"/>
            <a:ext cx="11005226" cy="561787"/>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The sign tells us not to feed the monkeys. </a:t>
            </a:r>
            <a:endParaRPr lang="en-HK" sz="3600" b="1" spc="73" dirty="0">
              <a:solidFill>
                <a:schemeClr val="tx1"/>
              </a:solidFill>
              <a:latin typeface="Calibri" panose="020F0502020204030204" pitchFamily="34" charset="0"/>
              <a:cs typeface="Calibri"/>
            </a:endParaRPr>
          </a:p>
        </p:txBody>
      </p:sp>
      <p:pic>
        <p:nvPicPr>
          <p:cNvPr id="4" name="Picture 3" descr="A page of a book&#10;&#10;AI-generated content may be incorrect.">
            <a:extLst>
              <a:ext uri="{FF2B5EF4-FFF2-40B4-BE49-F238E27FC236}">
                <a16:creationId xmlns:a16="http://schemas.microsoft.com/office/drawing/2014/main" id="{733523FC-B510-1F35-A677-D2F50818579F}"/>
              </a:ext>
            </a:extLst>
          </p:cNvPr>
          <p:cNvPicPr>
            <a:picLocks noChangeAspect="1"/>
          </p:cNvPicPr>
          <p:nvPr/>
        </p:nvPicPr>
        <p:blipFill>
          <a:blip r:embed="rId4">
            <a:extLst>
              <a:ext uri="{28A0092B-C50C-407E-A947-70E740481C1C}">
                <a14:useLocalDpi xmlns:a14="http://schemas.microsoft.com/office/drawing/2010/main" val="0"/>
              </a:ext>
            </a:extLst>
          </a:blip>
          <a:srcRect l="68691" t="83232" r="14948" b="4473"/>
          <a:stretch/>
        </p:blipFill>
        <p:spPr>
          <a:xfrm>
            <a:off x="3355502" y="1219869"/>
            <a:ext cx="5435600" cy="5406892"/>
          </a:xfrm>
          <a:prstGeom prst="ellipse">
            <a:avLst/>
          </a:prstGeom>
          <a:ln>
            <a:noFill/>
          </a:ln>
          <a:effectLst>
            <a:softEdge rad="112500"/>
          </a:effectLst>
        </p:spPr>
      </p:pic>
      <p:sp>
        <p:nvSpPr>
          <p:cNvPr id="3" name="Shape 47">
            <a:hlinkClick r:id="rId5" action="ppaction://hlinksldjump"/>
            <a:extLst>
              <a:ext uri="{FF2B5EF4-FFF2-40B4-BE49-F238E27FC236}">
                <a16:creationId xmlns:a16="http://schemas.microsoft.com/office/drawing/2014/main" id="{919F1BC8-2FA4-601E-410A-5D55427C47E7}"/>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5" name="Shape 45">
            <a:hlinkClick r:id="rId6" action="ppaction://hlinksldjump"/>
            <a:extLst>
              <a:ext uri="{FF2B5EF4-FFF2-40B4-BE49-F238E27FC236}">
                <a16:creationId xmlns:a16="http://schemas.microsoft.com/office/drawing/2014/main" id="{8F6D0595-8C26-FDB2-DF6F-2FEA91D70C3B}"/>
              </a:ext>
            </a:extLst>
          </p:cNvPr>
          <p:cNvSpPr/>
          <p:nvPr/>
        </p:nvSpPr>
        <p:spPr>
          <a:xfrm>
            <a:off x="8467150" y="6499225"/>
            <a:ext cx="1152144"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Pre-reading</a:t>
            </a:r>
          </a:p>
        </p:txBody>
      </p:sp>
      <p:sp>
        <p:nvSpPr>
          <p:cNvPr id="6" name="Shape 46">
            <a:hlinkClick r:id="rId7" action="ppaction://hlinksldjump"/>
            <a:extLst>
              <a:ext uri="{FF2B5EF4-FFF2-40B4-BE49-F238E27FC236}">
                <a16:creationId xmlns:a16="http://schemas.microsoft.com/office/drawing/2014/main" id="{595CF206-6456-FC3A-B7C6-66E8079DE9BD}"/>
              </a:ext>
            </a:extLst>
          </p:cNvPr>
          <p:cNvSpPr/>
          <p:nvPr/>
        </p:nvSpPr>
        <p:spPr>
          <a:xfrm>
            <a:off x="9668936" y="6499225"/>
            <a:ext cx="1143000"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dirty="0">
                <a:solidFill>
                  <a:prstClr val="white"/>
                </a:solidFill>
                <a:latin typeface="Calibri"/>
                <a:ea typeface="Calibri"/>
                <a:cs typeface="Calibri"/>
                <a:sym typeface="Calibri"/>
              </a:rPr>
              <a:t>Reading</a:t>
            </a:r>
          </a:p>
        </p:txBody>
      </p:sp>
    </p:spTree>
    <p:custDataLst>
      <p:tags r:id="rId1"/>
    </p:custDataLst>
    <p:extLst>
      <p:ext uri="{BB962C8B-B14F-4D97-AF65-F5344CB8AC3E}">
        <p14:creationId xmlns:p14="http://schemas.microsoft.com/office/powerpoint/2010/main" val="2056740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E7328-39A4-CAE3-2235-E1EED3ADD6A7}"/>
            </a:ext>
          </a:extLst>
        </p:cNvPr>
        <p:cNvGrpSpPr/>
        <p:nvPr/>
      </p:nvGrpSpPr>
      <p:grpSpPr>
        <a:xfrm>
          <a:off x="0" y="0"/>
          <a:ext cx="0" cy="0"/>
          <a:chOff x="0" y="0"/>
          <a:chExt cx="0" cy="0"/>
        </a:xfrm>
      </p:grpSpPr>
      <p:pic>
        <p:nvPicPr>
          <p:cNvPr id="3" name="Picture 2" descr="A page of a book&#10;&#10;AI-generated content may be incorrect.">
            <a:extLst>
              <a:ext uri="{FF2B5EF4-FFF2-40B4-BE49-F238E27FC236}">
                <a16:creationId xmlns:a16="http://schemas.microsoft.com/office/drawing/2014/main" id="{117CB69C-772C-841C-2D4C-0039490EEB23}"/>
              </a:ext>
            </a:extLst>
          </p:cNvPr>
          <p:cNvPicPr>
            <a:picLocks noChangeAspect="1"/>
          </p:cNvPicPr>
          <p:nvPr/>
        </p:nvPicPr>
        <p:blipFill>
          <a:blip r:embed="rId6">
            <a:extLst>
              <a:ext uri="{28A0092B-C50C-407E-A947-70E740481C1C}">
                <a14:useLocalDpi xmlns:a14="http://schemas.microsoft.com/office/drawing/2010/main" val="0"/>
              </a:ext>
            </a:extLst>
          </a:blip>
          <a:srcRect l="9283" t="67087" r="8918" b="4473"/>
          <a:stretch/>
        </p:blipFill>
        <p:spPr>
          <a:xfrm>
            <a:off x="1016374" y="1407732"/>
            <a:ext cx="10159252" cy="4675567"/>
          </a:xfrm>
          <a:prstGeom prst="rect">
            <a:avLst/>
          </a:prstGeom>
          <a:ln>
            <a:noFill/>
          </a:ln>
          <a:effectLst>
            <a:softEdge rad="112500"/>
          </a:effectLst>
        </p:spPr>
      </p:pic>
      <p:sp>
        <p:nvSpPr>
          <p:cNvPr id="2" name="object 81">
            <a:extLst>
              <a:ext uri="{FF2B5EF4-FFF2-40B4-BE49-F238E27FC236}">
                <a16:creationId xmlns:a16="http://schemas.microsoft.com/office/drawing/2014/main" id="{054A3E50-802D-021B-3A69-958D6BD4B0DD}"/>
              </a:ext>
            </a:extLst>
          </p:cNvPr>
          <p:cNvSpPr txBox="1"/>
          <p:nvPr/>
        </p:nvSpPr>
        <p:spPr>
          <a:xfrm>
            <a:off x="570689" y="51880"/>
            <a:ext cx="11005226" cy="561787"/>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How does Mum say his name?</a:t>
            </a:r>
          </a:p>
        </p:txBody>
      </p:sp>
      <p:pic>
        <p:nvPicPr>
          <p:cNvPr id="9" name="Graphic 8">
            <a:extLst>
              <a:ext uri="{FF2B5EF4-FFF2-40B4-BE49-F238E27FC236}">
                <a16:creationId xmlns:a16="http://schemas.microsoft.com/office/drawing/2014/main" id="{F22F51CB-F39F-5324-BB0A-3DFBB591E5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68095" y="2745206"/>
            <a:ext cx="490537" cy="464719"/>
          </a:xfrm>
          <a:prstGeom prst="rect">
            <a:avLst/>
          </a:prstGeom>
        </p:spPr>
      </p:pic>
      <p:pic>
        <p:nvPicPr>
          <p:cNvPr id="4" name="PLE3E 1B 4a_Reading">
            <a:hlinkClick r:id="" action="ppaction://media"/>
            <a:extLst>
              <a:ext uri="{FF2B5EF4-FFF2-40B4-BE49-F238E27FC236}">
                <a16:creationId xmlns:a16="http://schemas.microsoft.com/office/drawing/2014/main" id="{01E1D54D-AC8D-D14A-E900-720B66AFDCD0}"/>
              </a:ext>
            </a:extLst>
          </p:cNvPr>
          <p:cNvPicPr>
            <a:picLocks noChangeAspect="1"/>
          </p:cNvPicPr>
          <p:nvPr>
            <a:audioFile r:link="rId2"/>
            <p:extLst>
              <p:ext uri="{DAA4B4D4-6D71-4841-9C94-3DE7FCFB9230}">
                <p14:media xmlns:p14="http://schemas.microsoft.com/office/powerpoint/2010/main" r:embed="rId3">
                  <p14:trim st="74788" end="79327.4375"/>
                </p14:media>
              </p:ext>
            </p:extLst>
          </p:nvPr>
        </p:nvPicPr>
        <p:blipFill>
          <a:blip r:embed="rId9"/>
          <a:stretch>
            <a:fillRect/>
          </a:stretch>
        </p:blipFill>
        <p:spPr>
          <a:xfrm>
            <a:off x="-626993" y="1533095"/>
            <a:ext cx="406400" cy="406400"/>
          </a:xfrm>
          <a:prstGeom prst="rect">
            <a:avLst/>
          </a:prstGeom>
        </p:spPr>
      </p:pic>
      <p:sp>
        <p:nvSpPr>
          <p:cNvPr id="6" name="Shape 47">
            <a:hlinkClick r:id="rId10" action="ppaction://hlinksldjump"/>
            <a:extLst>
              <a:ext uri="{FF2B5EF4-FFF2-40B4-BE49-F238E27FC236}">
                <a16:creationId xmlns:a16="http://schemas.microsoft.com/office/drawing/2014/main" id="{66D173FF-ABF2-EABA-E841-662F7E94EFDB}"/>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7" name="Shape 45">
            <a:hlinkClick r:id="rId11" action="ppaction://hlinksldjump"/>
            <a:extLst>
              <a:ext uri="{FF2B5EF4-FFF2-40B4-BE49-F238E27FC236}">
                <a16:creationId xmlns:a16="http://schemas.microsoft.com/office/drawing/2014/main" id="{1D3B5A8A-70F4-661B-7E2F-512C15AA55F6}"/>
              </a:ext>
            </a:extLst>
          </p:cNvPr>
          <p:cNvSpPr/>
          <p:nvPr/>
        </p:nvSpPr>
        <p:spPr>
          <a:xfrm>
            <a:off x="8467150" y="6499225"/>
            <a:ext cx="1152144"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Pre-reading</a:t>
            </a:r>
          </a:p>
        </p:txBody>
      </p:sp>
      <p:sp>
        <p:nvSpPr>
          <p:cNvPr id="8" name="Shape 46">
            <a:hlinkClick r:id="rId12" action="ppaction://hlinksldjump"/>
            <a:extLst>
              <a:ext uri="{FF2B5EF4-FFF2-40B4-BE49-F238E27FC236}">
                <a16:creationId xmlns:a16="http://schemas.microsoft.com/office/drawing/2014/main" id="{A01E571C-0176-1567-740D-49F0F2DF9D2F}"/>
              </a:ext>
            </a:extLst>
          </p:cNvPr>
          <p:cNvSpPr/>
          <p:nvPr/>
        </p:nvSpPr>
        <p:spPr>
          <a:xfrm>
            <a:off x="9668936" y="6499225"/>
            <a:ext cx="1143000"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dirty="0">
                <a:solidFill>
                  <a:prstClr val="white"/>
                </a:solidFill>
                <a:latin typeface="Calibri"/>
                <a:ea typeface="Calibri"/>
                <a:cs typeface="Calibri"/>
                <a:sym typeface="Calibri"/>
              </a:rPr>
              <a:t>Reading</a:t>
            </a:r>
          </a:p>
        </p:txBody>
      </p:sp>
      <p:sp>
        <p:nvSpPr>
          <p:cNvPr id="10" name="Rectangle 9">
            <a:extLst>
              <a:ext uri="{FF2B5EF4-FFF2-40B4-BE49-F238E27FC236}">
                <a16:creationId xmlns:a16="http://schemas.microsoft.com/office/drawing/2014/main" id="{09CD8EBC-EB15-40F7-7F90-446398ADBC47}"/>
              </a:ext>
            </a:extLst>
          </p:cNvPr>
          <p:cNvSpPr/>
          <p:nvPr/>
        </p:nvSpPr>
        <p:spPr>
          <a:xfrm>
            <a:off x="6657398" y="3371106"/>
            <a:ext cx="490942" cy="212830"/>
          </a:xfrm>
          <a:prstGeom prst="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Tree>
    <p:custDataLst>
      <p:tags r:id="rId1"/>
    </p:custDataLst>
    <p:extLst>
      <p:ext uri="{BB962C8B-B14F-4D97-AF65-F5344CB8AC3E}">
        <p14:creationId xmlns:p14="http://schemas.microsoft.com/office/powerpoint/2010/main" val="281595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4"/>
                </p:tgtEl>
              </p:cMediaNode>
            </p:audio>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2180" fill="hold"/>
                                        <p:tgtEl>
                                          <p:spTgt spid="4"/>
                                        </p:tgtEl>
                                      </p:cBhvr>
                                    </p:cmd>
                                  </p:childTnLst>
                                </p:cTn>
                              </p:par>
                            </p:childTnLst>
                          </p:cTn>
                        </p:par>
                      </p:childTnLst>
                    </p:cTn>
                  </p:par>
                </p:childTnLst>
              </p:cTn>
              <p:nextCondLst>
                <p:cond evt="onClick" delay="0">
                  <p:tgtEl>
                    <p:spTgt spid="9"/>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89415-42C5-4B43-2628-20715A97BFE8}"/>
            </a:ext>
          </a:extLst>
        </p:cNvPr>
        <p:cNvGrpSpPr/>
        <p:nvPr/>
      </p:nvGrpSpPr>
      <p:grpSpPr>
        <a:xfrm>
          <a:off x="0" y="0"/>
          <a:ext cx="0" cy="0"/>
          <a:chOff x="0" y="0"/>
          <a:chExt cx="0" cy="0"/>
        </a:xfrm>
      </p:grpSpPr>
      <p:sp>
        <p:nvSpPr>
          <p:cNvPr id="2" name="object 81">
            <a:extLst>
              <a:ext uri="{FF2B5EF4-FFF2-40B4-BE49-F238E27FC236}">
                <a16:creationId xmlns:a16="http://schemas.microsoft.com/office/drawing/2014/main" id="{5FD1639F-92F2-1AC3-9087-94A0A635941A}"/>
              </a:ext>
            </a:extLst>
          </p:cNvPr>
          <p:cNvSpPr txBox="1"/>
          <p:nvPr/>
        </p:nvSpPr>
        <p:spPr>
          <a:xfrm>
            <a:off x="570689" y="280480"/>
            <a:ext cx="11005226" cy="561787"/>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Can you guess which one is the correct answer?</a:t>
            </a:r>
            <a:endParaRPr lang="en-HK" sz="3600" b="1" spc="73" dirty="0">
              <a:solidFill>
                <a:schemeClr val="tx1"/>
              </a:solidFill>
              <a:latin typeface="Calibri" panose="020F0502020204030204" pitchFamily="34" charset="0"/>
              <a:cs typeface="Calibri"/>
            </a:endParaRPr>
          </a:p>
        </p:txBody>
      </p:sp>
      <p:pic>
        <p:nvPicPr>
          <p:cNvPr id="1026" name="Picture 2">
            <a:extLst>
              <a:ext uri="{FF2B5EF4-FFF2-40B4-BE49-F238E27FC236}">
                <a16:creationId xmlns:a16="http://schemas.microsoft.com/office/drawing/2014/main" id="{AF4CFB5C-F308-10E8-B777-0C4D490FCA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09" t="5933" r="60839" b="49843"/>
          <a:stretch/>
        </p:blipFill>
        <p:spPr bwMode="auto">
          <a:xfrm>
            <a:off x="648818" y="1864596"/>
            <a:ext cx="3177237" cy="38504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F7D1D7A1-FFB6-D129-B2B8-ED7334EEF2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565" t="48921" r="61093" b="5668"/>
          <a:stretch/>
        </p:blipFill>
        <p:spPr bwMode="auto">
          <a:xfrm>
            <a:off x="6455714" y="1981588"/>
            <a:ext cx="3177236" cy="4196349"/>
          </a:xfrm>
          <a:prstGeom prst="rect">
            <a:avLst/>
          </a:prstGeom>
          <a:noFill/>
          <a:extLst>
            <a:ext uri="{909E8E84-426E-40DD-AFC4-6F175D3DCCD1}">
              <a14:hiddenFill xmlns:a14="http://schemas.microsoft.com/office/drawing/2010/main">
                <a:solidFill>
                  <a:srgbClr val="FFFFFF"/>
                </a:solidFill>
              </a14:hiddenFill>
            </a:ext>
          </a:extLst>
        </p:spPr>
      </p:pic>
      <p:sp>
        <p:nvSpPr>
          <p:cNvPr id="10" name="Speech Bubble: Rectangle with Corners Rounded 9">
            <a:extLst>
              <a:ext uri="{FF2B5EF4-FFF2-40B4-BE49-F238E27FC236}">
                <a16:creationId xmlns:a16="http://schemas.microsoft.com/office/drawing/2014/main" id="{9EC014E4-7228-A446-8F26-94EC4DD04207}"/>
              </a:ext>
            </a:extLst>
          </p:cNvPr>
          <p:cNvSpPr/>
          <p:nvPr/>
        </p:nvSpPr>
        <p:spPr>
          <a:xfrm>
            <a:off x="3945652" y="3008799"/>
            <a:ext cx="1464548" cy="802844"/>
          </a:xfrm>
          <a:prstGeom prst="wedgeRoundRectCallout">
            <a:avLst>
              <a:gd name="adj1" fmla="val -67531"/>
              <a:gd name="adj2" fmla="val 46056"/>
              <a:gd name="adj3" fmla="val 16667"/>
            </a:avLst>
          </a:prstGeom>
          <a:solidFill>
            <a:schemeClr val="bg1"/>
          </a:solidFill>
          <a:ln w="2857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libri" panose="020F0502020204030204" pitchFamily="34" charset="0"/>
              </a:rPr>
              <a:t>Leo!</a:t>
            </a:r>
            <a:endParaRPr lang="en-HK" sz="3600" b="1" dirty="0">
              <a:solidFill>
                <a:schemeClr val="tx1"/>
              </a:solidFill>
              <a:latin typeface="Calibri" panose="020F0502020204030204" pitchFamily="34" charset="0"/>
            </a:endParaRPr>
          </a:p>
        </p:txBody>
      </p:sp>
      <p:sp>
        <p:nvSpPr>
          <p:cNvPr id="11" name="Speech Bubble: Rectangle with Corners Rounded 10">
            <a:extLst>
              <a:ext uri="{FF2B5EF4-FFF2-40B4-BE49-F238E27FC236}">
                <a16:creationId xmlns:a16="http://schemas.microsoft.com/office/drawing/2014/main" id="{5F401A6B-C9C5-DF0B-ABA9-CF1A6471D022}"/>
              </a:ext>
            </a:extLst>
          </p:cNvPr>
          <p:cNvSpPr/>
          <p:nvPr/>
        </p:nvSpPr>
        <p:spPr>
          <a:xfrm>
            <a:off x="9639300" y="3106576"/>
            <a:ext cx="1460500" cy="802844"/>
          </a:xfrm>
          <a:prstGeom prst="wedgeRoundRectCallout">
            <a:avLst>
              <a:gd name="adj1" fmla="val -67531"/>
              <a:gd name="adj2" fmla="val 46056"/>
              <a:gd name="adj3" fmla="val 16667"/>
            </a:avLst>
          </a:prstGeom>
          <a:solidFill>
            <a:schemeClr val="bg1"/>
          </a:solidFill>
          <a:ln w="2857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libri" panose="020F0502020204030204" pitchFamily="34" charset="0"/>
              </a:rPr>
              <a:t>Leo!</a:t>
            </a:r>
            <a:endParaRPr lang="en-HK" sz="3600" b="1" dirty="0">
              <a:solidFill>
                <a:schemeClr val="tx1"/>
              </a:solidFill>
              <a:latin typeface="Calibri" panose="020F0502020204030204" pitchFamily="34" charset="0"/>
            </a:endParaRPr>
          </a:p>
        </p:txBody>
      </p:sp>
      <p:sp>
        <p:nvSpPr>
          <p:cNvPr id="3" name="Shape 47">
            <a:hlinkClick r:id="rId6" action="ppaction://hlinksldjump"/>
            <a:extLst>
              <a:ext uri="{FF2B5EF4-FFF2-40B4-BE49-F238E27FC236}">
                <a16:creationId xmlns:a16="http://schemas.microsoft.com/office/drawing/2014/main" id="{8897E2D5-A121-687D-4B93-1494F6C7B2C4}"/>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4" name="Shape 45">
            <a:hlinkClick r:id="rId7" action="ppaction://hlinksldjump"/>
            <a:extLst>
              <a:ext uri="{FF2B5EF4-FFF2-40B4-BE49-F238E27FC236}">
                <a16:creationId xmlns:a16="http://schemas.microsoft.com/office/drawing/2014/main" id="{E5CF8FBF-293E-A250-9014-1A50163FAEBE}"/>
              </a:ext>
            </a:extLst>
          </p:cNvPr>
          <p:cNvSpPr/>
          <p:nvPr/>
        </p:nvSpPr>
        <p:spPr>
          <a:xfrm>
            <a:off x="8467150" y="6499225"/>
            <a:ext cx="1152144"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Pre-reading</a:t>
            </a:r>
          </a:p>
        </p:txBody>
      </p:sp>
      <p:sp>
        <p:nvSpPr>
          <p:cNvPr id="5" name="Shape 46">
            <a:hlinkClick r:id="rId8" action="ppaction://hlinksldjump"/>
            <a:extLst>
              <a:ext uri="{FF2B5EF4-FFF2-40B4-BE49-F238E27FC236}">
                <a16:creationId xmlns:a16="http://schemas.microsoft.com/office/drawing/2014/main" id="{C95FA5ED-7617-3D3A-16CD-94AF9164201A}"/>
              </a:ext>
            </a:extLst>
          </p:cNvPr>
          <p:cNvSpPr/>
          <p:nvPr/>
        </p:nvSpPr>
        <p:spPr>
          <a:xfrm>
            <a:off x="9668936" y="6499225"/>
            <a:ext cx="1143000"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dirty="0">
                <a:solidFill>
                  <a:prstClr val="white"/>
                </a:solidFill>
                <a:latin typeface="Calibri"/>
                <a:ea typeface="Calibri"/>
                <a:cs typeface="Calibri"/>
                <a:sym typeface="Calibri"/>
              </a:rPr>
              <a:t>Reading</a:t>
            </a:r>
          </a:p>
        </p:txBody>
      </p:sp>
    </p:spTree>
    <p:custDataLst>
      <p:tags r:id="rId1"/>
    </p:custDataLst>
    <p:extLst>
      <p:ext uri="{BB962C8B-B14F-4D97-AF65-F5344CB8AC3E}">
        <p14:creationId xmlns:p14="http://schemas.microsoft.com/office/powerpoint/2010/main" val="4434114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4D976-D653-E6D6-F2C2-8C8298745CC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9842A86-044C-54E6-8C22-C9724766DA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65" t="48921" r="61093" b="5668"/>
          <a:stretch/>
        </p:blipFill>
        <p:spPr bwMode="auto">
          <a:xfrm>
            <a:off x="6455714" y="1981588"/>
            <a:ext cx="3177236" cy="41963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age of a book&#10;&#10;AI-generated content may be incorrect.">
            <a:extLst>
              <a:ext uri="{FF2B5EF4-FFF2-40B4-BE49-F238E27FC236}">
                <a16:creationId xmlns:a16="http://schemas.microsoft.com/office/drawing/2014/main" id="{1D117854-5EB0-4BA7-2BE4-CD58F67A6130}"/>
              </a:ext>
            </a:extLst>
          </p:cNvPr>
          <p:cNvPicPr>
            <a:picLocks noChangeAspect="1"/>
          </p:cNvPicPr>
          <p:nvPr/>
        </p:nvPicPr>
        <p:blipFill>
          <a:blip r:embed="rId5">
            <a:extLst>
              <a:ext uri="{28A0092B-C50C-407E-A947-70E740481C1C}">
                <a14:useLocalDpi xmlns:a14="http://schemas.microsoft.com/office/drawing/2010/main" val="0"/>
              </a:ext>
            </a:extLst>
          </a:blip>
          <a:srcRect l="47626" t="77374" r="10861" b="4936"/>
          <a:stretch/>
        </p:blipFill>
        <p:spPr>
          <a:xfrm>
            <a:off x="254906" y="2181729"/>
            <a:ext cx="6349094" cy="3581399"/>
          </a:xfrm>
          <a:prstGeom prst="rect">
            <a:avLst/>
          </a:prstGeom>
          <a:ln>
            <a:noFill/>
          </a:ln>
          <a:effectLst>
            <a:softEdge rad="112500"/>
          </a:effectLst>
        </p:spPr>
      </p:pic>
      <p:sp>
        <p:nvSpPr>
          <p:cNvPr id="2" name="object 81">
            <a:extLst>
              <a:ext uri="{FF2B5EF4-FFF2-40B4-BE49-F238E27FC236}">
                <a16:creationId xmlns:a16="http://schemas.microsoft.com/office/drawing/2014/main" id="{4A926B24-4935-BB4C-34E6-DE23D07C3499}"/>
              </a:ext>
            </a:extLst>
          </p:cNvPr>
          <p:cNvSpPr txBox="1"/>
          <p:nvPr/>
        </p:nvSpPr>
        <p:spPr>
          <a:xfrm>
            <a:off x="570689" y="51880"/>
            <a:ext cx="11005226" cy="1115785"/>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Mum says his name angrily because Leo doesn’t follow the rules.  </a:t>
            </a:r>
            <a:endParaRPr lang="en-HK" sz="3600" b="1" spc="73" dirty="0">
              <a:solidFill>
                <a:schemeClr val="tx1"/>
              </a:solidFill>
              <a:latin typeface="Calibri" panose="020F0502020204030204" pitchFamily="34" charset="0"/>
              <a:cs typeface="Calibri"/>
            </a:endParaRPr>
          </a:p>
        </p:txBody>
      </p:sp>
      <p:sp>
        <p:nvSpPr>
          <p:cNvPr id="11" name="Speech Bubble: Rectangle with Corners Rounded 10">
            <a:extLst>
              <a:ext uri="{FF2B5EF4-FFF2-40B4-BE49-F238E27FC236}">
                <a16:creationId xmlns:a16="http://schemas.microsoft.com/office/drawing/2014/main" id="{A7FB72C9-50A9-EFC8-A987-26D231BBA783}"/>
              </a:ext>
            </a:extLst>
          </p:cNvPr>
          <p:cNvSpPr/>
          <p:nvPr/>
        </p:nvSpPr>
        <p:spPr>
          <a:xfrm>
            <a:off x="9512859" y="3113349"/>
            <a:ext cx="1460500" cy="802844"/>
          </a:xfrm>
          <a:prstGeom prst="wedgeRoundRectCallout">
            <a:avLst>
              <a:gd name="adj1" fmla="val -67531"/>
              <a:gd name="adj2" fmla="val 46056"/>
              <a:gd name="adj3" fmla="val 16667"/>
            </a:avLst>
          </a:prstGeom>
          <a:solidFill>
            <a:schemeClr val="bg1"/>
          </a:solidFill>
          <a:ln w="2857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libri" panose="020F0502020204030204" pitchFamily="34" charset="0"/>
              </a:rPr>
              <a:t>Leo!</a:t>
            </a:r>
            <a:endParaRPr lang="en-HK" sz="3600" b="1" dirty="0">
              <a:solidFill>
                <a:schemeClr val="tx1"/>
              </a:solidFill>
              <a:latin typeface="Calibri" panose="020F0502020204030204" pitchFamily="34" charset="0"/>
            </a:endParaRPr>
          </a:p>
        </p:txBody>
      </p:sp>
      <p:sp>
        <p:nvSpPr>
          <p:cNvPr id="4" name="Shape 47">
            <a:hlinkClick r:id="rId6" action="ppaction://hlinksldjump"/>
            <a:extLst>
              <a:ext uri="{FF2B5EF4-FFF2-40B4-BE49-F238E27FC236}">
                <a16:creationId xmlns:a16="http://schemas.microsoft.com/office/drawing/2014/main" id="{AE48528A-5870-5369-594F-26D036426989}"/>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5" name="Shape 45">
            <a:hlinkClick r:id="rId7" action="ppaction://hlinksldjump"/>
            <a:extLst>
              <a:ext uri="{FF2B5EF4-FFF2-40B4-BE49-F238E27FC236}">
                <a16:creationId xmlns:a16="http://schemas.microsoft.com/office/drawing/2014/main" id="{A3D1A390-6B09-4F00-162A-542608A38A36}"/>
              </a:ext>
            </a:extLst>
          </p:cNvPr>
          <p:cNvSpPr/>
          <p:nvPr/>
        </p:nvSpPr>
        <p:spPr>
          <a:xfrm>
            <a:off x="8467150" y="6499225"/>
            <a:ext cx="1152144"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Pre-reading</a:t>
            </a:r>
          </a:p>
        </p:txBody>
      </p:sp>
      <p:sp>
        <p:nvSpPr>
          <p:cNvPr id="6" name="Shape 46">
            <a:hlinkClick r:id="rId8" action="ppaction://hlinksldjump"/>
            <a:extLst>
              <a:ext uri="{FF2B5EF4-FFF2-40B4-BE49-F238E27FC236}">
                <a16:creationId xmlns:a16="http://schemas.microsoft.com/office/drawing/2014/main" id="{51B08BDF-F862-8636-0A65-7360622C4866}"/>
              </a:ext>
            </a:extLst>
          </p:cNvPr>
          <p:cNvSpPr/>
          <p:nvPr/>
        </p:nvSpPr>
        <p:spPr>
          <a:xfrm>
            <a:off x="9668936" y="6499225"/>
            <a:ext cx="1143000"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dirty="0">
                <a:solidFill>
                  <a:prstClr val="white"/>
                </a:solidFill>
                <a:latin typeface="Calibri"/>
                <a:ea typeface="Calibri"/>
                <a:cs typeface="Calibri"/>
                <a:sym typeface="Calibri"/>
              </a:rPr>
              <a:t>Reading</a:t>
            </a:r>
          </a:p>
        </p:txBody>
      </p:sp>
    </p:spTree>
    <p:custDataLst>
      <p:tags r:id="rId1"/>
    </p:custDataLst>
    <p:extLst>
      <p:ext uri="{BB962C8B-B14F-4D97-AF65-F5344CB8AC3E}">
        <p14:creationId xmlns:p14="http://schemas.microsoft.com/office/powerpoint/2010/main" val="3604645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DFF"/>
        </a:solidFill>
        <a:effectLst/>
      </p:bgPr>
    </p:bg>
    <p:spTree>
      <p:nvGrpSpPr>
        <p:cNvPr id="1" name="">
          <a:extLst>
            <a:ext uri="{FF2B5EF4-FFF2-40B4-BE49-F238E27FC236}">
              <a16:creationId xmlns:a16="http://schemas.microsoft.com/office/drawing/2014/main" id="{81666C07-9E8D-DA78-BDAF-EA4FF2451E69}"/>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BBA581FF-15D7-B285-6317-FDD9730FAEDD}"/>
              </a:ext>
            </a:extLst>
          </p:cNvPr>
          <p:cNvGrpSpPr/>
          <p:nvPr/>
        </p:nvGrpSpPr>
        <p:grpSpPr>
          <a:xfrm>
            <a:off x="2160308" y="1341120"/>
            <a:ext cx="7825987" cy="5455921"/>
            <a:chOff x="2400300" y="1148080"/>
            <a:chExt cx="7825987" cy="5455921"/>
          </a:xfrm>
        </p:grpSpPr>
        <p:pic>
          <p:nvPicPr>
            <p:cNvPr id="3" name="Picture 2">
              <a:extLst>
                <a:ext uri="{FF2B5EF4-FFF2-40B4-BE49-F238E27FC236}">
                  <a16:creationId xmlns:a16="http://schemas.microsoft.com/office/drawing/2014/main" id="{6FAF10B1-2344-F7B8-300D-6709AAD7972D}"/>
                </a:ext>
              </a:extLst>
            </p:cNvPr>
            <p:cNvPicPr>
              <a:picLocks noChangeAspect="1"/>
            </p:cNvPicPr>
            <p:nvPr/>
          </p:nvPicPr>
          <p:blipFill>
            <a:blip r:embed="rId4">
              <a:extLst>
                <a:ext uri="{28A0092B-C50C-407E-A947-70E740481C1C}">
                  <a14:useLocalDpi xmlns:a14="http://schemas.microsoft.com/office/drawing/2010/main" val="0"/>
                </a:ext>
              </a:extLst>
            </a:blip>
            <a:srcRect t="-254" b="2152"/>
            <a:stretch>
              <a:fillRect/>
            </a:stretch>
          </p:blipFill>
          <p:spPr>
            <a:xfrm>
              <a:off x="2400300" y="1148080"/>
              <a:ext cx="3892772" cy="5385647"/>
            </a:xfrm>
            <a:prstGeom prst="rect">
              <a:avLst/>
            </a:prstGeom>
            <a:ln>
              <a:noFill/>
            </a:ln>
          </p:spPr>
        </p:pic>
        <p:pic>
          <p:nvPicPr>
            <p:cNvPr id="4" name="Picture 3">
              <a:extLst>
                <a:ext uri="{FF2B5EF4-FFF2-40B4-BE49-F238E27FC236}">
                  <a16:creationId xmlns:a16="http://schemas.microsoft.com/office/drawing/2014/main" id="{DB2A6150-DD13-6425-D9F2-5C089A74EE99}"/>
                </a:ext>
              </a:extLst>
            </p:cNvPr>
            <p:cNvPicPr>
              <a:picLocks noChangeAspect="1"/>
            </p:cNvPicPr>
            <p:nvPr/>
          </p:nvPicPr>
          <p:blipFill>
            <a:blip r:embed="rId5">
              <a:extLst>
                <a:ext uri="{28A0092B-C50C-407E-A947-70E740481C1C}">
                  <a14:useLocalDpi xmlns:a14="http://schemas.microsoft.com/office/drawing/2010/main" val="0"/>
                </a:ext>
              </a:extLst>
            </a:blip>
            <a:srcRect t="-399" b="1983"/>
            <a:stretch>
              <a:fillRect/>
            </a:stretch>
          </p:blipFill>
          <p:spPr>
            <a:xfrm>
              <a:off x="6293072" y="1148080"/>
              <a:ext cx="3933215" cy="5455921"/>
            </a:xfrm>
            <a:prstGeom prst="rect">
              <a:avLst/>
            </a:prstGeom>
            <a:ln>
              <a:noFill/>
            </a:ln>
          </p:spPr>
        </p:pic>
      </p:grpSp>
      <p:sp>
        <p:nvSpPr>
          <p:cNvPr id="10" name="object 81">
            <a:extLst>
              <a:ext uri="{FF2B5EF4-FFF2-40B4-BE49-F238E27FC236}">
                <a16:creationId xmlns:a16="http://schemas.microsoft.com/office/drawing/2014/main" id="{2218132D-DC0F-B791-73E7-D599DA60CF36}"/>
              </a:ext>
            </a:extLst>
          </p:cNvPr>
          <p:cNvSpPr txBox="1"/>
          <p:nvPr/>
        </p:nvSpPr>
        <p:spPr>
          <a:xfrm>
            <a:off x="570689" y="295720"/>
            <a:ext cx="11005226" cy="561787"/>
          </a:xfrm>
          <a:prstGeom prst="rect">
            <a:avLst/>
          </a:prstGeom>
        </p:spPr>
        <p:txBody>
          <a:bodyPr vert="horz" wrap="square" lIns="0" tIns="7714" rIns="0" bIns="0" rtlCol="0">
            <a:spAutoFit/>
          </a:bodyPr>
          <a:lstStyle/>
          <a:p>
            <a:pPr marL="7714" algn="ctr">
              <a:spcBef>
                <a:spcPts val="61"/>
              </a:spcBef>
            </a:pPr>
            <a:r>
              <a:rPr lang="en-HK" sz="3600" b="1" spc="73" dirty="0">
                <a:solidFill>
                  <a:schemeClr val="tx1"/>
                </a:solidFill>
                <a:latin typeface="Calibri" panose="020F0502020204030204" pitchFamily="34" charset="0"/>
                <a:cs typeface="Calibri"/>
              </a:rPr>
              <a:t>Let’s look at the title of the story. </a:t>
            </a:r>
          </a:p>
        </p:txBody>
      </p:sp>
      <p:pic>
        <p:nvPicPr>
          <p:cNvPr id="11" name="Picture 10">
            <a:extLst>
              <a:ext uri="{FF2B5EF4-FFF2-40B4-BE49-F238E27FC236}">
                <a16:creationId xmlns:a16="http://schemas.microsoft.com/office/drawing/2014/main" id="{33824EF5-A61D-C6DC-334C-33E6C873DAD5}"/>
              </a:ext>
            </a:extLst>
          </p:cNvPr>
          <p:cNvPicPr>
            <a:picLocks noChangeAspect="1"/>
          </p:cNvPicPr>
          <p:nvPr/>
        </p:nvPicPr>
        <p:blipFill>
          <a:blip r:embed="rId6">
            <a:extLst>
              <a:ext uri="{28A0092B-C50C-407E-A947-70E740481C1C}">
                <a14:useLocalDpi xmlns:a14="http://schemas.microsoft.com/office/drawing/2010/main" val="0"/>
              </a:ext>
            </a:extLst>
          </a:blip>
          <a:srcRect l="7685" t="9670" r="-450" b="85382"/>
          <a:stretch>
            <a:fillRect/>
          </a:stretch>
        </p:blipFill>
        <p:spPr>
          <a:xfrm>
            <a:off x="417028" y="2480733"/>
            <a:ext cx="11243644" cy="847258"/>
          </a:xfrm>
          <a:prstGeom prst="rect">
            <a:avLst/>
          </a:prstGeom>
          <a:ln>
            <a:noFill/>
          </a:ln>
          <a:effectLst>
            <a:softEdge rad="112500"/>
          </a:effectLst>
        </p:spPr>
      </p:pic>
      <p:sp>
        <p:nvSpPr>
          <p:cNvPr id="5" name="Shape 47">
            <a:hlinkClick r:id="rId7" action="ppaction://hlinksldjump"/>
            <a:extLst>
              <a:ext uri="{FF2B5EF4-FFF2-40B4-BE49-F238E27FC236}">
                <a16:creationId xmlns:a16="http://schemas.microsoft.com/office/drawing/2014/main" id="{ABC8463E-CE95-BFC4-CED9-497E633CAFCB}"/>
              </a:ext>
            </a:extLst>
          </p:cNvPr>
          <p:cNvSpPr/>
          <p:nvPr/>
        </p:nvSpPr>
        <p:spPr>
          <a:xfrm>
            <a:off x="10850648" y="65135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9" name="Shape 45">
            <a:hlinkClick r:id="rId8" action="ppaction://hlinksldjump"/>
            <a:extLst>
              <a:ext uri="{FF2B5EF4-FFF2-40B4-BE49-F238E27FC236}">
                <a16:creationId xmlns:a16="http://schemas.microsoft.com/office/drawing/2014/main" id="{89E3DB93-404C-E79B-851D-44A60A68C5E2}"/>
              </a:ext>
            </a:extLst>
          </p:cNvPr>
          <p:cNvSpPr/>
          <p:nvPr/>
        </p:nvSpPr>
        <p:spPr>
          <a:xfrm>
            <a:off x="8467150" y="6511925"/>
            <a:ext cx="1152144"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dirty="0">
                <a:solidFill>
                  <a:prstClr val="white"/>
                </a:solidFill>
                <a:latin typeface="Calibri"/>
                <a:ea typeface="Calibri"/>
                <a:cs typeface="Calibri"/>
                <a:sym typeface="Calibri"/>
              </a:rPr>
              <a:t>Pre-reading</a:t>
            </a:r>
          </a:p>
        </p:txBody>
      </p:sp>
      <p:sp>
        <p:nvSpPr>
          <p:cNvPr id="12" name="Shape 46">
            <a:hlinkClick r:id="rId9" action="ppaction://hlinksldjump"/>
            <a:extLst>
              <a:ext uri="{FF2B5EF4-FFF2-40B4-BE49-F238E27FC236}">
                <a16:creationId xmlns:a16="http://schemas.microsoft.com/office/drawing/2014/main" id="{A3133405-DE00-50D6-8ECB-12A0162AB1B0}"/>
              </a:ext>
            </a:extLst>
          </p:cNvPr>
          <p:cNvSpPr/>
          <p:nvPr/>
        </p:nvSpPr>
        <p:spPr>
          <a:xfrm>
            <a:off x="9668936" y="6511925"/>
            <a:ext cx="1143000"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dirty="0">
                <a:solidFill>
                  <a:srgbClr val="FF6600"/>
                </a:solidFill>
                <a:latin typeface="Calibri"/>
                <a:ea typeface="Calibri"/>
                <a:cs typeface="Calibri"/>
                <a:sym typeface="Calibri"/>
              </a:rPr>
              <a:t>Reading</a:t>
            </a:r>
          </a:p>
        </p:txBody>
      </p:sp>
    </p:spTree>
    <p:custDataLst>
      <p:tags r:id="rId1"/>
    </p:custDataLst>
    <p:extLst>
      <p:ext uri="{BB962C8B-B14F-4D97-AF65-F5344CB8AC3E}">
        <p14:creationId xmlns:p14="http://schemas.microsoft.com/office/powerpoint/2010/main" val="104745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 presetClass="exit" presetSubtype="0" fill="hold" nodeType="withEffect">
                                  <p:stCondLst>
                                    <p:cond delay="0"/>
                                  </p:stCondLst>
                                  <p:childTnLst>
                                    <p:set>
                                      <p:cBhvr>
                                        <p:cTn id="9"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BC487-72EB-F6C9-9E76-BEBC9573F5F5}"/>
            </a:ext>
          </a:extLst>
        </p:cNvPr>
        <p:cNvGrpSpPr/>
        <p:nvPr/>
      </p:nvGrpSpPr>
      <p:grpSpPr>
        <a:xfrm>
          <a:off x="0" y="0"/>
          <a:ext cx="0" cy="0"/>
          <a:chOff x="0" y="0"/>
          <a:chExt cx="0" cy="0"/>
        </a:xfrm>
      </p:grpSpPr>
      <p:sp>
        <p:nvSpPr>
          <p:cNvPr id="2" name="object 81">
            <a:extLst>
              <a:ext uri="{FF2B5EF4-FFF2-40B4-BE49-F238E27FC236}">
                <a16:creationId xmlns:a16="http://schemas.microsoft.com/office/drawing/2014/main" id="{AAC21DF7-CF0C-D674-B020-13F5C7AF4F36}"/>
              </a:ext>
            </a:extLst>
          </p:cNvPr>
          <p:cNvSpPr txBox="1"/>
          <p:nvPr/>
        </p:nvSpPr>
        <p:spPr>
          <a:xfrm>
            <a:off x="570689" y="51880"/>
            <a:ext cx="11005226" cy="1128609"/>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Where do they go next?</a:t>
            </a:r>
          </a:p>
          <a:p>
            <a:pPr marL="7714" algn="ctr">
              <a:spcBef>
                <a:spcPts val="61"/>
              </a:spcBef>
            </a:pPr>
            <a:r>
              <a:rPr lang="en-HK" sz="3600" b="1" spc="73" dirty="0">
                <a:latin typeface="Calibri" panose="020F0502020204030204" pitchFamily="34" charset="0"/>
                <a:cs typeface="Calibri"/>
              </a:rPr>
              <a:t>How many pandas can Leo, Mum and Dad see?  </a:t>
            </a:r>
            <a:endParaRPr lang="en-HK" sz="3600" b="1" spc="73" dirty="0">
              <a:solidFill>
                <a:schemeClr val="tx1"/>
              </a:solidFill>
              <a:latin typeface="Calibri" panose="020F0502020204030204" pitchFamily="34" charset="0"/>
              <a:cs typeface="Calibri"/>
            </a:endParaRPr>
          </a:p>
        </p:txBody>
      </p:sp>
      <p:pic>
        <p:nvPicPr>
          <p:cNvPr id="5" name="Picture 4">
            <a:extLst>
              <a:ext uri="{FF2B5EF4-FFF2-40B4-BE49-F238E27FC236}">
                <a16:creationId xmlns:a16="http://schemas.microsoft.com/office/drawing/2014/main" id="{928A277D-CB43-64E5-BBF7-81BD9E9C7F48}"/>
              </a:ext>
            </a:extLst>
          </p:cNvPr>
          <p:cNvPicPr>
            <a:picLocks noChangeAspect="1"/>
          </p:cNvPicPr>
          <p:nvPr/>
        </p:nvPicPr>
        <p:blipFill>
          <a:blip r:embed="rId6">
            <a:extLst>
              <a:ext uri="{28A0092B-C50C-407E-A947-70E740481C1C}">
                <a14:useLocalDpi xmlns:a14="http://schemas.microsoft.com/office/drawing/2010/main" val="0"/>
              </a:ext>
            </a:extLst>
          </a:blip>
          <a:srcRect l="4310" t="5300" r="13645" b="61976"/>
          <a:stretch>
            <a:fillRect/>
          </a:stretch>
        </p:blipFill>
        <p:spPr>
          <a:xfrm>
            <a:off x="1670556" y="1231900"/>
            <a:ext cx="8850888" cy="4991100"/>
          </a:xfrm>
          <a:prstGeom prst="rect">
            <a:avLst/>
          </a:prstGeom>
          <a:ln>
            <a:noFill/>
          </a:ln>
        </p:spPr>
      </p:pic>
      <p:pic>
        <p:nvPicPr>
          <p:cNvPr id="13" name="Graphic 12">
            <a:extLst>
              <a:ext uri="{FF2B5EF4-FFF2-40B4-BE49-F238E27FC236}">
                <a16:creationId xmlns:a16="http://schemas.microsoft.com/office/drawing/2014/main" id="{FA9EAB4B-7AFE-B475-C124-40CFE62E03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46886" y="1527551"/>
            <a:ext cx="490537" cy="464719"/>
          </a:xfrm>
          <a:prstGeom prst="rect">
            <a:avLst/>
          </a:prstGeom>
        </p:spPr>
      </p:pic>
      <p:pic>
        <p:nvPicPr>
          <p:cNvPr id="3" name="PLE3E 1B 4a_Reading_revised">
            <a:hlinkClick r:id="" action="ppaction://media"/>
            <a:extLst>
              <a:ext uri="{FF2B5EF4-FFF2-40B4-BE49-F238E27FC236}">
                <a16:creationId xmlns:a16="http://schemas.microsoft.com/office/drawing/2014/main" id="{33F951A3-CB9D-532B-CF0A-FDA39C242DB3}"/>
              </a:ext>
            </a:extLst>
          </p:cNvPr>
          <p:cNvPicPr>
            <a:picLocks noChangeAspect="1"/>
          </p:cNvPicPr>
          <p:nvPr>
            <a:audioFile r:link="rId2"/>
            <p:extLst>
              <p:ext uri="{DAA4B4D4-6D71-4841-9C94-3DE7FCFB9230}">
                <p14:media xmlns:p14="http://schemas.microsoft.com/office/powerpoint/2010/main" r:embed="rId3">
                  <p14:trim st="91021" end="39200.3469"/>
                </p14:media>
              </p:ext>
            </p:extLst>
          </p:nvPr>
        </p:nvPicPr>
        <p:blipFill>
          <a:blip r:embed="rId9"/>
          <a:stretch>
            <a:fillRect/>
          </a:stretch>
        </p:blipFill>
        <p:spPr>
          <a:xfrm>
            <a:off x="-739775" y="1726141"/>
            <a:ext cx="406400" cy="406400"/>
          </a:xfrm>
          <a:prstGeom prst="rect">
            <a:avLst/>
          </a:prstGeom>
        </p:spPr>
      </p:pic>
      <p:sp>
        <p:nvSpPr>
          <p:cNvPr id="4" name="Shape 47">
            <a:hlinkClick r:id="rId10" action="ppaction://hlinksldjump"/>
            <a:extLst>
              <a:ext uri="{FF2B5EF4-FFF2-40B4-BE49-F238E27FC236}">
                <a16:creationId xmlns:a16="http://schemas.microsoft.com/office/drawing/2014/main" id="{A103C9E7-F513-1656-6EBE-A3D105B20268}"/>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6" name="Shape 45">
            <a:hlinkClick r:id="rId11" action="ppaction://hlinksldjump"/>
            <a:extLst>
              <a:ext uri="{FF2B5EF4-FFF2-40B4-BE49-F238E27FC236}">
                <a16:creationId xmlns:a16="http://schemas.microsoft.com/office/drawing/2014/main" id="{F22DF222-9F2B-5C61-C5FD-1310DC919F8E}"/>
              </a:ext>
            </a:extLst>
          </p:cNvPr>
          <p:cNvSpPr/>
          <p:nvPr/>
        </p:nvSpPr>
        <p:spPr>
          <a:xfrm>
            <a:off x="8467150" y="6499225"/>
            <a:ext cx="1152144"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Pre-reading</a:t>
            </a:r>
          </a:p>
        </p:txBody>
      </p:sp>
      <p:sp>
        <p:nvSpPr>
          <p:cNvPr id="7" name="Shape 46">
            <a:hlinkClick r:id="rId12" action="ppaction://hlinksldjump"/>
            <a:extLst>
              <a:ext uri="{FF2B5EF4-FFF2-40B4-BE49-F238E27FC236}">
                <a16:creationId xmlns:a16="http://schemas.microsoft.com/office/drawing/2014/main" id="{E36E7447-DECB-954F-6A2D-D889CEA86AC8}"/>
              </a:ext>
            </a:extLst>
          </p:cNvPr>
          <p:cNvSpPr/>
          <p:nvPr/>
        </p:nvSpPr>
        <p:spPr>
          <a:xfrm>
            <a:off x="9668936" y="6499225"/>
            <a:ext cx="1143000"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dirty="0">
                <a:solidFill>
                  <a:prstClr val="white"/>
                </a:solidFill>
                <a:latin typeface="Calibri"/>
                <a:ea typeface="Calibri"/>
                <a:cs typeface="Calibri"/>
                <a:sym typeface="Calibri"/>
              </a:rPr>
              <a:t>Reading</a:t>
            </a:r>
          </a:p>
        </p:txBody>
      </p:sp>
      <p:sp>
        <p:nvSpPr>
          <p:cNvPr id="8" name="Rectangle 7">
            <a:extLst>
              <a:ext uri="{FF2B5EF4-FFF2-40B4-BE49-F238E27FC236}">
                <a16:creationId xmlns:a16="http://schemas.microsoft.com/office/drawing/2014/main" id="{C936C099-AF8E-ECC4-6655-C1A80983ACE6}"/>
              </a:ext>
            </a:extLst>
          </p:cNvPr>
          <p:cNvSpPr/>
          <p:nvPr/>
        </p:nvSpPr>
        <p:spPr>
          <a:xfrm>
            <a:off x="2592655" y="1619726"/>
            <a:ext cx="5263176" cy="269144"/>
          </a:xfrm>
          <a:prstGeom prst="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9" name="Rectangle 8">
            <a:extLst>
              <a:ext uri="{FF2B5EF4-FFF2-40B4-BE49-F238E27FC236}">
                <a16:creationId xmlns:a16="http://schemas.microsoft.com/office/drawing/2014/main" id="{C38E5521-2A29-E174-80A8-676A9E90C921}"/>
              </a:ext>
            </a:extLst>
          </p:cNvPr>
          <p:cNvSpPr/>
          <p:nvPr/>
        </p:nvSpPr>
        <p:spPr>
          <a:xfrm>
            <a:off x="2913029" y="4146836"/>
            <a:ext cx="3260840" cy="269144"/>
          </a:xfrm>
          <a:prstGeom prst="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Tree>
    <p:custDataLst>
      <p:tags r:id="rId1"/>
    </p:custDataLst>
    <p:extLst>
      <p:ext uri="{BB962C8B-B14F-4D97-AF65-F5344CB8AC3E}">
        <p14:creationId xmlns:p14="http://schemas.microsoft.com/office/powerpoint/2010/main" val="296154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40306" fill="hold"/>
                                        <p:tgtEl>
                                          <p:spTgt spid="3"/>
                                        </p:tgtEl>
                                      </p:cBhvr>
                                    </p:cmd>
                                  </p:childTnLst>
                                </p:cTn>
                              </p:par>
                            </p:childTnLst>
                          </p:cTn>
                        </p:par>
                      </p:childTnLst>
                    </p:cTn>
                  </p:par>
                </p:childTnLst>
              </p:cTn>
              <p:nextCondLst>
                <p:cond evt="onClick" delay="0">
                  <p:tgtEl>
                    <p:spTgt spid="13"/>
                  </p:tgtEl>
                </p:cond>
              </p:nextCondLst>
            </p:seq>
          </p:childTnLst>
        </p:cTn>
      </p:par>
    </p:tnLst>
    <p:bldLst>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28DF9-571E-52F4-4B21-8B522D25B35D}"/>
            </a:ext>
          </a:extLst>
        </p:cNvPr>
        <p:cNvGrpSpPr/>
        <p:nvPr/>
      </p:nvGrpSpPr>
      <p:grpSpPr>
        <a:xfrm>
          <a:off x="0" y="0"/>
          <a:ext cx="0" cy="0"/>
          <a:chOff x="0" y="0"/>
          <a:chExt cx="0" cy="0"/>
        </a:xfrm>
      </p:grpSpPr>
      <p:sp>
        <p:nvSpPr>
          <p:cNvPr id="2" name="object 81">
            <a:extLst>
              <a:ext uri="{FF2B5EF4-FFF2-40B4-BE49-F238E27FC236}">
                <a16:creationId xmlns:a16="http://schemas.microsoft.com/office/drawing/2014/main" id="{19ED20A4-0E6D-DB0B-F681-D35E6DB7FBE9}"/>
              </a:ext>
            </a:extLst>
          </p:cNvPr>
          <p:cNvSpPr txBox="1"/>
          <p:nvPr/>
        </p:nvSpPr>
        <p:spPr>
          <a:xfrm>
            <a:off x="570689" y="343980"/>
            <a:ext cx="11005226" cy="561787"/>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Where is it?</a:t>
            </a:r>
            <a:endParaRPr lang="en-HK" sz="3600" b="1" spc="73" dirty="0">
              <a:solidFill>
                <a:schemeClr val="tx1"/>
              </a:solidFill>
              <a:latin typeface="Calibri" panose="020F0502020204030204" pitchFamily="34" charset="0"/>
              <a:cs typeface="Calibri"/>
            </a:endParaRPr>
          </a:p>
        </p:txBody>
      </p:sp>
      <p:pic>
        <p:nvPicPr>
          <p:cNvPr id="5" name="Picture 4">
            <a:extLst>
              <a:ext uri="{FF2B5EF4-FFF2-40B4-BE49-F238E27FC236}">
                <a16:creationId xmlns:a16="http://schemas.microsoft.com/office/drawing/2014/main" id="{C7475F10-288A-DE21-5C70-D12AF343960F}"/>
              </a:ext>
            </a:extLst>
          </p:cNvPr>
          <p:cNvPicPr>
            <a:picLocks noChangeAspect="1"/>
          </p:cNvPicPr>
          <p:nvPr/>
        </p:nvPicPr>
        <p:blipFill>
          <a:blip r:embed="rId6">
            <a:extLst>
              <a:ext uri="{28A0092B-C50C-407E-A947-70E740481C1C}">
                <a14:useLocalDpi xmlns:a14="http://schemas.microsoft.com/office/drawing/2010/main" val="0"/>
              </a:ext>
            </a:extLst>
          </a:blip>
          <a:srcRect l="20" r="20"/>
          <a:stretch/>
        </p:blipFill>
        <p:spPr>
          <a:xfrm>
            <a:off x="1670556" y="1231900"/>
            <a:ext cx="8850888" cy="4991100"/>
          </a:xfrm>
          <a:prstGeom prst="rect">
            <a:avLst/>
          </a:prstGeom>
          <a:ln>
            <a:noFill/>
          </a:ln>
        </p:spPr>
      </p:pic>
      <p:pic>
        <p:nvPicPr>
          <p:cNvPr id="9" name="Graphic 8">
            <a:extLst>
              <a:ext uri="{FF2B5EF4-FFF2-40B4-BE49-F238E27FC236}">
                <a16:creationId xmlns:a16="http://schemas.microsoft.com/office/drawing/2014/main" id="{A260BDDF-9899-28C7-1018-CE4DC409E4D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25287" y="1493781"/>
            <a:ext cx="490537" cy="464719"/>
          </a:xfrm>
          <a:prstGeom prst="rect">
            <a:avLst/>
          </a:prstGeom>
        </p:spPr>
      </p:pic>
      <p:pic>
        <p:nvPicPr>
          <p:cNvPr id="3" name="PLE3E 1B 4a_Reading_revised">
            <a:hlinkClick r:id="" action="ppaction://media"/>
            <a:extLst>
              <a:ext uri="{FF2B5EF4-FFF2-40B4-BE49-F238E27FC236}">
                <a16:creationId xmlns:a16="http://schemas.microsoft.com/office/drawing/2014/main" id="{9056BBF3-7798-3313-D2FD-68F40862D276}"/>
              </a:ext>
            </a:extLst>
          </p:cNvPr>
          <p:cNvPicPr>
            <a:picLocks noChangeAspect="1"/>
          </p:cNvPicPr>
          <p:nvPr>
            <a:audioFile r:link="rId2"/>
            <p:extLst>
              <p:ext uri="{DAA4B4D4-6D71-4841-9C94-3DE7FCFB9230}">
                <p14:media xmlns:p14="http://schemas.microsoft.com/office/powerpoint/2010/main" r:embed="rId3">
                  <p14:trim st="91021" end="39200.3469"/>
                </p14:media>
              </p:ext>
            </p:extLst>
          </p:nvPr>
        </p:nvPicPr>
        <p:blipFill>
          <a:blip r:embed="rId9"/>
          <a:stretch>
            <a:fillRect/>
          </a:stretch>
        </p:blipFill>
        <p:spPr>
          <a:xfrm>
            <a:off x="-739775" y="1726141"/>
            <a:ext cx="406400" cy="406400"/>
          </a:xfrm>
          <a:prstGeom prst="rect">
            <a:avLst/>
          </a:prstGeom>
        </p:spPr>
      </p:pic>
      <p:sp>
        <p:nvSpPr>
          <p:cNvPr id="4" name="Shape 47">
            <a:hlinkClick r:id="rId10" action="ppaction://hlinksldjump"/>
            <a:extLst>
              <a:ext uri="{FF2B5EF4-FFF2-40B4-BE49-F238E27FC236}">
                <a16:creationId xmlns:a16="http://schemas.microsoft.com/office/drawing/2014/main" id="{1E160E25-3F69-D114-EA86-1CD238EF9B25}"/>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6" name="Shape 45">
            <a:hlinkClick r:id="rId11" action="ppaction://hlinksldjump"/>
            <a:extLst>
              <a:ext uri="{FF2B5EF4-FFF2-40B4-BE49-F238E27FC236}">
                <a16:creationId xmlns:a16="http://schemas.microsoft.com/office/drawing/2014/main" id="{D5C510B6-DE3A-2F87-0E51-1727B8B37FD1}"/>
              </a:ext>
            </a:extLst>
          </p:cNvPr>
          <p:cNvSpPr/>
          <p:nvPr/>
        </p:nvSpPr>
        <p:spPr>
          <a:xfrm>
            <a:off x="8467150" y="6499225"/>
            <a:ext cx="1152144"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Pre-reading</a:t>
            </a:r>
          </a:p>
        </p:txBody>
      </p:sp>
      <p:sp>
        <p:nvSpPr>
          <p:cNvPr id="7" name="Shape 46">
            <a:hlinkClick r:id="rId12" action="ppaction://hlinksldjump"/>
            <a:extLst>
              <a:ext uri="{FF2B5EF4-FFF2-40B4-BE49-F238E27FC236}">
                <a16:creationId xmlns:a16="http://schemas.microsoft.com/office/drawing/2014/main" id="{6C760C1B-9AFF-5DC4-6160-AF8A0661880F}"/>
              </a:ext>
            </a:extLst>
          </p:cNvPr>
          <p:cNvSpPr/>
          <p:nvPr/>
        </p:nvSpPr>
        <p:spPr>
          <a:xfrm>
            <a:off x="9668936" y="6499225"/>
            <a:ext cx="1143000"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dirty="0">
                <a:solidFill>
                  <a:prstClr val="white"/>
                </a:solidFill>
                <a:latin typeface="Calibri"/>
                <a:ea typeface="Calibri"/>
                <a:cs typeface="Calibri"/>
                <a:sym typeface="Calibri"/>
              </a:rPr>
              <a:t>Reading</a:t>
            </a:r>
          </a:p>
        </p:txBody>
      </p:sp>
      <p:sp>
        <p:nvSpPr>
          <p:cNvPr id="8" name="Rectangle 7">
            <a:extLst>
              <a:ext uri="{FF2B5EF4-FFF2-40B4-BE49-F238E27FC236}">
                <a16:creationId xmlns:a16="http://schemas.microsoft.com/office/drawing/2014/main" id="{CE75F3F3-4C3A-F8CE-FDCC-DCDE98F07CB8}"/>
              </a:ext>
            </a:extLst>
          </p:cNvPr>
          <p:cNvSpPr/>
          <p:nvPr/>
        </p:nvSpPr>
        <p:spPr>
          <a:xfrm>
            <a:off x="2913029" y="4146836"/>
            <a:ext cx="3260840" cy="269144"/>
          </a:xfrm>
          <a:prstGeom prst="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Tree>
    <p:custDataLst>
      <p:tags r:id="rId1"/>
    </p:custDataLst>
    <p:extLst>
      <p:ext uri="{BB962C8B-B14F-4D97-AF65-F5344CB8AC3E}">
        <p14:creationId xmlns:p14="http://schemas.microsoft.com/office/powerpoint/2010/main" val="24106552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seq concurrent="1" nextAc="seek">
              <p:cTn id="3" restart="whenNotActive" fill="hold" evtFilter="cancelBubble" nodeType="interactiveSeq">
                <p:stCondLst>
                  <p:cond evt="onClick" delay="0">
                    <p:tgtEl>
                      <p:spTgt spid="9"/>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40306" fill="hold"/>
                                        <p:tgtEl>
                                          <p:spTgt spid="3"/>
                                        </p:tgtEl>
                                      </p:cBhvr>
                                    </p:cmd>
                                  </p:childTnLst>
                                </p:cTn>
                              </p:par>
                            </p:childTnLst>
                          </p:cTn>
                        </p:par>
                      </p:childTnLst>
                    </p:cTn>
                  </p:par>
                </p:childTnLst>
              </p:cTn>
              <p:nextCondLst>
                <p:cond evt="onClick" delay="0">
                  <p:tgtEl>
                    <p:spTgt spid="9"/>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23115-4A37-D483-D711-811B088A0C32}"/>
            </a:ext>
          </a:extLst>
        </p:cNvPr>
        <p:cNvGrpSpPr/>
        <p:nvPr/>
      </p:nvGrpSpPr>
      <p:grpSpPr>
        <a:xfrm>
          <a:off x="0" y="0"/>
          <a:ext cx="0" cy="0"/>
          <a:chOff x="0" y="0"/>
          <a:chExt cx="0" cy="0"/>
        </a:xfrm>
      </p:grpSpPr>
      <p:sp>
        <p:nvSpPr>
          <p:cNvPr id="2" name="object 81">
            <a:extLst>
              <a:ext uri="{FF2B5EF4-FFF2-40B4-BE49-F238E27FC236}">
                <a16:creationId xmlns:a16="http://schemas.microsoft.com/office/drawing/2014/main" id="{80386760-0C84-CF61-E93F-2B034CAA5608}"/>
              </a:ext>
            </a:extLst>
          </p:cNvPr>
          <p:cNvSpPr txBox="1"/>
          <p:nvPr/>
        </p:nvSpPr>
        <p:spPr>
          <a:xfrm>
            <a:off x="570689" y="51880"/>
            <a:ext cx="11005226" cy="1128609"/>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Do you think Leo wants to see more pandas?</a:t>
            </a:r>
          </a:p>
          <a:p>
            <a:pPr marL="7714" algn="ctr">
              <a:spcBef>
                <a:spcPts val="61"/>
              </a:spcBef>
            </a:pPr>
            <a:r>
              <a:rPr lang="en-HK" sz="3600" b="1" spc="73" dirty="0">
                <a:latin typeface="Calibri" panose="020F0502020204030204" pitchFamily="34" charset="0"/>
                <a:cs typeface="Calibri"/>
              </a:rPr>
              <a:t>Leo is surprised to see only one. </a:t>
            </a:r>
            <a:endParaRPr lang="en-HK" sz="3600" b="1" spc="73" dirty="0">
              <a:solidFill>
                <a:schemeClr val="tx1"/>
              </a:solidFill>
              <a:latin typeface="Calibri" panose="020F0502020204030204" pitchFamily="34" charset="0"/>
              <a:cs typeface="Calibri"/>
            </a:endParaRPr>
          </a:p>
        </p:txBody>
      </p:sp>
      <p:pic>
        <p:nvPicPr>
          <p:cNvPr id="5" name="Picture 4">
            <a:extLst>
              <a:ext uri="{FF2B5EF4-FFF2-40B4-BE49-F238E27FC236}">
                <a16:creationId xmlns:a16="http://schemas.microsoft.com/office/drawing/2014/main" id="{B72F0FB6-DCA9-ED28-E28D-52E7D77370A8}"/>
              </a:ext>
            </a:extLst>
          </p:cNvPr>
          <p:cNvPicPr>
            <a:picLocks noChangeAspect="1"/>
          </p:cNvPicPr>
          <p:nvPr/>
        </p:nvPicPr>
        <p:blipFill>
          <a:blip r:embed="rId6">
            <a:extLst>
              <a:ext uri="{28A0092B-C50C-407E-A947-70E740481C1C}">
                <a14:useLocalDpi xmlns:a14="http://schemas.microsoft.com/office/drawing/2010/main" val="0"/>
              </a:ext>
            </a:extLst>
          </a:blip>
          <a:srcRect l="20" r="20"/>
          <a:stretch/>
        </p:blipFill>
        <p:spPr>
          <a:xfrm>
            <a:off x="1670556" y="1231900"/>
            <a:ext cx="8850888" cy="4991100"/>
          </a:xfrm>
          <a:prstGeom prst="rect">
            <a:avLst/>
          </a:prstGeom>
          <a:ln>
            <a:noFill/>
          </a:ln>
        </p:spPr>
      </p:pic>
      <p:pic>
        <p:nvPicPr>
          <p:cNvPr id="10" name="Graphic 9">
            <a:extLst>
              <a:ext uri="{FF2B5EF4-FFF2-40B4-BE49-F238E27FC236}">
                <a16:creationId xmlns:a16="http://schemas.microsoft.com/office/drawing/2014/main" id="{8287C7D6-D820-74D0-A5BA-5D77E5EBD0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25287" y="1493781"/>
            <a:ext cx="490537" cy="464719"/>
          </a:xfrm>
          <a:prstGeom prst="rect">
            <a:avLst/>
          </a:prstGeom>
        </p:spPr>
      </p:pic>
      <p:pic>
        <p:nvPicPr>
          <p:cNvPr id="4" name="PLE3E 1B 4a_Reading_revised">
            <a:hlinkClick r:id="" action="ppaction://media"/>
            <a:extLst>
              <a:ext uri="{FF2B5EF4-FFF2-40B4-BE49-F238E27FC236}">
                <a16:creationId xmlns:a16="http://schemas.microsoft.com/office/drawing/2014/main" id="{F18EEC9B-1521-5619-E71C-4C18902B68F0}"/>
              </a:ext>
            </a:extLst>
          </p:cNvPr>
          <p:cNvPicPr>
            <a:picLocks noChangeAspect="1"/>
          </p:cNvPicPr>
          <p:nvPr>
            <a:audioFile r:link="rId2"/>
            <p:extLst>
              <p:ext uri="{DAA4B4D4-6D71-4841-9C94-3DE7FCFB9230}">
                <p14:media xmlns:p14="http://schemas.microsoft.com/office/powerpoint/2010/main" r:embed="rId3">
                  <p14:trim st="91021" end="39200.3469"/>
                </p14:media>
              </p:ext>
            </p:extLst>
          </p:nvPr>
        </p:nvPicPr>
        <p:blipFill>
          <a:blip r:embed="rId9"/>
          <a:stretch>
            <a:fillRect/>
          </a:stretch>
        </p:blipFill>
        <p:spPr>
          <a:xfrm>
            <a:off x="-739775" y="1726141"/>
            <a:ext cx="406400" cy="406400"/>
          </a:xfrm>
          <a:prstGeom prst="rect">
            <a:avLst/>
          </a:prstGeom>
        </p:spPr>
      </p:pic>
      <p:sp>
        <p:nvSpPr>
          <p:cNvPr id="6" name="Shape 47">
            <a:hlinkClick r:id="rId10" action="ppaction://hlinksldjump"/>
            <a:extLst>
              <a:ext uri="{FF2B5EF4-FFF2-40B4-BE49-F238E27FC236}">
                <a16:creationId xmlns:a16="http://schemas.microsoft.com/office/drawing/2014/main" id="{E613FD5E-1F25-AFF7-B720-EE8F0AAF6DAB}"/>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7" name="Shape 45">
            <a:hlinkClick r:id="rId11" action="ppaction://hlinksldjump"/>
            <a:extLst>
              <a:ext uri="{FF2B5EF4-FFF2-40B4-BE49-F238E27FC236}">
                <a16:creationId xmlns:a16="http://schemas.microsoft.com/office/drawing/2014/main" id="{5A662907-E2F1-5C2D-06DC-4C5ED5135927}"/>
              </a:ext>
            </a:extLst>
          </p:cNvPr>
          <p:cNvSpPr/>
          <p:nvPr/>
        </p:nvSpPr>
        <p:spPr>
          <a:xfrm>
            <a:off x="8467150" y="6499225"/>
            <a:ext cx="1152144"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Pre-reading</a:t>
            </a:r>
          </a:p>
        </p:txBody>
      </p:sp>
      <p:sp>
        <p:nvSpPr>
          <p:cNvPr id="8" name="Shape 46">
            <a:hlinkClick r:id="rId12" action="ppaction://hlinksldjump"/>
            <a:extLst>
              <a:ext uri="{FF2B5EF4-FFF2-40B4-BE49-F238E27FC236}">
                <a16:creationId xmlns:a16="http://schemas.microsoft.com/office/drawing/2014/main" id="{E3AB2824-9B9E-01A5-6EA8-F162FF387C84}"/>
              </a:ext>
            </a:extLst>
          </p:cNvPr>
          <p:cNvSpPr/>
          <p:nvPr/>
        </p:nvSpPr>
        <p:spPr>
          <a:xfrm>
            <a:off x="9668936" y="6499225"/>
            <a:ext cx="1143000"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dirty="0">
                <a:solidFill>
                  <a:prstClr val="white"/>
                </a:solidFill>
                <a:latin typeface="Calibri"/>
                <a:ea typeface="Calibri"/>
                <a:cs typeface="Calibri"/>
                <a:sym typeface="Calibri"/>
              </a:rPr>
              <a:t>Reading</a:t>
            </a:r>
          </a:p>
        </p:txBody>
      </p:sp>
      <p:sp>
        <p:nvSpPr>
          <p:cNvPr id="9" name="Rectangle 8">
            <a:extLst>
              <a:ext uri="{FF2B5EF4-FFF2-40B4-BE49-F238E27FC236}">
                <a16:creationId xmlns:a16="http://schemas.microsoft.com/office/drawing/2014/main" id="{9883CC0D-4A11-0314-C246-9C401B9ACBDE}"/>
              </a:ext>
            </a:extLst>
          </p:cNvPr>
          <p:cNvSpPr/>
          <p:nvPr/>
        </p:nvSpPr>
        <p:spPr>
          <a:xfrm>
            <a:off x="2973099" y="4961119"/>
            <a:ext cx="1952647" cy="269144"/>
          </a:xfrm>
          <a:prstGeom prst="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Tree>
    <p:custDataLst>
      <p:tags r:id="rId1"/>
    </p:custDataLst>
    <p:extLst>
      <p:ext uri="{BB962C8B-B14F-4D97-AF65-F5344CB8AC3E}">
        <p14:creationId xmlns:p14="http://schemas.microsoft.com/office/powerpoint/2010/main" val="256497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0306" fill="hold"/>
                                        <p:tgtEl>
                                          <p:spTgt spid="4"/>
                                        </p:tgtEl>
                                      </p:cBhvr>
                                    </p:cmd>
                                  </p:childTnLst>
                                </p:cTn>
                              </p:par>
                            </p:childTnLst>
                          </p:cTn>
                        </p:par>
                      </p:childTnLst>
                    </p:cTn>
                  </p:par>
                </p:childTnLst>
              </p:cTn>
              <p:nextCondLst>
                <p:cond evt="onClick" delay="0">
                  <p:tgtEl>
                    <p:spTgt spid="10"/>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DEE57-310B-2664-4491-0DDCD8718050}"/>
            </a:ext>
          </a:extLst>
        </p:cNvPr>
        <p:cNvGrpSpPr/>
        <p:nvPr/>
      </p:nvGrpSpPr>
      <p:grpSpPr>
        <a:xfrm>
          <a:off x="0" y="0"/>
          <a:ext cx="0" cy="0"/>
          <a:chOff x="0" y="0"/>
          <a:chExt cx="0" cy="0"/>
        </a:xfrm>
      </p:grpSpPr>
      <p:sp>
        <p:nvSpPr>
          <p:cNvPr id="2" name="object 81">
            <a:extLst>
              <a:ext uri="{FF2B5EF4-FFF2-40B4-BE49-F238E27FC236}">
                <a16:creationId xmlns:a16="http://schemas.microsoft.com/office/drawing/2014/main" id="{C5B7FDA0-E500-1C98-6691-43AF3D369339}"/>
              </a:ext>
            </a:extLst>
          </p:cNvPr>
          <p:cNvSpPr txBox="1"/>
          <p:nvPr/>
        </p:nvSpPr>
        <p:spPr>
          <a:xfrm>
            <a:off x="570689" y="51880"/>
            <a:ext cx="11005226" cy="561787"/>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Who does he ask about the pandas?</a:t>
            </a:r>
            <a:endParaRPr lang="en-HK" sz="3600" b="1" spc="73" dirty="0">
              <a:solidFill>
                <a:schemeClr val="tx1"/>
              </a:solidFill>
              <a:latin typeface="Calibri" panose="020F0502020204030204" pitchFamily="34" charset="0"/>
              <a:cs typeface="Calibri"/>
            </a:endParaRPr>
          </a:p>
        </p:txBody>
      </p:sp>
      <p:pic>
        <p:nvPicPr>
          <p:cNvPr id="5" name="Picture 4">
            <a:extLst>
              <a:ext uri="{FF2B5EF4-FFF2-40B4-BE49-F238E27FC236}">
                <a16:creationId xmlns:a16="http://schemas.microsoft.com/office/drawing/2014/main" id="{05ED2A95-68BC-AC78-88E7-49690F346B5E}"/>
              </a:ext>
            </a:extLst>
          </p:cNvPr>
          <p:cNvPicPr>
            <a:picLocks noChangeAspect="1"/>
          </p:cNvPicPr>
          <p:nvPr/>
        </p:nvPicPr>
        <p:blipFill>
          <a:blip r:embed="rId6">
            <a:extLst>
              <a:ext uri="{28A0092B-C50C-407E-A947-70E740481C1C}">
                <a14:useLocalDpi xmlns:a14="http://schemas.microsoft.com/office/drawing/2010/main" val="0"/>
              </a:ext>
            </a:extLst>
          </a:blip>
          <a:srcRect l="20" r="20"/>
          <a:stretch/>
        </p:blipFill>
        <p:spPr>
          <a:xfrm>
            <a:off x="1670556" y="1231900"/>
            <a:ext cx="8850888" cy="4991100"/>
          </a:xfrm>
          <a:prstGeom prst="rect">
            <a:avLst/>
          </a:prstGeom>
          <a:ln>
            <a:noFill/>
          </a:ln>
        </p:spPr>
      </p:pic>
      <p:pic>
        <p:nvPicPr>
          <p:cNvPr id="10" name="Graphic 9">
            <a:extLst>
              <a:ext uri="{FF2B5EF4-FFF2-40B4-BE49-F238E27FC236}">
                <a16:creationId xmlns:a16="http://schemas.microsoft.com/office/drawing/2014/main" id="{E21967B2-33B8-E903-42F7-11AAB444F0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25287" y="1493781"/>
            <a:ext cx="490537" cy="464719"/>
          </a:xfrm>
          <a:prstGeom prst="rect">
            <a:avLst/>
          </a:prstGeom>
        </p:spPr>
      </p:pic>
      <p:pic>
        <p:nvPicPr>
          <p:cNvPr id="3" name="PLE3E 1B 4a_Reading_revised">
            <a:hlinkClick r:id="" action="ppaction://media"/>
            <a:extLst>
              <a:ext uri="{FF2B5EF4-FFF2-40B4-BE49-F238E27FC236}">
                <a16:creationId xmlns:a16="http://schemas.microsoft.com/office/drawing/2014/main" id="{118F8BA1-6AE3-1528-17CB-B1D313F37100}"/>
              </a:ext>
            </a:extLst>
          </p:cNvPr>
          <p:cNvPicPr>
            <a:picLocks noChangeAspect="1"/>
          </p:cNvPicPr>
          <p:nvPr>
            <a:audioFile r:link="rId2"/>
            <p:extLst>
              <p:ext uri="{DAA4B4D4-6D71-4841-9C94-3DE7FCFB9230}">
                <p14:media xmlns:p14="http://schemas.microsoft.com/office/powerpoint/2010/main" r:embed="rId3">
                  <p14:trim st="91021" end="39200.3469"/>
                </p14:media>
              </p:ext>
            </p:extLst>
          </p:nvPr>
        </p:nvPicPr>
        <p:blipFill>
          <a:blip r:embed="rId9"/>
          <a:stretch>
            <a:fillRect/>
          </a:stretch>
        </p:blipFill>
        <p:spPr>
          <a:xfrm>
            <a:off x="-739775" y="1726141"/>
            <a:ext cx="406400" cy="406400"/>
          </a:xfrm>
          <a:prstGeom prst="rect">
            <a:avLst/>
          </a:prstGeom>
        </p:spPr>
      </p:pic>
      <p:sp>
        <p:nvSpPr>
          <p:cNvPr id="4" name="Shape 47">
            <a:hlinkClick r:id="rId10" action="ppaction://hlinksldjump"/>
            <a:extLst>
              <a:ext uri="{FF2B5EF4-FFF2-40B4-BE49-F238E27FC236}">
                <a16:creationId xmlns:a16="http://schemas.microsoft.com/office/drawing/2014/main" id="{3440E833-05CD-3563-7295-D96117DF9DCB}"/>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7" name="Shape 45">
            <a:hlinkClick r:id="rId11" action="ppaction://hlinksldjump"/>
            <a:extLst>
              <a:ext uri="{FF2B5EF4-FFF2-40B4-BE49-F238E27FC236}">
                <a16:creationId xmlns:a16="http://schemas.microsoft.com/office/drawing/2014/main" id="{F07A977F-46C5-107C-0D6B-1331DD7D9132}"/>
              </a:ext>
            </a:extLst>
          </p:cNvPr>
          <p:cNvSpPr/>
          <p:nvPr/>
        </p:nvSpPr>
        <p:spPr>
          <a:xfrm>
            <a:off x="8467150" y="6499225"/>
            <a:ext cx="1152144"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Pre-reading</a:t>
            </a:r>
          </a:p>
        </p:txBody>
      </p:sp>
      <p:sp>
        <p:nvSpPr>
          <p:cNvPr id="8" name="Shape 46">
            <a:hlinkClick r:id="rId12" action="ppaction://hlinksldjump"/>
            <a:extLst>
              <a:ext uri="{FF2B5EF4-FFF2-40B4-BE49-F238E27FC236}">
                <a16:creationId xmlns:a16="http://schemas.microsoft.com/office/drawing/2014/main" id="{81F015C4-C693-E81B-9D28-0BA511C7CCF5}"/>
              </a:ext>
            </a:extLst>
          </p:cNvPr>
          <p:cNvSpPr/>
          <p:nvPr/>
        </p:nvSpPr>
        <p:spPr>
          <a:xfrm>
            <a:off x="9668936" y="6499225"/>
            <a:ext cx="1143000"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dirty="0">
                <a:solidFill>
                  <a:prstClr val="white"/>
                </a:solidFill>
                <a:latin typeface="Calibri"/>
                <a:ea typeface="Calibri"/>
                <a:cs typeface="Calibri"/>
                <a:sym typeface="Calibri"/>
              </a:rPr>
              <a:t>Reading</a:t>
            </a:r>
          </a:p>
        </p:txBody>
      </p:sp>
      <p:sp>
        <p:nvSpPr>
          <p:cNvPr id="14" name="구름 13">
            <a:extLst>
              <a:ext uri="{FF2B5EF4-FFF2-40B4-BE49-F238E27FC236}">
                <a16:creationId xmlns:a16="http://schemas.microsoft.com/office/drawing/2014/main" id="{B5B1997A-E6F1-429D-AEE1-06FC74FF774E}"/>
              </a:ext>
            </a:extLst>
          </p:cNvPr>
          <p:cNvSpPr/>
          <p:nvPr/>
        </p:nvSpPr>
        <p:spPr>
          <a:xfrm>
            <a:off x="7415317" y="2132279"/>
            <a:ext cx="2979683" cy="2019229"/>
          </a:xfrm>
          <a:prstGeom prst="cloud">
            <a:avLst/>
          </a:prstGeom>
          <a:solidFill>
            <a:srgbClr val="E71224">
              <a:alpha val="5000"/>
            </a:srgbClr>
          </a:solidFill>
          <a:ln w="381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Tree>
    <p:custDataLst>
      <p:tags r:id="rId1"/>
    </p:custDataLst>
    <p:extLst>
      <p:ext uri="{BB962C8B-B14F-4D97-AF65-F5344CB8AC3E}">
        <p14:creationId xmlns:p14="http://schemas.microsoft.com/office/powerpoint/2010/main" val="83103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3"/>
                </p:tgtEl>
              </p:cMediaNode>
            </p:audio>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0306" fill="hold"/>
                                        <p:tgtEl>
                                          <p:spTgt spid="3"/>
                                        </p:tgtEl>
                                      </p:cBhvr>
                                    </p:cmd>
                                  </p:childTnLst>
                                </p:cTn>
                              </p:par>
                            </p:childTnLst>
                          </p:cTn>
                        </p:par>
                      </p:childTnLst>
                    </p:cTn>
                  </p:par>
                </p:childTnLst>
              </p:cTn>
              <p:nextCondLst>
                <p:cond evt="onClick" delay="0">
                  <p:tgtEl>
                    <p:spTgt spid="10"/>
                  </p:tgtEl>
                </p:cond>
              </p:nextCondLst>
            </p:seq>
          </p:childTnLst>
        </p:cTn>
      </p:par>
    </p:tnLst>
    <p:bldLst>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16003-2C00-0761-9445-432AEABF7A53}"/>
            </a:ext>
          </a:extLst>
        </p:cNvPr>
        <p:cNvGrpSpPr/>
        <p:nvPr/>
      </p:nvGrpSpPr>
      <p:grpSpPr>
        <a:xfrm>
          <a:off x="0" y="0"/>
          <a:ext cx="0" cy="0"/>
          <a:chOff x="0" y="0"/>
          <a:chExt cx="0" cy="0"/>
        </a:xfrm>
      </p:grpSpPr>
      <p:sp>
        <p:nvSpPr>
          <p:cNvPr id="2" name="object 81">
            <a:extLst>
              <a:ext uri="{FF2B5EF4-FFF2-40B4-BE49-F238E27FC236}">
                <a16:creationId xmlns:a16="http://schemas.microsoft.com/office/drawing/2014/main" id="{43BE94AC-3C90-21E0-B594-8503A0E9B29F}"/>
              </a:ext>
            </a:extLst>
          </p:cNvPr>
          <p:cNvSpPr txBox="1"/>
          <p:nvPr/>
        </p:nvSpPr>
        <p:spPr>
          <a:xfrm>
            <a:off x="570689" y="51880"/>
            <a:ext cx="11005226" cy="1128609"/>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Who does he ask about the pandas?</a:t>
            </a:r>
          </a:p>
          <a:p>
            <a:pPr marL="7714" algn="ctr">
              <a:spcBef>
                <a:spcPts val="61"/>
              </a:spcBef>
            </a:pPr>
            <a:r>
              <a:rPr lang="en-HK" sz="3600" b="1" spc="73" dirty="0">
                <a:solidFill>
                  <a:schemeClr val="tx1"/>
                </a:solidFill>
                <a:latin typeface="Calibri" panose="020F0502020204030204" pitchFamily="34" charset="0"/>
                <a:cs typeface="Calibri"/>
              </a:rPr>
              <a:t>Does he work here?</a:t>
            </a:r>
          </a:p>
        </p:txBody>
      </p:sp>
      <p:pic>
        <p:nvPicPr>
          <p:cNvPr id="5" name="Picture 4">
            <a:extLst>
              <a:ext uri="{FF2B5EF4-FFF2-40B4-BE49-F238E27FC236}">
                <a16:creationId xmlns:a16="http://schemas.microsoft.com/office/drawing/2014/main" id="{B4024716-4D68-9819-D932-B9E661A32D9D}"/>
              </a:ext>
            </a:extLst>
          </p:cNvPr>
          <p:cNvPicPr>
            <a:picLocks noChangeAspect="1"/>
          </p:cNvPicPr>
          <p:nvPr/>
        </p:nvPicPr>
        <p:blipFill>
          <a:blip r:embed="rId6">
            <a:extLst>
              <a:ext uri="{28A0092B-C50C-407E-A947-70E740481C1C}">
                <a14:useLocalDpi xmlns:a14="http://schemas.microsoft.com/office/drawing/2010/main" val="0"/>
              </a:ext>
            </a:extLst>
          </a:blip>
          <a:srcRect l="20" r="20"/>
          <a:stretch/>
        </p:blipFill>
        <p:spPr>
          <a:xfrm>
            <a:off x="1670556" y="1231900"/>
            <a:ext cx="8850888" cy="4991100"/>
          </a:xfrm>
          <a:prstGeom prst="rect">
            <a:avLst/>
          </a:prstGeom>
          <a:ln>
            <a:noFill/>
          </a:ln>
        </p:spPr>
      </p:pic>
      <p:pic>
        <p:nvPicPr>
          <p:cNvPr id="10" name="Graphic 9">
            <a:extLst>
              <a:ext uri="{FF2B5EF4-FFF2-40B4-BE49-F238E27FC236}">
                <a16:creationId xmlns:a16="http://schemas.microsoft.com/office/drawing/2014/main" id="{91953E8D-B2DC-BD87-D1C1-84D85F3184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25287" y="1493781"/>
            <a:ext cx="490537" cy="464719"/>
          </a:xfrm>
          <a:prstGeom prst="rect">
            <a:avLst/>
          </a:prstGeom>
        </p:spPr>
      </p:pic>
      <p:pic>
        <p:nvPicPr>
          <p:cNvPr id="3" name="PLE3E 1B 4a_Reading_revised">
            <a:hlinkClick r:id="" action="ppaction://media"/>
            <a:extLst>
              <a:ext uri="{FF2B5EF4-FFF2-40B4-BE49-F238E27FC236}">
                <a16:creationId xmlns:a16="http://schemas.microsoft.com/office/drawing/2014/main" id="{B9CAFB93-C980-6751-A272-184F9AA500CC}"/>
              </a:ext>
            </a:extLst>
          </p:cNvPr>
          <p:cNvPicPr>
            <a:picLocks noChangeAspect="1"/>
          </p:cNvPicPr>
          <p:nvPr>
            <a:audioFile r:link="rId2"/>
            <p:extLst>
              <p:ext uri="{DAA4B4D4-6D71-4841-9C94-3DE7FCFB9230}">
                <p14:media xmlns:p14="http://schemas.microsoft.com/office/powerpoint/2010/main" r:embed="rId3">
                  <p14:trim st="91021" end="39200.3469"/>
                </p14:media>
              </p:ext>
            </p:extLst>
          </p:nvPr>
        </p:nvPicPr>
        <p:blipFill>
          <a:blip r:embed="rId9"/>
          <a:stretch>
            <a:fillRect/>
          </a:stretch>
        </p:blipFill>
        <p:spPr>
          <a:xfrm>
            <a:off x="-739775" y="1726141"/>
            <a:ext cx="406400" cy="406400"/>
          </a:xfrm>
          <a:prstGeom prst="rect">
            <a:avLst/>
          </a:prstGeom>
        </p:spPr>
      </p:pic>
      <p:sp>
        <p:nvSpPr>
          <p:cNvPr id="9" name="Shape 47">
            <a:hlinkClick r:id="rId10" action="ppaction://hlinksldjump"/>
            <a:extLst>
              <a:ext uri="{FF2B5EF4-FFF2-40B4-BE49-F238E27FC236}">
                <a16:creationId xmlns:a16="http://schemas.microsoft.com/office/drawing/2014/main" id="{6522CD76-03F5-114E-B775-036005E5DC64}"/>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12" name="Shape 45">
            <a:hlinkClick r:id="rId11" action="ppaction://hlinksldjump"/>
            <a:extLst>
              <a:ext uri="{FF2B5EF4-FFF2-40B4-BE49-F238E27FC236}">
                <a16:creationId xmlns:a16="http://schemas.microsoft.com/office/drawing/2014/main" id="{17BC327F-2720-0D56-375D-1F68B39C54DA}"/>
              </a:ext>
            </a:extLst>
          </p:cNvPr>
          <p:cNvSpPr/>
          <p:nvPr/>
        </p:nvSpPr>
        <p:spPr>
          <a:xfrm>
            <a:off x="8467150" y="6499225"/>
            <a:ext cx="1152144"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Pre-reading</a:t>
            </a:r>
          </a:p>
        </p:txBody>
      </p:sp>
      <p:sp>
        <p:nvSpPr>
          <p:cNvPr id="13" name="Shape 46">
            <a:hlinkClick r:id="rId12" action="ppaction://hlinksldjump"/>
            <a:extLst>
              <a:ext uri="{FF2B5EF4-FFF2-40B4-BE49-F238E27FC236}">
                <a16:creationId xmlns:a16="http://schemas.microsoft.com/office/drawing/2014/main" id="{33F5EAAE-C148-C0BD-297A-646C1875C194}"/>
              </a:ext>
            </a:extLst>
          </p:cNvPr>
          <p:cNvSpPr/>
          <p:nvPr/>
        </p:nvSpPr>
        <p:spPr>
          <a:xfrm>
            <a:off x="9668936" y="6499225"/>
            <a:ext cx="1143000"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dirty="0">
                <a:solidFill>
                  <a:prstClr val="white"/>
                </a:solidFill>
                <a:latin typeface="Calibri"/>
                <a:ea typeface="Calibri"/>
                <a:cs typeface="Calibri"/>
                <a:sym typeface="Calibri"/>
              </a:rPr>
              <a:t>Reading</a:t>
            </a:r>
          </a:p>
        </p:txBody>
      </p:sp>
      <p:sp>
        <p:nvSpPr>
          <p:cNvPr id="4" name="구름 13">
            <a:extLst>
              <a:ext uri="{FF2B5EF4-FFF2-40B4-BE49-F238E27FC236}">
                <a16:creationId xmlns:a16="http://schemas.microsoft.com/office/drawing/2014/main" id="{53ADC8D4-BBDA-F916-4146-2BB7AD3BC61E}"/>
              </a:ext>
            </a:extLst>
          </p:cNvPr>
          <p:cNvSpPr/>
          <p:nvPr/>
        </p:nvSpPr>
        <p:spPr>
          <a:xfrm>
            <a:off x="7415317" y="2132279"/>
            <a:ext cx="2979683" cy="2019229"/>
          </a:xfrm>
          <a:prstGeom prst="cloud">
            <a:avLst/>
          </a:prstGeom>
          <a:solidFill>
            <a:srgbClr val="E71224">
              <a:alpha val="5000"/>
            </a:srgbClr>
          </a:solidFill>
          <a:ln w="381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Tree>
    <p:custDataLst>
      <p:tags r:id="rId1"/>
    </p:custDataLst>
    <p:extLst>
      <p:ext uri="{BB962C8B-B14F-4D97-AF65-F5344CB8AC3E}">
        <p14:creationId xmlns:p14="http://schemas.microsoft.com/office/powerpoint/2010/main" val="205414104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seq concurrent="1" nextAc="seek">
              <p:cTn id="3" restart="whenNotActive" fill="hold" evtFilter="cancelBubble" nodeType="interactiveSeq">
                <p:stCondLst>
                  <p:cond evt="onClick" delay="0">
                    <p:tgtEl>
                      <p:spTgt spid="10"/>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40306" fill="hold"/>
                                        <p:tgtEl>
                                          <p:spTgt spid="3"/>
                                        </p:tgtEl>
                                      </p:cBhvr>
                                    </p:cmd>
                                  </p:childTnLst>
                                </p:cTn>
                              </p:par>
                            </p:childTnLst>
                          </p:cTn>
                        </p:par>
                      </p:childTnLst>
                    </p:cTn>
                  </p:par>
                </p:childTnLst>
              </p:cTn>
              <p:nextCondLst>
                <p:cond evt="onClick" delay="0">
                  <p:tgtEl>
                    <p:spTgt spid="10"/>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71E4A-7BDB-6F83-C0C1-EFB0ADB30DCC}"/>
            </a:ext>
          </a:extLst>
        </p:cNvPr>
        <p:cNvGrpSpPr/>
        <p:nvPr/>
      </p:nvGrpSpPr>
      <p:grpSpPr>
        <a:xfrm>
          <a:off x="0" y="0"/>
          <a:ext cx="0" cy="0"/>
          <a:chOff x="0" y="0"/>
          <a:chExt cx="0" cy="0"/>
        </a:xfrm>
      </p:grpSpPr>
      <p:sp>
        <p:nvSpPr>
          <p:cNvPr id="2" name="object 81">
            <a:extLst>
              <a:ext uri="{FF2B5EF4-FFF2-40B4-BE49-F238E27FC236}">
                <a16:creationId xmlns:a16="http://schemas.microsoft.com/office/drawing/2014/main" id="{5745CCE9-005E-BBA0-C930-406CA81C4E1B}"/>
              </a:ext>
            </a:extLst>
          </p:cNvPr>
          <p:cNvSpPr txBox="1"/>
          <p:nvPr/>
        </p:nvSpPr>
        <p:spPr>
          <a:xfrm>
            <a:off x="570689" y="51880"/>
            <a:ext cx="11005226" cy="1128609"/>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How many pandas live at the zoo?</a:t>
            </a:r>
          </a:p>
          <a:p>
            <a:pPr marL="7714" algn="ctr">
              <a:spcBef>
                <a:spcPts val="61"/>
              </a:spcBef>
            </a:pPr>
            <a:r>
              <a:rPr lang="en-HK" sz="3600" b="1" spc="73" dirty="0">
                <a:latin typeface="Calibri" panose="020F0502020204030204" pitchFamily="34" charset="0"/>
                <a:cs typeface="Calibri"/>
              </a:rPr>
              <a:t>What are their names?  </a:t>
            </a:r>
            <a:endParaRPr lang="en-HK" sz="3600" b="1" spc="73" dirty="0">
              <a:solidFill>
                <a:schemeClr val="tx1"/>
              </a:solidFill>
              <a:latin typeface="Calibri" panose="020F0502020204030204" pitchFamily="34" charset="0"/>
              <a:cs typeface="Calibri"/>
            </a:endParaRPr>
          </a:p>
        </p:txBody>
      </p:sp>
      <p:pic>
        <p:nvPicPr>
          <p:cNvPr id="5" name="Picture 4">
            <a:extLst>
              <a:ext uri="{FF2B5EF4-FFF2-40B4-BE49-F238E27FC236}">
                <a16:creationId xmlns:a16="http://schemas.microsoft.com/office/drawing/2014/main" id="{AFAE28D8-AFBB-E3BF-D56C-45EDEAE123FC}"/>
              </a:ext>
            </a:extLst>
          </p:cNvPr>
          <p:cNvPicPr>
            <a:picLocks noChangeAspect="1"/>
          </p:cNvPicPr>
          <p:nvPr/>
        </p:nvPicPr>
        <p:blipFill>
          <a:blip r:embed="rId6">
            <a:extLst>
              <a:ext uri="{28A0092B-C50C-407E-A947-70E740481C1C}">
                <a14:useLocalDpi xmlns:a14="http://schemas.microsoft.com/office/drawing/2010/main" val="0"/>
              </a:ext>
            </a:extLst>
          </a:blip>
          <a:srcRect l="973" r="973"/>
          <a:stretch/>
        </p:blipFill>
        <p:spPr>
          <a:xfrm>
            <a:off x="1670556" y="1814211"/>
            <a:ext cx="8850888" cy="4148622"/>
          </a:xfrm>
          <a:prstGeom prst="rect">
            <a:avLst/>
          </a:prstGeom>
          <a:ln>
            <a:noFill/>
          </a:ln>
        </p:spPr>
      </p:pic>
      <p:pic>
        <p:nvPicPr>
          <p:cNvPr id="4" name="Graphic 3">
            <a:extLst>
              <a:ext uri="{FF2B5EF4-FFF2-40B4-BE49-F238E27FC236}">
                <a16:creationId xmlns:a16="http://schemas.microsoft.com/office/drawing/2014/main" id="{C207DF0C-64A3-3F1F-7585-4DF6F6CE89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10987" y="1972511"/>
            <a:ext cx="490537" cy="464719"/>
          </a:xfrm>
          <a:prstGeom prst="rect">
            <a:avLst/>
          </a:prstGeom>
        </p:spPr>
      </p:pic>
      <p:pic>
        <p:nvPicPr>
          <p:cNvPr id="8" name="PLE3E 1B 4a_Reading_revised">
            <a:hlinkClick r:id="" action="ppaction://media"/>
            <a:extLst>
              <a:ext uri="{FF2B5EF4-FFF2-40B4-BE49-F238E27FC236}">
                <a16:creationId xmlns:a16="http://schemas.microsoft.com/office/drawing/2014/main" id="{B7BABBB6-B0C0-4EA2-62E6-C14BE9AB7B1E}"/>
              </a:ext>
            </a:extLst>
          </p:cNvPr>
          <p:cNvPicPr>
            <a:picLocks noChangeAspect="1"/>
          </p:cNvPicPr>
          <p:nvPr>
            <a:audioFile r:link="rId2"/>
            <p:extLst>
              <p:ext uri="{DAA4B4D4-6D71-4841-9C94-3DE7FCFB9230}">
                <p14:media xmlns:p14="http://schemas.microsoft.com/office/powerpoint/2010/main" r:embed="rId3">
                  <p14:trim st="131326" end="11038.3469"/>
                </p14:media>
              </p:ext>
            </p:extLst>
          </p:nvPr>
        </p:nvPicPr>
        <p:blipFill>
          <a:blip r:embed="rId9"/>
          <a:stretch>
            <a:fillRect/>
          </a:stretch>
        </p:blipFill>
        <p:spPr>
          <a:xfrm>
            <a:off x="-695186" y="2234615"/>
            <a:ext cx="406400" cy="406400"/>
          </a:xfrm>
          <a:prstGeom prst="rect">
            <a:avLst/>
          </a:prstGeom>
        </p:spPr>
      </p:pic>
      <p:sp>
        <p:nvSpPr>
          <p:cNvPr id="9" name="Shape 47">
            <a:hlinkClick r:id="rId10" action="ppaction://hlinksldjump"/>
            <a:extLst>
              <a:ext uri="{FF2B5EF4-FFF2-40B4-BE49-F238E27FC236}">
                <a16:creationId xmlns:a16="http://schemas.microsoft.com/office/drawing/2014/main" id="{67738B35-D1C8-CB77-5311-CDCAB4333524}"/>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10" name="Shape 45">
            <a:hlinkClick r:id="rId11" action="ppaction://hlinksldjump"/>
            <a:extLst>
              <a:ext uri="{FF2B5EF4-FFF2-40B4-BE49-F238E27FC236}">
                <a16:creationId xmlns:a16="http://schemas.microsoft.com/office/drawing/2014/main" id="{C9C851C2-FCA5-5F6E-0704-C57CD38F7DF6}"/>
              </a:ext>
            </a:extLst>
          </p:cNvPr>
          <p:cNvSpPr/>
          <p:nvPr/>
        </p:nvSpPr>
        <p:spPr>
          <a:xfrm>
            <a:off x="8467150" y="6499225"/>
            <a:ext cx="1152144"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Pre-reading</a:t>
            </a:r>
          </a:p>
        </p:txBody>
      </p:sp>
      <p:sp>
        <p:nvSpPr>
          <p:cNvPr id="11" name="Shape 46">
            <a:hlinkClick r:id="rId12" action="ppaction://hlinksldjump"/>
            <a:extLst>
              <a:ext uri="{FF2B5EF4-FFF2-40B4-BE49-F238E27FC236}">
                <a16:creationId xmlns:a16="http://schemas.microsoft.com/office/drawing/2014/main" id="{3D139F4F-4B46-4879-BA1A-863D4257966B}"/>
              </a:ext>
            </a:extLst>
          </p:cNvPr>
          <p:cNvSpPr/>
          <p:nvPr/>
        </p:nvSpPr>
        <p:spPr>
          <a:xfrm>
            <a:off x="9668936" y="6499225"/>
            <a:ext cx="1143000"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dirty="0">
                <a:solidFill>
                  <a:prstClr val="white"/>
                </a:solidFill>
                <a:latin typeface="Calibri"/>
                <a:ea typeface="Calibri"/>
                <a:cs typeface="Calibri"/>
                <a:sym typeface="Calibri"/>
              </a:rPr>
              <a:t>Reading</a:t>
            </a:r>
          </a:p>
        </p:txBody>
      </p:sp>
      <p:grpSp>
        <p:nvGrpSpPr>
          <p:cNvPr id="13" name="Group 12">
            <a:extLst>
              <a:ext uri="{FF2B5EF4-FFF2-40B4-BE49-F238E27FC236}">
                <a16:creationId xmlns:a16="http://schemas.microsoft.com/office/drawing/2014/main" id="{8B4E06F7-DB44-B5F2-33C6-0151C05A1122}"/>
              </a:ext>
            </a:extLst>
          </p:cNvPr>
          <p:cNvGrpSpPr/>
          <p:nvPr/>
        </p:nvGrpSpPr>
        <p:grpSpPr>
          <a:xfrm>
            <a:off x="5721670" y="2679869"/>
            <a:ext cx="3947265" cy="583704"/>
            <a:chOff x="5721670" y="2679869"/>
            <a:chExt cx="3947265" cy="583704"/>
          </a:xfrm>
        </p:grpSpPr>
        <p:sp>
          <p:nvSpPr>
            <p:cNvPr id="6" name="Rectangle 5">
              <a:extLst>
                <a:ext uri="{FF2B5EF4-FFF2-40B4-BE49-F238E27FC236}">
                  <a16:creationId xmlns:a16="http://schemas.microsoft.com/office/drawing/2014/main" id="{669FD424-AD08-79AF-BC4B-1C7B57C5CA87}"/>
                </a:ext>
              </a:extLst>
            </p:cNvPr>
            <p:cNvSpPr/>
            <p:nvPr/>
          </p:nvSpPr>
          <p:spPr>
            <a:xfrm>
              <a:off x="5721670" y="2679869"/>
              <a:ext cx="3947265" cy="269144"/>
            </a:xfrm>
            <a:prstGeom prst="rect">
              <a:avLst/>
            </a:prstGeom>
            <a:solidFill>
              <a:schemeClr val="tx2">
                <a:lumMod val="50000"/>
                <a:lumOff val="5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2" name="Rectangle 11">
              <a:extLst>
                <a:ext uri="{FF2B5EF4-FFF2-40B4-BE49-F238E27FC236}">
                  <a16:creationId xmlns:a16="http://schemas.microsoft.com/office/drawing/2014/main" id="{6ADC6FEB-BF2C-6C59-44B7-CADD7A8B4755}"/>
                </a:ext>
              </a:extLst>
            </p:cNvPr>
            <p:cNvSpPr/>
            <p:nvPr/>
          </p:nvSpPr>
          <p:spPr>
            <a:xfrm>
              <a:off x="5721671" y="2994429"/>
              <a:ext cx="489970" cy="269144"/>
            </a:xfrm>
            <a:prstGeom prst="rect">
              <a:avLst/>
            </a:prstGeom>
            <a:solidFill>
              <a:schemeClr val="tx2">
                <a:lumMod val="50000"/>
                <a:lumOff val="5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grpSp>
      <p:grpSp>
        <p:nvGrpSpPr>
          <p:cNvPr id="18" name="Group 17">
            <a:extLst>
              <a:ext uri="{FF2B5EF4-FFF2-40B4-BE49-F238E27FC236}">
                <a16:creationId xmlns:a16="http://schemas.microsoft.com/office/drawing/2014/main" id="{C2F7C6FC-9B5D-7049-9C33-6C96E3CC3ABA}"/>
              </a:ext>
            </a:extLst>
          </p:cNvPr>
          <p:cNvGrpSpPr/>
          <p:nvPr/>
        </p:nvGrpSpPr>
        <p:grpSpPr>
          <a:xfrm>
            <a:off x="5721670" y="2994429"/>
            <a:ext cx="3675308" cy="583704"/>
            <a:chOff x="5721670" y="2994429"/>
            <a:chExt cx="3675308" cy="583704"/>
          </a:xfrm>
        </p:grpSpPr>
        <p:sp>
          <p:nvSpPr>
            <p:cNvPr id="14" name="Rectangle 13">
              <a:extLst>
                <a:ext uri="{FF2B5EF4-FFF2-40B4-BE49-F238E27FC236}">
                  <a16:creationId xmlns:a16="http://schemas.microsoft.com/office/drawing/2014/main" id="{8F4AE8DA-B92D-8E49-8BFA-00A2172ADD15}"/>
                </a:ext>
              </a:extLst>
            </p:cNvPr>
            <p:cNvSpPr/>
            <p:nvPr/>
          </p:nvSpPr>
          <p:spPr>
            <a:xfrm>
              <a:off x="6211641" y="2994429"/>
              <a:ext cx="636347" cy="269144"/>
            </a:xfrm>
            <a:prstGeom prst="rect">
              <a:avLst/>
            </a:prstGeom>
            <a:solidFill>
              <a:schemeClr val="accent5">
                <a:lumMod val="7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5" name="Rectangle 14">
              <a:extLst>
                <a:ext uri="{FF2B5EF4-FFF2-40B4-BE49-F238E27FC236}">
                  <a16:creationId xmlns:a16="http://schemas.microsoft.com/office/drawing/2014/main" id="{B83FDF0D-1847-D46C-A9BD-38FE07964CAC}"/>
                </a:ext>
              </a:extLst>
            </p:cNvPr>
            <p:cNvSpPr/>
            <p:nvPr/>
          </p:nvSpPr>
          <p:spPr>
            <a:xfrm>
              <a:off x="8907007" y="3000869"/>
              <a:ext cx="489971" cy="269144"/>
            </a:xfrm>
            <a:prstGeom prst="rect">
              <a:avLst/>
            </a:prstGeom>
            <a:solidFill>
              <a:schemeClr val="accent5">
                <a:lumMod val="7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6" name="Rectangle 15">
              <a:extLst>
                <a:ext uri="{FF2B5EF4-FFF2-40B4-BE49-F238E27FC236}">
                  <a16:creationId xmlns:a16="http://schemas.microsoft.com/office/drawing/2014/main" id="{40B3EA37-8FD0-C869-23E2-8313B333B2B4}"/>
                </a:ext>
              </a:extLst>
            </p:cNvPr>
            <p:cNvSpPr/>
            <p:nvPr/>
          </p:nvSpPr>
          <p:spPr>
            <a:xfrm>
              <a:off x="5721670" y="3308989"/>
              <a:ext cx="489971" cy="269144"/>
            </a:xfrm>
            <a:prstGeom prst="rect">
              <a:avLst/>
            </a:prstGeom>
            <a:solidFill>
              <a:schemeClr val="accent5">
                <a:lumMod val="7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7" name="Rectangle 16">
              <a:extLst>
                <a:ext uri="{FF2B5EF4-FFF2-40B4-BE49-F238E27FC236}">
                  <a16:creationId xmlns:a16="http://schemas.microsoft.com/office/drawing/2014/main" id="{26E9DFD9-2085-D7A6-8D4F-8906524A4483}"/>
                </a:ext>
              </a:extLst>
            </p:cNvPr>
            <p:cNvSpPr/>
            <p:nvPr/>
          </p:nvSpPr>
          <p:spPr>
            <a:xfrm>
              <a:off x="7695302" y="3294428"/>
              <a:ext cx="981486" cy="269144"/>
            </a:xfrm>
            <a:prstGeom prst="rect">
              <a:avLst/>
            </a:prstGeom>
            <a:solidFill>
              <a:schemeClr val="accent5">
                <a:lumMod val="7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grpSp>
    </p:spTree>
    <p:custDataLst>
      <p:tags r:id="rId1"/>
    </p:custDataLst>
    <p:extLst>
      <p:ext uri="{BB962C8B-B14F-4D97-AF65-F5344CB8AC3E}">
        <p14:creationId xmlns:p14="http://schemas.microsoft.com/office/powerpoint/2010/main" val="126182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8"/>
                </p:tgtEl>
              </p:cMediaNode>
            </p:audi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8163" fill="hold"/>
                                        <p:tgtEl>
                                          <p:spTgt spid="8"/>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6B328-13EE-22ED-0BB8-BA0C28826189}"/>
            </a:ext>
          </a:extLst>
        </p:cNvPr>
        <p:cNvGrpSpPr/>
        <p:nvPr/>
      </p:nvGrpSpPr>
      <p:grpSpPr>
        <a:xfrm>
          <a:off x="0" y="0"/>
          <a:ext cx="0" cy="0"/>
          <a:chOff x="0" y="0"/>
          <a:chExt cx="0" cy="0"/>
        </a:xfrm>
      </p:grpSpPr>
      <p:sp>
        <p:nvSpPr>
          <p:cNvPr id="2" name="object 81">
            <a:extLst>
              <a:ext uri="{FF2B5EF4-FFF2-40B4-BE49-F238E27FC236}">
                <a16:creationId xmlns:a16="http://schemas.microsoft.com/office/drawing/2014/main" id="{D417BC44-204A-2A35-2393-740C1EC13A7D}"/>
              </a:ext>
            </a:extLst>
          </p:cNvPr>
          <p:cNvSpPr txBox="1"/>
          <p:nvPr/>
        </p:nvSpPr>
        <p:spPr>
          <a:xfrm>
            <a:off x="570689" y="51880"/>
            <a:ext cx="11005226" cy="1128609"/>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How old is Ling Ling?</a:t>
            </a:r>
          </a:p>
          <a:p>
            <a:pPr marL="7714" algn="ctr">
              <a:spcBef>
                <a:spcPts val="61"/>
              </a:spcBef>
            </a:pPr>
            <a:r>
              <a:rPr lang="en-HK" sz="3600" b="1" spc="73" dirty="0">
                <a:latin typeface="Calibri" panose="020F0502020204030204" pitchFamily="34" charset="0"/>
                <a:cs typeface="Calibri"/>
              </a:rPr>
              <a:t>Is she a baby?</a:t>
            </a:r>
            <a:endParaRPr lang="en-HK" sz="3600" b="1" spc="73" dirty="0">
              <a:solidFill>
                <a:schemeClr val="tx1"/>
              </a:solidFill>
              <a:latin typeface="Calibri" panose="020F0502020204030204" pitchFamily="34" charset="0"/>
              <a:cs typeface="Calibri"/>
            </a:endParaRPr>
          </a:p>
        </p:txBody>
      </p:sp>
      <p:pic>
        <p:nvPicPr>
          <p:cNvPr id="5" name="Picture 4">
            <a:extLst>
              <a:ext uri="{FF2B5EF4-FFF2-40B4-BE49-F238E27FC236}">
                <a16:creationId xmlns:a16="http://schemas.microsoft.com/office/drawing/2014/main" id="{242743F4-BE47-2884-27E2-F40CB5174A87}"/>
              </a:ext>
            </a:extLst>
          </p:cNvPr>
          <p:cNvPicPr>
            <a:picLocks noChangeAspect="1"/>
          </p:cNvPicPr>
          <p:nvPr/>
        </p:nvPicPr>
        <p:blipFill>
          <a:blip r:embed="rId6">
            <a:extLst>
              <a:ext uri="{28A0092B-C50C-407E-A947-70E740481C1C}">
                <a14:useLocalDpi xmlns:a14="http://schemas.microsoft.com/office/drawing/2010/main" val="0"/>
              </a:ext>
            </a:extLst>
          </a:blip>
          <a:srcRect l="973" r="973"/>
          <a:stretch/>
        </p:blipFill>
        <p:spPr>
          <a:xfrm>
            <a:off x="1670556" y="1814211"/>
            <a:ext cx="8850888" cy="4148622"/>
          </a:xfrm>
          <a:prstGeom prst="rect">
            <a:avLst/>
          </a:prstGeom>
          <a:ln>
            <a:noFill/>
          </a:ln>
        </p:spPr>
      </p:pic>
      <p:pic>
        <p:nvPicPr>
          <p:cNvPr id="4" name="Graphic 3">
            <a:extLst>
              <a:ext uri="{FF2B5EF4-FFF2-40B4-BE49-F238E27FC236}">
                <a16:creationId xmlns:a16="http://schemas.microsoft.com/office/drawing/2014/main" id="{AEE5D89A-9362-2BB9-D0FD-879E207A59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99575" y="1939495"/>
            <a:ext cx="490537" cy="464719"/>
          </a:xfrm>
          <a:prstGeom prst="rect">
            <a:avLst/>
          </a:prstGeom>
        </p:spPr>
      </p:pic>
      <p:pic>
        <p:nvPicPr>
          <p:cNvPr id="7" name="PLE3E 1B 4a_Reading_revised">
            <a:hlinkClick r:id="" action="ppaction://media"/>
            <a:extLst>
              <a:ext uri="{FF2B5EF4-FFF2-40B4-BE49-F238E27FC236}">
                <a16:creationId xmlns:a16="http://schemas.microsoft.com/office/drawing/2014/main" id="{055987FD-BC8F-FE78-CABB-0180BD5DF1CF}"/>
              </a:ext>
            </a:extLst>
          </p:cNvPr>
          <p:cNvPicPr>
            <a:picLocks noChangeAspect="1"/>
          </p:cNvPicPr>
          <p:nvPr>
            <a:audioFile r:link="rId2"/>
            <p:extLst>
              <p:ext uri="{DAA4B4D4-6D71-4841-9C94-3DE7FCFB9230}">
                <p14:media xmlns:p14="http://schemas.microsoft.com/office/powerpoint/2010/main" r:embed="rId3">
                  <p14:trim st="131326" end="11038.3469"/>
                </p14:media>
              </p:ext>
            </p:extLst>
          </p:nvPr>
        </p:nvPicPr>
        <p:blipFill>
          <a:blip r:embed="rId9"/>
          <a:stretch>
            <a:fillRect/>
          </a:stretch>
        </p:blipFill>
        <p:spPr>
          <a:xfrm>
            <a:off x="-695186" y="2234615"/>
            <a:ext cx="406400" cy="406400"/>
          </a:xfrm>
          <a:prstGeom prst="rect">
            <a:avLst/>
          </a:prstGeom>
        </p:spPr>
      </p:pic>
      <p:sp>
        <p:nvSpPr>
          <p:cNvPr id="8" name="Shape 47">
            <a:hlinkClick r:id="rId10" action="ppaction://hlinksldjump"/>
            <a:extLst>
              <a:ext uri="{FF2B5EF4-FFF2-40B4-BE49-F238E27FC236}">
                <a16:creationId xmlns:a16="http://schemas.microsoft.com/office/drawing/2014/main" id="{F24692C5-4B9B-19A4-4AFE-EEDBEDC3B62E}"/>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9" name="Shape 45">
            <a:hlinkClick r:id="rId11" action="ppaction://hlinksldjump"/>
            <a:extLst>
              <a:ext uri="{FF2B5EF4-FFF2-40B4-BE49-F238E27FC236}">
                <a16:creationId xmlns:a16="http://schemas.microsoft.com/office/drawing/2014/main" id="{88763520-4958-AE84-B782-8B2835937716}"/>
              </a:ext>
            </a:extLst>
          </p:cNvPr>
          <p:cNvSpPr/>
          <p:nvPr/>
        </p:nvSpPr>
        <p:spPr>
          <a:xfrm>
            <a:off x="8467150" y="6499225"/>
            <a:ext cx="1152144"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Pre-reading</a:t>
            </a:r>
          </a:p>
        </p:txBody>
      </p:sp>
      <p:sp>
        <p:nvSpPr>
          <p:cNvPr id="10" name="Shape 46">
            <a:hlinkClick r:id="rId12" action="ppaction://hlinksldjump"/>
            <a:extLst>
              <a:ext uri="{FF2B5EF4-FFF2-40B4-BE49-F238E27FC236}">
                <a16:creationId xmlns:a16="http://schemas.microsoft.com/office/drawing/2014/main" id="{48736330-875B-DBD6-C302-0DEB767C30FB}"/>
              </a:ext>
            </a:extLst>
          </p:cNvPr>
          <p:cNvSpPr/>
          <p:nvPr/>
        </p:nvSpPr>
        <p:spPr>
          <a:xfrm>
            <a:off x="9668936" y="6499225"/>
            <a:ext cx="1143000"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dirty="0">
                <a:solidFill>
                  <a:prstClr val="white"/>
                </a:solidFill>
                <a:latin typeface="Calibri"/>
                <a:ea typeface="Calibri"/>
                <a:cs typeface="Calibri"/>
                <a:sym typeface="Calibri"/>
              </a:rPr>
              <a:t>Reading</a:t>
            </a:r>
          </a:p>
        </p:txBody>
      </p:sp>
      <p:sp>
        <p:nvSpPr>
          <p:cNvPr id="6" name="Rectangle 5">
            <a:extLst>
              <a:ext uri="{FF2B5EF4-FFF2-40B4-BE49-F238E27FC236}">
                <a16:creationId xmlns:a16="http://schemas.microsoft.com/office/drawing/2014/main" id="{F61DD303-3279-7F52-C007-8934D09F040F}"/>
              </a:ext>
            </a:extLst>
          </p:cNvPr>
          <p:cNvSpPr/>
          <p:nvPr/>
        </p:nvSpPr>
        <p:spPr>
          <a:xfrm>
            <a:off x="6216883" y="3570713"/>
            <a:ext cx="2426533" cy="269144"/>
          </a:xfrm>
          <a:prstGeom prst="rect">
            <a:avLst/>
          </a:prstGeom>
          <a:solidFill>
            <a:schemeClr val="tx2">
              <a:lumMod val="50000"/>
              <a:lumOff val="5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grpSp>
        <p:nvGrpSpPr>
          <p:cNvPr id="13" name="Group 12">
            <a:extLst>
              <a:ext uri="{FF2B5EF4-FFF2-40B4-BE49-F238E27FC236}">
                <a16:creationId xmlns:a16="http://schemas.microsoft.com/office/drawing/2014/main" id="{6F12DAF3-32F5-40EF-C0AD-2FF12B2E466A}"/>
              </a:ext>
            </a:extLst>
          </p:cNvPr>
          <p:cNvGrpSpPr/>
          <p:nvPr/>
        </p:nvGrpSpPr>
        <p:grpSpPr>
          <a:xfrm>
            <a:off x="5747446" y="3294428"/>
            <a:ext cx="3783672" cy="552570"/>
            <a:chOff x="5747446" y="3294428"/>
            <a:chExt cx="3783672" cy="552570"/>
          </a:xfrm>
        </p:grpSpPr>
        <p:sp>
          <p:nvSpPr>
            <p:cNvPr id="11" name="Rectangle 10">
              <a:extLst>
                <a:ext uri="{FF2B5EF4-FFF2-40B4-BE49-F238E27FC236}">
                  <a16:creationId xmlns:a16="http://schemas.microsoft.com/office/drawing/2014/main" id="{1A765BE5-CE4D-CBAC-B3E0-933C630351F8}"/>
                </a:ext>
              </a:extLst>
            </p:cNvPr>
            <p:cNvSpPr/>
            <p:nvPr/>
          </p:nvSpPr>
          <p:spPr>
            <a:xfrm>
              <a:off x="7664127" y="3294428"/>
              <a:ext cx="1866991" cy="269144"/>
            </a:xfrm>
            <a:prstGeom prst="rect">
              <a:avLst/>
            </a:prstGeom>
            <a:solidFill>
              <a:schemeClr val="accent5">
                <a:lumMod val="7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2" name="Rectangle 11">
              <a:extLst>
                <a:ext uri="{FF2B5EF4-FFF2-40B4-BE49-F238E27FC236}">
                  <a16:creationId xmlns:a16="http://schemas.microsoft.com/office/drawing/2014/main" id="{35B76DD0-568F-65E9-DDBC-04613D9BBCFA}"/>
                </a:ext>
              </a:extLst>
            </p:cNvPr>
            <p:cNvSpPr/>
            <p:nvPr/>
          </p:nvSpPr>
          <p:spPr>
            <a:xfrm>
              <a:off x="5747446" y="3577854"/>
              <a:ext cx="469437" cy="269144"/>
            </a:xfrm>
            <a:prstGeom prst="rect">
              <a:avLst/>
            </a:prstGeom>
            <a:solidFill>
              <a:schemeClr val="accent5">
                <a:lumMod val="7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grpSp>
    </p:spTree>
    <p:custDataLst>
      <p:tags r:id="rId1"/>
    </p:custDataLst>
    <p:extLst>
      <p:ext uri="{BB962C8B-B14F-4D97-AF65-F5344CB8AC3E}">
        <p14:creationId xmlns:p14="http://schemas.microsoft.com/office/powerpoint/2010/main" val="31033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7"/>
                </p:tgtEl>
              </p:cMediaNode>
            </p:audi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8163" fill="hold"/>
                                        <p:tgtEl>
                                          <p:spTgt spid="7"/>
                                        </p:tgtEl>
                                      </p:cBhvr>
                                    </p:cmd>
                                  </p:childTnLst>
                                </p:cTn>
                              </p:par>
                            </p:childTnLst>
                          </p:cTn>
                        </p:par>
                      </p:childTnLst>
                    </p:cTn>
                  </p:par>
                </p:childTnLst>
              </p:cTn>
              <p:nextCondLst>
                <p:cond evt="onClick" delay="0">
                  <p:tgtEl>
                    <p:spTgt spid="4"/>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0DBA1-26A4-1067-3F89-7C75A72DD294}"/>
            </a:ext>
          </a:extLst>
        </p:cNvPr>
        <p:cNvGrpSpPr/>
        <p:nvPr/>
      </p:nvGrpSpPr>
      <p:grpSpPr>
        <a:xfrm>
          <a:off x="0" y="0"/>
          <a:ext cx="0" cy="0"/>
          <a:chOff x="0" y="0"/>
          <a:chExt cx="0" cy="0"/>
        </a:xfrm>
      </p:grpSpPr>
      <p:pic>
        <p:nvPicPr>
          <p:cNvPr id="2052" name="Picture 4">
            <a:extLst>
              <a:ext uri="{FF2B5EF4-FFF2-40B4-BE49-F238E27FC236}">
                <a16:creationId xmlns:a16="http://schemas.microsoft.com/office/drawing/2014/main" id="{EA5BDD82-A113-BC20-EF6E-F8EAC7C49D6B}"/>
              </a:ext>
            </a:extLst>
          </p:cNvPr>
          <p:cNvPicPr>
            <a:picLocks noChangeAspect="1" noChangeArrowheads="1"/>
          </p:cNvPicPr>
          <p:nvPr/>
        </p:nvPicPr>
        <p:blipFill>
          <a:blip r:embed="rId4"/>
          <a:srcRect/>
          <a:stretch/>
        </p:blipFill>
        <p:spPr bwMode="auto">
          <a:xfrm>
            <a:off x="4718846" y="1921934"/>
            <a:ext cx="3446462" cy="4021436"/>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81">
            <a:extLst>
              <a:ext uri="{FF2B5EF4-FFF2-40B4-BE49-F238E27FC236}">
                <a16:creationId xmlns:a16="http://schemas.microsoft.com/office/drawing/2014/main" id="{D44CF3D4-FD05-2E3E-495C-DF2D5C8D7DC0}"/>
              </a:ext>
            </a:extLst>
          </p:cNvPr>
          <p:cNvSpPr txBox="1"/>
          <p:nvPr/>
        </p:nvSpPr>
        <p:spPr>
          <a:xfrm>
            <a:off x="570689" y="293180"/>
            <a:ext cx="11005226" cy="561787"/>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The word ‘cub’ means ‘baby animal’.</a:t>
            </a:r>
            <a:endParaRPr lang="en-HK" sz="3600" b="1" spc="73" dirty="0">
              <a:solidFill>
                <a:schemeClr val="tx1"/>
              </a:solidFill>
              <a:latin typeface="Calibri" panose="020F0502020204030204" pitchFamily="34" charset="0"/>
              <a:cs typeface="Calibri"/>
            </a:endParaRPr>
          </a:p>
        </p:txBody>
      </p:sp>
      <p:pic>
        <p:nvPicPr>
          <p:cNvPr id="2050" name="Picture 2">
            <a:extLst>
              <a:ext uri="{FF2B5EF4-FFF2-40B4-BE49-F238E27FC236}">
                <a16:creationId xmlns:a16="http://schemas.microsoft.com/office/drawing/2014/main" id="{032D1F9D-DC1A-0165-9609-1766B4A828E6}"/>
              </a:ext>
            </a:extLst>
          </p:cNvPr>
          <p:cNvPicPr>
            <a:picLocks noChangeAspect="1" noChangeArrowheads="1"/>
          </p:cNvPicPr>
          <p:nvPr/>
        </p:nvPicPr>
        <p:blipFill>
          <a:blip r:embed="rId5"/>
          <a:srcRect/>
          <a:stretch/>
        </p:blipFill>
        <p:spPr bwMode="auto">
          <a:xfrm>
            <a:off x="7916298" y="3854044"/>
            <a:ext cx="4061957" cy="26944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A2364DE-14FE-C5C2-E3E6-BB68274BE975}"/>
              </a:ext>
            </a:extLst>
          </p:cNvPr>
          <p:cNvPicPr>
            <a:picLocks noChangeAspect="1" noChangeArrowheads="1"/>
          </p:cNvPicPr>
          <p:nvPr/>
        </p:nvPicPr>
        <p:blipFill>
          <a:blip r:embed="rId6"/>
          <a:srcRect/>
          <a:stretch/>
        </p:blipFill>
        <p:spPr bwMode="auto">
          <a:xfrm>
            <a:off x="570689" y="1345846"/>
            <a:ext cx="4622800" cy="3086489"/>
          </a:xfrm>
          <a:prstGeom prst="rect">
            <a:avLst/>
          </a:prstGeom>
          <a:noFill/>
          <a:extLst>
            <a:ext uri="{909E8E84-426E-40DD-AFC4-6F175D3DCCD1}">
              <a14:hiddenFill xmlns:a14="http://schemas.microsoft.com/office/drawing/2010/main">
                <a:solidFill>
                  <a:srgbClr val="FFFFFF"/>
                </a:solidFill>
              </a14:hiddenFill>
            </a:ext>
          </a:extLst>
        </p:spPr>
      </p:pic>
      <p:sp>
        <p:nvSpPr>
          <p:cNvPr id="3" name="Shape 47">
            <a:hlinkClick r:id="rId7" action="ppaction://hlinksldjump"/>
            <a:extLst>
              <a:ext uri="{FF2B5EF4-FFF2-40B4-BE49-F238E27FC236}">
                <a16:creationId xmlns:a16="http://schemas.microsoft.com/office/drawing/2014/main" id="{5804E71F-CD83-7B61-92E5-7F009E5DB869}"/>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4" name="Shape 45">
            <a:hlinkClick r:id="rId8" action="ppaction://hlinksldjump"/>
            <a:extLst>
              <a:ext uri="{FF2B5EF4-FFF2-40B4-BE49-F238E27FC236}">
                <a16:creationId xmlns:a16="http://schemas.microsoft.com/office/drawing/2014/main" id="{50A4A288-FAE2-444C-3B7D-743995032A2D}"/>
              </a:ext>
            </a:extLst>
          </p:cNvPr>
          <p:cNvSpPr/>
          <p:nvPr/>
        </p:nvSpPr>
        <p:spPr>
          <a:xfrm>
            <a:off x="8467150" y="6499225"/>
            <a:ext cx="1152144"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Pre-reading</a:t>
            </a:r>
          </a:p>
        </p:txBody>
      </p:sp>
      <p:sp>
        <p:nvSpPr>
          <p:cNvPr id="5" name="Shape 46">
            <a:hlinkClick r:id="rId9" action="ppaction://hlinksldjump"/>
            <a:extLst>
              <a:ext uri="{FF2B5EF4-FFF2-40B4-BE49-F238E27FC236}">
                <a16:creationId xmlns:a16="http://schemas.microsoft.com/office/drawing/2014/main" id="{430BA496-C230-28B0-1800-77CB1C4D4343}"/>
              </a:ext>
            </a:extLst>
          </p:cNvPr>
          <p:cNvSpPr/>
          <p:nvPr/>
        </p:nvSpPr>
        <p:spPr>
          <a:xfrm>
            <a:off x="9668936" y="6499225"/>
            <a:ext cx="1143000"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dirty="0">
                <a:solidFill>
                  <a:prstClr val="white"/>
                </a:solidFill>
                <a:latin typeface="Calibri"/>
                <a:ea typeface="Calibri"/>
                <a:cs typeface="Calibri"/>
                <a:sym typeface="Calibri"/>
              </a:rPr>
              <a:t>Reading</a:t>
            </a:r>
          </a:p>
        </p:txBody>
      </p:sp>
    </p:spTree>
    <p:custDataLst>
      <p:tags r:id="rId1"/>
    </p:custDataLst>
    <p:extLst>
      <p:ext uri="{BB962C8B-B14F-4D97-AF65-F5344CB8AC3E}">
        <p14:creationId xmlns:p14="http://schemas.microsoft.com/office/powerpoint/2010/main" val="58807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66EE0-1B47-165D-EDBB-BDF3074BE574}"/>
            </a:ext>
          </a:extLst>
        </p:cNvPr>
        <p:cNvGrpSpPr/>
        <p:nvPr/>
      </p:nvGrpSpPr>
      <p:grpSpPr>
        <a:xfrm>
          <a:off x="0" y="0"/>
          <a:ext cx="0" cy="0"/>
          <a:chOff x="0" y="0"/>
          <a:chExt cx="0" cy="0"/>
        </a:xfrm>
      </p:grpSpPr>
      <p:sp>
        <p:nvSpPr>
          <p:cNvPr id="2" name="object 81">
            <a:extLst>
              <a:ext uri="{FF2B5EF4-FFF2-40B4-BE49-F238E27FC236}">
                <a16:creationId xmlns:a16="http://schemas.microsoft.com/office/drawing/2014/main" id="{0B4571C6-6059-9696-5266-0D2D98C9318C}"/>
              </a:ext>
            </a:extLst>
          </p:cNvPr>
          <p:cNvSpPr txBox="1"/>
          <p:nvPr/>
        </p:nvSpPr>
        <p:spPr>
          <a:xfrm>
            <a:off x="570689" y="51880"/>
            <a:ext cx="11005226" cy="1128609"/>
          </a:xfrm>
          <a:prstGeom prst="rect">
            <a:avLst/>
          </a:prstGeom>
        </p:spPr>
        <p:txBody>
          <a:bodyPr vert="horz" wrap="square" lIns="0" tIns="7714" rIns="0" bIns="0" rtlCol="0">
            <a:spAutoFit/>
          </a:bodyPr>
          <a:lstStyle/>
          <a:p>
            <a:pPr marL="7714" algn="ctr">
              <a:spcBef>
                <a:spcPts val="61"/>
              </a:spcBef>
            </a:pPr>
            <a:r>
              <a:rPr lang="pt-BR" sz="3600" b="1" spc="73" dirty="0">
                <a:latin typeface="Calibri" panose="020F0502020204030204" pitchFamily="34" charset="0"/>
                <a:cs typeface="Calibri"/>
              </a:rPr>
              <a:t>What do pandas do a lot? </a:t>
            </a:r>
          </a:p>
          <a:p>
            <a:pPr marL="7714" algn="ctr">
              <a:spcBef>
                <a:spcPts val="61"/>
              </a:spcBef>
            </a:pPr>
            <a:r>
              <a:rPr lang="en-HK" sz="3600" b="1" spc="73" dirty="0">
                <a:latin typeface="Calibri" panose="020F0502020204030204" pitchFamily="34" charset="0"/>
                <a:cs typeface="Calibri"/>
              </a:rPr>
              <a:t>What should people do? </a:t>
            </a:r>
            <a:endParaRPr lang="en-HK" sz="3600" b="1" spc="73" dirty="0">
              <a:solidFill>
                <a:schemeClr val="tx1"/>
              </a:solidFill>
              <a:latin typeface="Calibri" panose="020F0502020204030204" pitchFamily="34" charset="0"/>
              <a:cs typeface="Calibri"/>
            </a:endParaRPr>
          </a:p>
        </p:txBody>
      </p:sp>
      <p:pic>
        <p:nvPicPr>
          <p:cNvPr id="5" name="Picture 4">
            <a:extLst>
              <a:ext uri="{FF2B5EF4-FFF2-40B4-BE49-F238E27FC236}">
                <a16:creationId xmlns:a16="http://schemas.microsoft.com/office/drawing/2014/main" id="{894EE239-D5C3-BFE6-F82F-CE2A24B0DA95}"/>
              </a:ext>
            </a:extLst>
          </p:cNvPr>
          <p:cNvPicPr>
            <a:picLocks noChangeAspect="1"/>
          </p:cNvPicPr>
          <p:nvPr/>
        </p:nvPicPr>
        <p:blipFill>
          <a:blip r:embed="rId6">
            <a:extLst>
              <a:ext uri="{28A0092B-C50C-407E-A947-70E740481C1C}">
                <a14:useLocalDpi xmlns:a14="http://schemas.microsoft.com/office/drawing/2010/main" val="0"/>
              </a:ext>
            </a:extLst>
          </a:blip>
          <a:srcRect l="973" r="973"/>
          <a:stretch/>
        </p:blipFill>
        <p:spPr>
          <a:xfrm>
            <a:off x="1670556" y="1814211"/>
            <a:ext cx="8850888" cy="4148622"/>
          </a:xfrm>
          <a:prstGeom prst="rect">
            <a:avLst/>
          </a:prstGeom>
          <a:ln>
            <a:noFill/>
          </a:ln>
        </p:spPr>
      </p:pic>
      <p:pic>
        <p:nvPicPr>
          <p:cNvPr id="7" name="Graphic 6">
            <a:extLst>
              <a:ext uri="{FF2B5EF4-FFF2-40B4-BE49-F238E27FC236}">
                <a16:creationId xmlns:a16="http://schemas.microsoft.com/office/drawing/2014/main" id="{0AC81B9B-6645-48A3-FC94-7070C12721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72887" y="1973096"/>
            <a:ext cx="490537" cy="464719"/>
          </a:xfrm>
          <a:prstGeom prst="rect">
            <a:avLst/>
          </a:prstGeom>
        </p:spPr>
      </p:pic>
      <p:pic>
        <p:nvPicPr>
          <p:cNvPr id="9" name="PLE3E 1B 4a_Reading_revised">
            <a:hlinkClick r:id="" action="ppaction://media"/>
            <a:extLst>
              <a:ext uri="{FF2B5EF4-FFF2-40B4-BE49-F238E27FC236}">
                <a16:creationId xmlns:a16="http://schemas.microsoft.com/office/drawing/2014/main" id="{A3928697-CABC-1723-1EFB-DADDB62B2162}"/>
              </a:ext>
            </a:extLst>
          </p:cNvPr>
          <p:cNvPicPr>
            <a:picLocks noChangeAspect="1"/>
          </p:cNvPicPr>
          <p:nvPr>
            <a:audioFile r:link="rId2"/>
            <p:extLst>
              <p:ext uri="{DAA4B4D4-6D71-4841-9C94-3DE7FCFB9230}">
                <p14:media xmlns:p14="http://schemas.microsoft.com/office/powerpoint/2010/main" r:embed="rId3">
                  <p14:trim st="131326" end="11038.3469"/>
                </p14:media>
              </p:ext>
            </p:extLst>
          </p:nvPr>
        </p:nvPicPr>
        <p:blipFill>
          <a:blip r:embed="rId9"/>
          <a:stretch>
            <a:fillRect/>
          </a:stretch>
        </p:blipFill>
        <p:spPr>
          <a:xfrm>
            <a:off x="-695186" y="2234615"/>
            <a:ext cx="406400" cy="406400"/>
          </a:xfrm>
          <a:prstGeom prst="rect">
            <a:avLst/>
          </a:prstGeom>
        </p:spPr>
      </p:pic>
      <p:sp>
        <p:nvSpPr>
          <p:cNvPr id="10" name="Shape 47">
            <a:hlinkClick r:id="rId10" action="ppaction://hlinksldjump"/>
            <a:extLst>
              <a:ext uri="{FF2B5EF4-FFF2-40B4-BE49-F238E27FC236}">
                <a16:creationId xmlns:a16="http://schemas.microsoft.com/office/drawing/2014/main" id="{71135127-35CE-F0C0-C44C-C79D308DBA26}"/>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11" name="Shape 45">
            <a:hlinkClick r:id="rId11" action="ppaction://hlinksldjump"/>
            <a:extLst>
              <a:ext uri="{FF2B5EF4-FFF2-40B4-BE49-F238E27FC236}">
                <a16:creationId xmlns:a16="http://schemas.microsoft.com/office/drawing/2014/main" id="{22E29E3E-2D51-F4EC-4839-7AC267142276}"/>
              </a:ext>
            </a:extLst>
          </p:cNvPr>
          <p:cNvSpPr/>
          <p:nvPr/>
        </p:nvSpPr>
        <p:spPr>
          <a:xfrm>
            <a:off x="8467150" y="6499225"/>
            <a:ext cx="1152144"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Pre-reading</a:t>
            </a:r>
          </a:p>
        </p:txBody>
      </p:sp>
      <p:sp>
        <p:nvSpPr>
          <p:cNvPr id="12" name="Shape 46">
            <a:hlinkClick r:id="rId12" action="ppaction://hlinksldjump"/>
            <a:extLst>
              <a:ext uri="{FF2B5EF4-FFF2-40B4-BE49-F238E27FC236}">
                <a16:creationId xmlns:a16="http://schemas.microsoft.com/office/drawing/2014/main" id="{7F56D0F0-2386-1484-01DE-8905846D8039}"/>
              </a:ext>
            </a:extLst>
          </p:cNvPr>
          <p:cNvSpPr/>
          <p:nvPr/>
        </p:nvSpPr>
        <p:spPr>
          <a:xfrm>
            <a:off x="9668936" y="6499225"/>
            <a:ext cx="1143000"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dirty="0">
                <a:solidFill>
                  <a:prstClr val="white"/>
                </a:solidFill>
                <a:latin typeface="Calibri"/>
                <a:ea typeface="Calibri"/>
                <a:cs typeface="Calibri"/>
                <a:sym typeface="Calibri"/>
              </a:rPr>
              <a:t>Reading</a:t>
            </a:r>
          </a:p>
        </p:txBody>
      </p:sp>
      <p:grpSp>
        <p:nvGrpSpPr>
          <p:cNvPr id="14" name="Group 13">
            <a:extLst>
              <a:ext uri="{FF2B5EF4-FFF2-40B4-BE49-F238E27FC236}">
                <a16:creationId xmlns:a16="http://schemas.microsoft.com/office/drawing/2014/main" id="{2FF996C7-6B6D-C24E-9593-0C09FE66428C}"/>
              </a:ext>
            </a:extLst>
          </p:cNvPr>
          <p:cNvGrpSpPr/>
          <p:nvPr/>
        </p:nvGrpSpPr>
        <p:grpSpPr>
          <a:xfrm>
            <a:off x="5728890" y="3592682"/>
            <a:ext cx="3648714" cy="596194"/>
            <a:chOff x="5728890" y="3592682"/>
            <a:chExt cx="3648714" cy="596194"/>
          </a:xfrm>
        </p:grpSpPr>
        <p:sp>
          <p:nvSpPr>
            <p:cNvPr id="6" name="Rectangle 5">
              <a:extLst>
                <a:ext uri="{FF2B5EF4-FFF2-40B4-BE49-F238E27FC236}">
                  <a16:creationId xmlns:a16="http://schemas.microsoft.com/office/drawing/2014/main" id="{77CC001F-9456-AEC4-DD2C-C2E682EE86BE}"/>
                </a:ext>
              </a:extLst>
            </p:cNvPr>
            <p:cNvSpPr/>
            <p:nvPr/>
          </p:nvSpPr>
          <p:spPr>
            <a:xfrm>
              <a:off x="8643386" y="3592682"/>
              <a:ext cx="734218" cy="269144"/>
            </a:xfrm>
            <a:prstGeom prst="rect">
              <a:avLst/>
            </a:prstGeom>
            <a:solidFill>
              <a:schemeClr val="tx2">
                <a:lumMod val="50000"/>
                <a:lumOff val="5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3" name="Rectangle 12">
              <a:extLst>
                <a:ext uri="{FF2B5EF4-FFF2-40B4-BE49-F238E27FC236}">
                  <a16:creationId xmlns:a16="http://schemas.microsoft.com/office/drawing/2014/main" id="{BD79C1B8-2FFB-3348-DBF9-969B4DA5B1EB}"/>
                </a:ext>
              </a:extLst>
            </p:cNvPr>
            <p:cNvSpPr/>
            <p:nvPr/>
          </p:nvSpPr>
          <p:spPr>
            <a:xfrm>
              <a:off x="5728890" y="3919732"/>
              <a:ext cx="2059379" cy="269144"/>
            </a:xfrm>
            <a:prstGeom prst="rect">
              <a:avLst/>
            </a:prstGeom>
            <a:solidFill>
              <a:schemeClr val="tx2">
                <a:lumMod val="50000"/>
                <a:lumOff val="5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grpSp>
      <p:sp>
        <p:nvSpPr>
          <p:cNvPr id="15" name="Rectangle 14">
            <a:extLst>
              <a:ext uri="{FF2B5EF4-FFF2-40B4-BE49-F238E27FC236}">
                <a16:creationId xmlns:a16="http://schemas.microsoft.com/office/drawing/2014/main" id="{93C936E3-5C3F-02E4-C922-274DD95276A3}"/>
              </a:ext>
            </a:extLst>
          </p:cNvPr>
          <p:cNvSpPr/>
          <p:nvPr/>
        </p:nvSpPr>
        <p:spPr>
          <a:xfrm>
            <a:off x="6884328" y="4202224"/>
            <a:ext cx="2132857" cy="269144"/>
          </a:xfrm>
          <a:prstGeom prst="rect">
            <a:avLst/>
          </a:prstGeom>
          <a:solidFill>
            <a:schemeClr val="accent5">
              <a:lumMod val="7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Tree>
    <p:custDataLst>
      <p:tags r:id="rId1"/>
    </p:custDataLst>
    <p:extLst>
      <p:ext uri="{BB962C8B-B14F-4D97-AF65-F5344CB8AC3E}">
        <p14:creationId xmlns:p14="http://schemas.microsoft.com/office/powerpoint/2010/main" val="409421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9"/>
                </p:tgtEl>
              </p:cMediaNode>
            </p:audi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8163" fill="hold"/>
                                        <p:tgtEl>
                                          <p:spTgt spid="9"/>
                                        </p:tgtEl>
                                      </p:cBhvr>
                                    </p:cmd>
                                  </p:childTnLst>
                                </p:cTn>
                              </p:par>
                            </p:childTnLst>
                          </p:cTn>
                        </p:par>
                      </p:childTnLst>
                    </p:cTn>
                  </p:par>
                </p:childTnLst>
              </p:cTn>
              <p:nextCondLst>
                <p:cond evt="onClick" delay="0">
                  <p:tgtEl>
                    <p:spTgt spid="7"/>
                  </p:tgtEl>
                </p:cond>
              </p:nextCondLst>
            </p:seq>
          </p:childTnLst>
        </p:cTn>
      </p:par>
    </p:tnLst>
    <p:bldLst>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BB05B-24C9-8EAB-5070-BC21EC09C893}"/>
            </a:ext>
          </a:extLst>
        </p:cNvPr>
        <p:cNvGrpSpPr/>
        <p:nvPr/>
      </p:nvGrpSpPr>
      <p:grpSpPr>
        <a:xfrm>
          <a:off x="0" y="0"/>
          <a:ext cx="0" cy="0"/>
          <a:chOff x="0" y="0"/>
          <a:chExt cx="0" cy="0"/>
        </a:xfrm>
      </p:grpSpPr>
      <p:sp>
        <p:nvSpPr>
          <p:cNvPr id="2" name="object 81">
            <a:extLst>
              <a:ext uri="{FF2B5EF4-FFF2-40B4-BE49-F238E27FC236}">
                <a16:creationId xmlns:a16="http://schemas.microsoft.com/office/drawing/2014/main" id="{0C312CFB-55C2-CF52-9CDB-2F6EC0110C5B}"/>
              </a:ext>
            </a:extLst>
          </p:cNvPr>
          <p:cNvSpPr txBox="1"/>
          <p:nvPr/>
        </p:nvSpPr>
        <p:spPr>
          <a:xfrm>
            <a:off x="570689" y="51880"/>
            <a:ext cx="11005226" cy="1128609"/>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Should they be quiet? </a:t>
            </a:r>
          </a:p>
          <a:p>
            <a:pPr marL="7714" algn="ctr">
              <a:spcBef>
                <a:spcPts val="61"/>
              </a:spcBef>
            </a:pPr>
            <a:r>
              <a:rPr lang="en-HK" sz="3600" b="1" spc="73" dirty="0">
                <a:latin typeface="Calibri" panose="020F0502020204030204" pitchFamily="34" charset="0"/>
                <a:cs typeface="Calibri"/>
              </a:rPr>
              <a:t>Should they talk loudly? </a:t>
            </a:r>
            <a:endParaRPr lang="en-HK" sz="3600" b="1" spc="73" dirty="0">
              <a:solidFill>
                <a:schemeClr val="tx1"/>
              </a:solidFill>
              <a:latin typeface="Calibri" panose="020F0502020204030204" pitchFamily="34" charset="0"/>
              <a:cs typeface="Calibri"/>
            </a:endParaRPr>
          </a:p>
        </p:txBody>
      </p:sp>
      <p:pic>
        <p:nvPicPr>
          <p:cNvPr id="3074" name="Picture 2">
            <a:extLst>
              <a:ext uri="{FF2B5EF4-FFF2-40B4-BE49-F238E27FC236}">
                <a16:creationId xmlns:a16="http://schemas.microsoft.com/office/drawing/2014/main" id="{FA2D10FC-7924-E45B-6611-4F43554CEC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955550" y="1402592"/>
            <a:ext cx="4453333" cy="441132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A9527F2B-A3AE-1D8E-5722-2CBCBAC790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672421" y="2414522"/>
            <a:ext cx="5903494" cy="2028955"/>
          </a:xfrm>
          <a:prstGeom prst="rect">
            <a:avLst/>
          </a:prstGeom>
          <a:noFill/>
          <a:extLst>
            <a:ext uri="{909E8E84-426E-40DD-AFC4-6F175D3DCCD1}">
              <a14:hiddenFill xmlns:a14="http://schemas.microsoft.com/office/drawing/2010/main">
                <a:solidFill>
                  <a:srgbClr val="FFFFFF"/>
                </a:solidFill>
              </a14:hiddenFill>
            </a:ext>
          </a:extLst>
        </p:spPr>
      </p:pic>
      <p:sp>
        <p:nvSpPr>
          <p:cNvPr id="3" name="Shape 47">
            <a:hlinkClick r:id="rId6" action="ppaction://hlinksldjump"/>
            <a:extLst>
              <a:ext uri="{FF2B5EF4-FFF2-40B4-BE49-F238E27FC236}">
                <a16:creationId xmlns:a16="http://schemas.microsoft.com/office/drawing/2014/main" id="{59E2B6F7-A68F-0888-5835-D79864D63CD0}"/>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4" name="Shape 45">
            <a:hlinkClick r:id="rId7" action="ppaction://hlinksldjump"/>
            <a:extLst>
              <a:ext uri="{FF2B5EF4-FFF2-40B4-BE49-F238E27FC236}">
                <a16:creationId xmlns:a16="http://schemas.microsoft.com/office/drawing/2014/main" id="{1297BADF-9988-AF24-A708-89B78CA5E3C9}"/>
              </a:ext>
            </a:extLst>
          </p:cNvPr>
          <p:cNvSpPr/>
          <p:nvPr/>
        </p:nvSpPr>
        <p:spPr>
          <a:xfrm>
            <a:off x="8467150" y="6499225"/>
            <a:ext cx="1152144"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Pre-reading</a:t>
            </a:r>
          </a:p>
        </p:txBody>
      </p:sp>
      <p:sp>
        <p:nvSpPr>
          <p:cNvPr id="5" name="Shape 46">
            <a:hlinkClick r:id="rId8" action="ppaction://hlinksldjump"/>
            <a:extLst>
              <a:ext uri="{FF2B5EF4-FFF2-40B4-BE49-F238E27FC236}">
                <a16:creationId xmlns:a16="http://schemas.microsoft.com/office/drawing/2014/main" id="{754D1D29-AA39-F73E-8FE2-2968E5CC16F8}"/>
              </a:ext>
            </a:extLst>
          </p:cNvPr>
          <p:cNvSpPr/>
          <p:nvPr/>
        </p:nvSpPr>
        <p:spPr>
          <a:xfrm>
            <a:off x="9668936" y="6499225"/>
            <a:ext cx="1143000"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dirty="0">
                <a:solidFill>
                  <a:prstClr val="white"/>
                </a:solidFill>
                <a:latin typeface="Calibri"/>
                <a:ea typeface="Calibri"/>
                <a:cs typeface="Calibri"/>
                <a:sym typeface="Calibri"/>
              </a:rPr>
              <a:t>Reading</a:t>
            </a:r>
          </a:p>
        </p:txBody>
      </p:sp>
    </p:spTree>
    <p:custDataLst>
      <p:tags r:id="rId1"/>
    </p:custDataLst>
    <p:extLst>
      <p:ext uri="{BB962C8B-B14F-4D97-AF65-F5344CB8AC3E}">
        <p14:creationId xmlns:p14="http://schemas.microsoft.com/office/powerpoint/2010/main" val="201616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DFF"/>
        </a:solidFill>
        <a:effectLst/>
      </p:bgPr>
    </p:bg>
    <p:spTree>
      <p:nvGrpSpPr>
        <p:cNvPr id="1" name="">
          <a:extLst>
            <a:ext uri="{FF2B5EF4-FFF2-40B4-BE49-F238E27FC236}">
              <a16:creationId xmlns:a16="http://schemas.microsoft.com/office/drawing/2014/main" id="{7D74DC45-A031-9E54-3DB7-D950584445AE}"/>
            </a:ext>
          </a:extLst>
        </p:cNvPr>
        <p:cNvGrpSpPr/>
        <p:nvPr/>
      </p:nvGrpSpPr>
      <p:grpSpPr>
        <a:xfrm>
          <a:off x="0" y="0"/>
          <a:ext cx="0" cy="0"/>
          <a:chOff x="0" y="0"/>
          <a:chExt cx="0" cy="0"/>
        </a:xfrm>
      </p:grpSpPr>
      <p:sp>
        <p:nvSpPr>
          <p:cNvPr id="10" name="object 81">
            <a:extLst>
              <a:ext uri="{FF2B5EF4-FFF2-40B4-BE49-F238E27FC236}">
                <a16:creationId xmlns:a16="http://schemas.microsoft.com/office/drawing/2014/main" id="{B6B1B281-6975-4477-067D-935C498F6758}"/>
              </a:ext>
            </a:extLst>
          </p:cNvPr>
          <p:cNvSpPr txBox="1"/>
          <p:nvPr/>
        </p:nvSpPr>
        <p:spPr>
          <a:xfrm>
            <a:off x="570689" y="51880"/>
            <a:ext cx="11005226" cy="1128609"/>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They are Leo and his parents.</a:t>
            </a:r>
          </a:p>
          <a:p>
            <a:pPr marL="7714" algn="ctr">
              <a:spcBef>
                <a:spcPts val="61"/>
              </a:spcBef>
            </a:pPr>
            <a:r>
              <a:rPr lang="en-HK" sz="3600" b="1" spc="73" dirty="0">
                <a:latin typeface="Calibri" panose="020F0502020204030204" pitchFamily="34" charset="0"/>
                <a:cs typeface="Calibri"/>
              </a:rPr>
              <a:t>Where are they?  </a:t>
            </a:r>
            <a:endParaRPr lang="en-HK" sz="3600" b="1" spc="73" dirty="0">
              <a:solidFill>
                <a:schemeClr val="tx1"/>
              </a:solidFill>
              <a:latin typeface="Calibri" panose="020F0502020204030204" pitchFamily="34" charset="0"/>
              <a:cs typeface="Calibri"/>
            </a:endParaRPr>
          </a:p>
        </p:txBody>
      </p:sp>
      <p:pic>
        <p:nvPicPr>
          <p:cNvPr id="2" name="Picture 1">
            <a:extLst>
              <a:ext uri="{FF2B5EF4-FFF2-40B4-BE49-F238E27FC236}">
                <a16:creationId xmlns:a16="http://schemas.microsoft.com/office/drawing/2014/main" id="{AA60E702-D2FA-D71F-29DB-33AE9EF35911}"/>
              </a:ext>
            </a:extLst>
          </p:cNvPr>
          <p:cNvPicPr>
            <a:picLocks noChangeAspect="1"/>
          </p:cNvPicPr>
          <p:nvPr/>
        </p:nvPicPr>
        <p:blipFill>
          <a:blip r:embed="rId4">
            <a:extLst>
              <a:ext uri="{28A0092B-C50C-407E-A947-70E740481C1C}">
                <a14:useLocalDpi xmlns:a14="http://schemas.microsoft.com/office/drawing/2010/main" val="0"/>
              </a:ext>
            </a:extLst>
          </a:blip>
          <a:srcRect l="6758" t="10611" r="1605" b="46447"/>
          <a:stretch>
            <a:fillRect/>
          </a:stretch>
        </p:blipFill>
        <p:spPr>
          <a:xfrm>
            <a:off x="2380648" y="1424763"/>
            <a:ext cx="7430704" cy="4913473"/>
          </a:xfrm>
          <a:prstGeom prst="rect">
            <a:avLst/>
          </a:prstGeom>
          <a:ln>
            <a:noFill/>
          </a:ln>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05217FB0-63CF-7930-78FF-8AA112C6ED35}"/>
                  </a:ext>
                </a:extLst>
              </p14:cNvPr>
              <p14:cNvContentPartPr/>
              <p14:nvPr/>
            </p14:nvContentPartPr>
            <p14:xfrm>
              <a:off x="7084823" y="3349610"/>
              <a:ext cx="2255400" cy="2624760"/>
            </p14:xfrm>
          </p:contentPart>
        </mc:Choice>
        <mc:Fallback xmlns="">
          <p:pic>
            <p:nvPicPr>
              <p:cNvPr id="5" name="Ink 4">
                <a:extLst>
                  <a:ext uri="{FF2B5EF4-FFF2-40B4-BE49-F238E27FC236}">
                    <a16:creationId xmlns:a16="http://schemas.microsoft.com/office/drawing/2014/main" id="{05217FB0-63CF-7930-78FF-8AA112C6ED35}"/>
                  </a:ext>
                </a:extLst>
              </p:cNvPr>
              <p:cNvPicPr/>
              <p:nvPr/>
            </p:nvPicPr>
            <p:blipFill>
              <a:blip r:embed="rId6"/>
              <a:stretch>
                <a:fillRect/>
              </a:stretch>
            </p:blipFill>
            <p:spPr>
              <a:xfrm>
                <a:off x="7078702" y="3343489"/>
                <a:ext cx="2267642" cy="2637002"/>
              </a:xfrm>
              <a:prstGeom prst="rect">
                <a:avLst/>
              </a:prstGeom>
            </p:spPr>
          </p:pic>
        </mc:Fallback>
      </mc:AlternateContent>
      <p:sp>
        <p:nvSpPr>
          <p:cNvPr id="3" name="Shape 47">
            <a:hlinkClick r:id="rId7" action="ppaction://hlinksldjump"/>
            <a:extLst>
              <a:ext uri="{FF2B5EF4-FFF2-40B4-BE49-F238E27FC236}">
                <a16:creationId xmlns:a16="http://schemas.microsoft.com/office/drawing/2014/main" id="{B3220BD3-F227-0970-F914-B1BB4A04B613}"/>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4" name="Shape 45">
            <a:hlinkClick r:id="rId8" action="ppaction://hlinksldjump"/>
            <a:extLst>
              <a:ext uri="{FF2B5EF4-FFF2-40B4-BE49-F238E27FC236}">
                <a16:creationId xmlns:a16="http://schemas.microsoft.com/office/drawing/2014/main" id="{52067F9F-630F-D3A3-C107-B3FDE004B62F}"/>
              </a:ext>
            </a:extLst>
          </p:cNvPr>
          <p:cNvSpPr/>
          <p:nvPr/>
        </p:nvSpPr>
        <p:spPr>
          <a:xfrm>
            <a:off x="8467150" y="6499225"/>
            <a:ext cx="1152144"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dirty="0">
                <a:solidFill>
                  <a:prstClr val="white"/>
                </a:solidFill>
                <a:latin typeface="Calibri"/>
                <a:ea typeface="Calibri"/>
                <a:cs typeface="Calibri"/>
                <a:sym typeface="Calibri"/>
              </a:rPr>
              <a:t>Pre-reading</a:t>
            </a:r>
          </a:p>
        </p:txBody>
      </p:sp>
      <p:sp>
        <p:nvSpPr>
          <p:cNvPr id="6" name="Shape 46">
            <a:hlinkClick r:id="rId9" action="ppaction://hlinksldjump"/>
            <a:extLst>
              <a:ext uri="{FF2B5EF4-FFF2-40B4-BE49-F238E27FC236}">
                <a16:creationId xmlns:a16="http://schemas.microsoft.com/office/drawing/2014/main" id="{3AD501A4-37C0-F1D3-B301-BAED3F27EDB2}"/>
              </a:ext>
            </a:extLst>
          </p:cNvPr>
          <p:cNvSpPr/>
          <p:nvPr/>
        </p:nvSpPr>
        <p:spPr>
          <a:xfrm>
            <a:off x="9668936" y="6499225"/>
            <a:ext cx="1143000"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dirty="0">
                <a:solidFill>
                  <a:srgbClr val="FF6600"/>
                </a:solidFill>
                <a:latin typeface="Calibri"/>
                <a:ea typeface="Calibri"/>
                <a:cs typeface="Calibri"/>
                <a:sym typeface="Calibri"/>
              </a:rPr>
              <a:t>Reading</a:t>
            </a:r>
          </a:p>
        </p:txBody>
      </p:sp>
    </p:spTree>
    <p:custDataLst>
      <p:tags r:id="rId1"/>
    </p:custDataLst>
    <p:extLst>
      <p:ext uri="{BB962C8B-B14F-4D97-AF65-F5344CB8AC3E}">
        <p14:creationId xmlns:p14="http://schemas.microsoft.com/office/powerpoint/2010/main" val="422921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9C140-DF4A-991E-0F7E-47D516AFB279}"/>
            </a:ext>
          </a:extLst>
        </p:cNvPr>
        <p:cNvGrpSpPr/>
        <p:nvPr/>
      </p:nvGrpSpPr>
      <p:grpSpPr>
        <a:xfrm>
          <a:off x="0" y="0"/>
          <a:ext cx="0" cy="0"/>
          <a:chOff x="0" y="0"/>
          <a:chExt cx="0" cy="0"/>
        </a:xfrm>
      </p:grpSpPr>
      <p:sp>
        <p:nvSpPr>
          <p:cNvPr id="2" name="object 81">
            <a:extLst>
              <a:ext uri="{FF2B5EF4-FFF2-40B4-BE49-F238E27FC236}">
                <a16:creationId xmlns:a16="http://schemas.microsoft.com/office/drawing/2014/main" id="{AD214809-3B37-C6B4-62E8-B9198CE38846}"/>
              </a:ext>
            </a:extLst>
          </p:cNvPr>
          <p:cNvSpPr txBox="1"/>
          <p:nvPr/>
        </p:nvSpPr>
        <p:spPr>
          <a:xfrm>
            <a:off x="570689" y="51880"/>
            <a:ext cx="11005226" cy="1128609"/>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Pandas do not like noise or people talking loudly!</a:t>
            </a:r>
          </a:p>
          <a:p>
            <a:pPr marL="7714" algn="ctr">
              <a:spcBef>
                <a:spcPts val="61"/>
              </a:spcBef>
            </a:pPr>
            <a:r>
              <a:rPr lang="en-HK" sz="3600" b="1" spc="73" dirty="0">
                <a:latin typeface="Calibri" panose="020F0502020204030204" pitchFamily="34" charset="0"/>
                <a:cs typeface="Calibri"/>
              </a:rPr>
              <a:t>We need to be quiet. </a:t>
            </a:r>
            <a:endParaRPr lang="en-HK" sz="3600" b="1" spc="73" dirty="0">
              <a:solidFill>
                <a:schemeClr val="tx1"/>
              </a:solidFill>
              <a:latin typeface="Calibri" panose="020F0502020204030204" pitchFamily="34" charset="0"/>
              <a:cs typeface="Calibri"/>
            </a:endParaRPr>
          </a:p>
        </p:txBody>
      </p:sp>
      <p:pic>
        <p:nvPicPr>
          <p:cNvPr id="4098" name="Picture 2">
            <a:extLst>
              <a:ext uri="{FF2B5EF4-FFF2-40B4-BE49-F238E27FC236}">
                <a16:creationId xmlns:a16="http://schemas.microsoft.com/office/drawing/2014/main" id="{FC75099E-979A-F8FF-8ED8-D62996AAAB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671210" y="1589892"/>
            <a:ext cx="7001979" cy="466798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9278EA99-ED03-3147-297D-74A2BFAAFB0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6" b="90590" l="10000" r="90000">
                        <a14:foregroundMark x1="22580" y1="90145" x2="22580" y2="90145"/>
                        <a14:foregroundMark x1="22899" y1="90590" x2="22899" y2="90590"/>
                      </a14:backgroundRemoval>
                    </a14:imgEffect>
                  </a14:imgLayer>
                </a14:imgProps>
              </a:ext>
              <a:ext uri="{28A0092B-C50C-407E-A947-70E740481C1C}">
                <a14:useLocalDpi xmlns:a14="http://schemas.microsoft.com/office/drawing/2010/main" val="0"/>
              </a:ext>
            </a:extLst>
          </a:blip>
          <a:srcRect/>
          <a:stretch/>
        </p:blipFill>
        <p:spPr bwMode="auto">
          <a:xfrm>
            <a:off x="6436294" y="1502192"/>
            <a:ext cx="3151873" cy="2259705"/>
          </a:xfrm>
          <a:prstGeom prst="rect">
            <a:avLst/>
          </a:prstGeom>
          <a:noFill/>
          <a:extLst>
            <a:ext uri="{909E8E84-426E-40DD-AFC4-6F175D3DCCD1}">
              <a14:hiddenFill xmlns:a14="http://schemas.microsoft.com/office/drawing/2010/main">
                <a:solidFill>
                  <a:srgbClr val="FFFFFF"/>
                </a:solidFill>
              </a14:hiddenFill>
            </a:ext>
          </a:extLst>
        </p:spPr>
      </p:pic>
      <p:sp>
        <p:nvSpPr>
          <p:cNvPr id="3" name="Shape 47">
            <a:hlinkClick r:id="rId7" action="ppaction://hlinksldjump"/>
            <a:extLst>
              <a:ext uri="{FF2B5EF4-FFF2-40B4-BE49-F238E27FC236}">
                <a16:creationId xmlns:a16="http://schemas.microsoft.com/office/drawing/2014/main" id="{99D783E3-ECEC-6B30-78DD-0307CECB1C4F}"/>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4" name="Shape 45">
            <a:hlinkClick r:id="rId8" action="ppaction://hlinksldjump"/>
            <a:extLst>
              <a:ext uri="{FF2B5EF4-FFF2-40B4-BE49-F238E27FC236}">
                <a16:creationId xmlns:a16="http://schemas.microsoft.com/office/drawing/2014/main" id="{27AD967D-A317-6891-F1CD-D865588D0535}"/>
              </a:ext>
            </a:extLst>
          </p:cNvPr>
          <p:cNvSpPr/>
          <p:nvPr/>
        </p:nvSpPr>
        <p:spPr>
          <a:xfrm>
            <a:off x="8467150" y="6499225"/>
            <a:ext cx="1152144"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Pre-reading</a:t>
            </a:r>
          </a:p>
        </p:txBody>
      </p:sp>
      <p:sp>
        <p:nvSpPr>
          <p:cNvPr id="5" name="Shape 46">
            <a:hlinkClick r:id="rId9" action="ppaction://hlinksldjump"/>
            <a:extLst>
              <a:ext uri="{FF2B5EF4-FFF2-40B4-BE49-F238E27FC236}">
                <a16:creationId xmlns:a16="http://schemas.microsoft.com/office/drawing/2014/main" id="{806CF2E3-7E42-A81C-EB6E-B33A298567B8}"/>
              </a:ext>
            </a:extLst>
          </p:cNvPr>
          <p:cNvSpPr/>
          <p:nvPr/>
        </p:nvSpPr>
        <p:spPr>
          <a:xfrm>
            <a:off x="9668936" y="6499225"/>
            <a:ext cx="1143000"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dirty="0">
                <a:solidFill>
                  <a:prstClr val="white"/>
                </a:solidFill>
                <a:latin typeface="Calibri"/>
                <a:ea typeface="Calibri"/>
                <a:cs typeface="Calibri"/>
                <a:sym typeface="Calibri"/>
              </a:rPr>
              <a:t>Reading</a:t>
            </a:r>
          </a:p>
        </p:txBody>
      </p:sp>
    </p:spTree>
    <p:custDataLst>
      <p:tags r:id="rId1"/>
    </p:custDataLst>
    <p:extLst>
      <p:ext uri="{BB962C8B-B14F-4D97-AF65-F5344CB8AC3E}">
        <p14:creationId xmlns:p14="http://schemas.microsoft.com/office/powerpoint/2010/main" val="37095638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02873-6E94-445D-BC3A-DD998D0FE255}"/>
            </a:ext>
          </a:extLst>
        </p:cNvPr>
        <p:cNvGrpSpPr/>
        <p:nvPr/>
      </p:nvGrpSpPr>
      <p:grpSpPr>
        <a:xfrm>
          <a:off x="0" y="0"/>
          <a:ext cx="0" cy="0"/>
          <a:chOff x="0" y="0"/>
          <a:chExt cx="0" cy="0"/>
        </a:xfrm>
      </p:grpSpPr>
      <p:pic>
        <p:nvPicPr>
          <p:cNvPr id="5" name="Picture 4" descr="A screenshot of a book&#10;&#10;AI-generated content may be incorrect.">
            <a:extLst>
              <a:ext uri="{FF2B5EF4-FFF2-40B4-BE49-F238E27FC236}">
                <a16:creationId xmlns:a16="http://schemas.microsoft.com/office/drawing/2014/main" id="{3493DE7A-8815-FBE9-41DD-502F5CC69239}"/>
              </a:ext>
            </a:extLst>
          </p:cNvPr>
          <p:cNvPicPr>
            <a:picLocks noChangeAspect="1"/>
          </p:cNvPicPr>
          <p:nvPr/>
        </p:nvPicPr>
        <p:blipFill>
          <a:blip r:embed="rId6">
            <a:extLst>
              <a:ext uri="{28A0092B-C50C-407E-A947-70E740481C1C}">
                <a14:useLocalDpi xmlns:a14="http://schemas.microsoft.com/office/drawing/2010/main" val="0"/>
              </a:ext>
            </a:extLst>
          </a:blip>
          <a:srcRect l="11816" t="66437" r="9388" b="5651"/>
          <a:stretch/>
        </p:blipFill>
        <p:spPr>
          <a:xfrm>
            <a:off x="1746756" y="1643181"/>
            <a:ext cx="8850888" cy="4148622"/>
          </a:xfrm>
          <a:prstGeom prst="rect">
            <a:avLst/>
          </a:prstGeom>
          <a:ln>
            <a:noFill/>
          </a:ln>
        </p:spPr>
      </p:pic>
      <p:sp>
        <p:nvSpPr>
          <p:cNvPr id="2" name="object 81">
            <a:extLst>
              <a:ext uri="{FF2B5EF4-FFF2-40B4-BE49-F238E27FC236}">
                <a16:creationId xmlns:a16="http://schemas.microsoft.com/office/drawing/2014/main" id="{909C6CCC-9EF1-37CA-F215-D5EBC17E7D00}"/>
              </a:ext>
            </a:extLst>
          </p:cNvPr>
          <p:cNvSpPr txBox="1"/>
          <p:nvPr/>
        </p:nvSpPr>
        <p:spPr>
          <a:xfrm>
            <a:off x="570689" y="253901"/>
            <a:ext cx="11005226" cy="561787"/>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Listen! What is that noise?</a:t>
            </a:r>
          </a:p>
        </p:txBody>
      </p:sp>
      <p:sp>
        <p:nvSpPr>
          <p:cNvPr id="11" name="Rectangle 6">
            <a:extLst>
              <a:ext uri="{FF2B5EF4-FFF2-40B4-BE49-F238E27FC236}">
                <a16:creationId xmlns:a16="http://schemas.microsoft.com/office/drawing/2014/main" id="{980B0AB0-67D6-DF58-4482-403E8A0A5FDD}"/>
              </a:ext>
            </a:extLst>
          </p:cNvPr>
          <p:cNvSpPr>
            <a:spLocks noChangeArrowheads="1"/>
          </p:cNvSpPr>
          <p:nvPr/>
        </p:nvSpPr>
        <p:spPr bwMode="auto">
          <a:xfrm>
            <a:off x="888830" y="7496175"/>
            <a:ext cx="17018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dirty="0">
                <a:ln>
                  <a:noFill/>
                </a:ln>
                <a:solidFill>
                  <a:schemeClr val="tx1"/>
                </a:solidFill>
                <a:effectLst/>
                <a:latin typeface="Roboto" panose="02000000000000000000" pitchFamily="2"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 name="Graphic 6">
            <a:extLst>
              <a:ext uri="{FF2B5EF4-FFF2-40B4-BE49-F238E27FC236}">
                <a16:creationId xmlns:a16="http://schemas.microsoft.com/office/drawing/2014/main" id="{759C0F7D-F9F0-D808-C57D-640A0CBF3B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25287" y="2002256"/>
            <a:ext cx="490537" cy="464719"/>
          </a:xfrm>
          <a:prstGeom prst="rect">
            <a:avLst/>
          </a:prstGeom>
        </p:spPr>
      </p:pic>
      <p:pic>
        <p:nvPicPr>
          <p:cNvPr id="9" name="PLE3E 1B 4a_Reading">
            <a:hlinkClick r:id="" action="ppaction://media"/>
            <a:extLst>
              <a:ext uri="{FF2B5EF4-FFF2-40B4-BE49-F238E27FC236}">
                <a16:creationId xmlns:a16="http://schemas.microsoft.com/office/drawing/2014/main" id="{3A8B5C57-482F-F5F9-E0CC-399A962A7104}"/>
              </a:ext>
            </a:extLst>
          </p:cNvPr>
          <p:cNvPicPr>
            <a:picLocks noChangeAspect="1"/>
          </p:cNvPicPr>
          <p:nvPr>
            <a:audioFile r:link="rId2"/>
            <p:extLst>
              <p:ext uri="{DAA4B4D4-6D71-4841-9C94-3DE7FCFB9230}">
                <p14:media xmlns:p14="http://schemas.microsoft.com/office/powerpoint/2010/main" r:embed="rId3">
                  <p14:trim st="155777" end="0.4375"/>
                </p14:media>
              </p:ext>
            </p:extLst>
          </p:nvPr>
        </p:nvPicPr>
        <p:blipFill>
          <a:blip r:embed="rId9"/>
          <a:stretch>
            <a:fillRect/>
          </a:stretch>
        </p:blipFill>
        <p:spPr>
          <a:xfrm>
            <a:off x="-569595" y="2023078"/>
            <a:ext cx="406400" cy="406400"/>
          </a:xfrm>
          <a:prstGeom prst="rect">
            <a:avLst/>
          </a:prstGeom>
        </p:spPr>
      </p:pic>
      <p:sp>
        <p:nvSpPr>
          <p:cNvPr id="3" name="Shape 47">
            <a:hlinkClick r:id="rId10" action="ppaction://hlinksldjump"/>
            <a:extLst>
              <a:ext uri="{FF2B5EF4-FFF2-40B4-BE49-F238E27FC236}">
                <a16:creationId xmlns:a16="http://schemas.microsoft.com/office/drawing/2014/main" id="{51741A5A-BAD6-C147-C890-73A533419C86}"/>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4" name="Shape 45">
            <a:hlinkClick r:id="rId11" action="ppaction://hlinksldjump"/>
            <a:extLst>
              <a:ext uri="{FF2B5EF4-FFF2-40B4-BE49-F238E27FC236}">
                <a16:creationId xmlns:a16="http://schemas.microsoft.com/office/drawing/2014/main" id="{FDAFEE14-E77F-8986-0DB8-8D378458AD45}"/>
              </a:ext>
            </a:extLst>
          </p:cNvPr>
          <p:cNvSpPr/>
          <p:nvPr/>
        </p:nvSpPr>
        <p:spPr>
          <a:xfrm>
            <a:off x="8467150" y="6499225"/>
            <a:ext cx="1152144"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Pre-reading</a:t>
            </a:r>
          </a:p>
        </p:txBody>
      </p:sp>
      <p:sp>
        <p:nvSpPr>
          <p:cNvPr id="6" name="Shape 46">
            <a:hlinkClick r:id="rId12" action="ppaction://hlinksldjump"/>
            <a:extLst>
              <a:ext uri="{FF2B5EF4-FFF2-40B4-BE49-F238E27FC236}">
                <a16:creationId xmlns:a16="http://schemas.microsoft.com/office/drawing/2014/main" id="{664D5812-702A-FB9A-4FCE-32D01281BF63}"/>
              </a:ext>
            </a:extLst>
          </p:cNvPr>
          <p:cNvSpPr/>
          <p:nvPr/>
        </p:nvSpPr>
        <p:spPr>
          <a:xfrm>
            <a:off x="9668936" y="6499225"/>
            <a:ext cx="1143000"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dirty="0">
                <a:solidFill>
                  <a:prstClr val="white"/>
                </a:solidFill>
                <a:latin typeface="Calibri"/>
                <a:ea typeface="Calibri"/>
                <a:cs typeface="Calibri"/>
                <a:sym typeface="Calibri"/>
              </a:rPr>
              <a:t>Reading</a:t>
            </a:r>
          </a:p>
        </p:txBody>
      </p:sp>
    </p:spTree>
    <p:custDataLst>
      <p:tags r:id="rId1"/>
    </p:custDataLst>
    <p:extLst>
      <p:ext uri="{BB962C8B-B14F-4D97-AF65-F5344CB8AC3E}">
        <p14:creationId xmlns:p14="http://schemas.microsoft.com/office/powerpoint/2010/main" val="67207313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0518" fill="hold"/>
                                        <p:tgtEl>
                                          <p:spTgt spid="9"/>
                                        </p:tgtEl>
                                      </p:cBhvr>
                                    </p:cmd>
                                  </p:childTnLst>
                                </p:cTn>
                              </p:par>
                            </p:childTnLst>
                          </p:cTn>
                        </p:par>
                      </p:childTnLst>
                    </p:cTn>
                  </p:par>
                </p:childTnLst>
              </p:cTn>
              <p:nextCondLst>
                <p:cond evt="onClick" delay="0">
                  <p:tgtEl>
                    <p:spTgt spid="7"/>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02873-6E94-445D-BC3A-DD998D0FE255}"/>
            </a:ext>
          </a:extLst>
        </p:cNvPr>
        <p:cNvGrpSpPr/>
        <p:nvPr/>
      </p:nvGrpSpPr>
      <p:grpSpPr>
        <a:xfrm>
          <a:off x="0" y="0"/>
          <a:ext cx="0" cy="0"/>
          <a:chOff x="0" y="0"/>
          <a:chExt cx="0" cy="0"/>
        </a:xfrm>
      </p:grpSpPr>
      <p:pic>
        <p:nvPicPr>
          <p:cNvPr id="5" name="Picture 4" descr="A screenshot of a book&#10;&#10;AI-generated content may be incorrect.">
            <a:extLst>
              <a:ext uri="{FF2B5EF4-FFF2-40B4-BE49-F238E27FC236}">
                <a16:creationId xmlns:a16="http://schemas.microsoft.com/office/drawing/2014/main" id="{3493DE7A-8815-FBE9-41DD-502F5CC69239}"/>
              </a:ext>
            </a:extLst>
          </p:cNvPr>
          <p:cNvPicPr>
            <a:picLocks noChangeAspect="1"/>
          </p:cNvPicPr>
          <p:nvPr/>
        </p:nvPicPr>
        <p:blipFill>
          <a:blip r:embed="rId6">
            <a:extLst>
              <a:ext uri="{28A0092B-C50C-407E-A947-70E740481C1C}">
                <a14:useLocalDpi xmlns:a14="http://schemas.microsoft.com/office/drawing/2010/main" val="0"/>
              </a:ext>
            </a:extLst>
          </a:blip>
          <a:srcRect l="11816" t="66437" r="9388" b="5651"/>
          <a:stretch/>
        </p:blipFill>
        <p:spPr>
          <a:xfrm>
            <a:off x="1746756" y="1643181"/>
            <a:ext cx="8850888" cy="4148622"/>
          </a:xfrm>
          <a:prstGeom prst="rect">
            <a:avLst/>
          </a:prstGeom>
          <a:ln>
            <a:noFill/>
          </a:ln>
        </p:spPr>
      </p:pic>
      <p:sp>
        <p:nvSpPr>
          <p:cNvPr id="2" name="object 81">
            <a:extLst>
              <a:ext uri="{FF2B5EF4-FFF2-40B4-BE49-F238E27FC236}">
                <a16:creationId xmlns:a16="http://schemas.microsoft.com/office/drawing/2014/main" id="{909C6CCC-9EF1-37CA-F215-D5EBC17E7D00}"/>
              </a:ext>
            </a:extLst>
          </p:cNvPr>
          <p:cNvSpPr txBox="1"/>
          <p:nvPr/>
        </p:nvSpPr>
        <p:spPr>
          <a:xfrm>
            <a:off x="570689" y="51880"/>
            <a:ext cx="11005226" cy="1128609"/>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Listen! What is that noise?</a:t>
            </a:r>
          </a:p>
          <a:p>
            <a:pPr marL="7714" algn="ctr">
              <a:spcBef>
                <a:spcPts val="61"/>
              </a:spcBef>
            </a:pPr>
            <a:r>
              <a:rPr lang="en-HK" sz="3600" b="1" spc="73" dirty="0">
                <a:latin typeface="Calibri" panose="020F0502020204030204" pitchFamily="34" charset="0"/>
                <a:cs typeface="Calibri"/>
              </a:rPr>
              <a:t>Oh! The children bang on the glass.  </a:t>
            </a:r>
            <a:endParaRPr lang="en-HK" sz="3600" b="1" spc="73" dirty="0">
              <a:solidFill>
                <a:schemeClr val="tx1"/>
              </a:solidFill>
              <a:latin typeface="Calibri" panose="020F0502020204030204" pitchFamily="34" charset="0"/>
              <a:cs typeface="Calibri"/>
            </a:endParaRPr>
          </a:p>
        </p:txBody>
      </p:sp>
      <p:sp>
        <p:nvSpPr>
          <p:cNvPr id="9" name="Rectangle 4">
            <a:extLst>
              <a:ext uri="{FF2B5EF4-FFF2-40B4-BE49-F238E27FC236}">
                <a16:creationId xmlns:a16="http://schemas.microsoft.com/office/drawing/2014/main" id="{6F62B8D9-70B9-2637-D698-4EA39E0E4F13}"/>
              </a:ext>
            </a:extLst>
          </p:cNvPr>
          <p:cNvSpPr>
            <a:spLocks noChangeArrowheads="1"/>
          </p:cNvSpPr>
          <p:nvPr/>
        </p:nvSpPr>
        <p:spPr bwMode="auto">
          <a:xfrm>
            <a:off x="888830" y="7387967"/>
            <a:ext cx="605935"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Roboto" panose="02000000000000000000" pitchFamily="2" charset="0"/>
              </a:rPr>
              <a:t>5761657</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6">
            <a:extLst>
              <a:ext uri="{FF2B5EF4-FFF2-40B4-BE49-F238E27FC236}">
                <a16:creationId xmlns:a16="http://schemas.microsoft.com/office/drawing/2014/main" id="{980B0AB0-67D6-DF58-4482-403E8A0A5FDD}"/>
              </a:ext>
            </a:extLst>
          </p:cNvPr>
          <p:cNvSpPr>
            <a:spLocks noChangeArrowheads="1"/>
          </p:cNvSpPr>
          <p:nvPr/>
        </p:nvSpPr>
        <p:spPr bwMode="auto">
          <a:xfrm>
            <a:off x="888830" y="7496175"/>
            <a:ext cx="17018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dirty="0">
                <a:ln>
                  <a:noFill/>
                </a:ln>
                <a:solidFill>
                  <a:schemeClr val="tx1"/>
                </a:solidFill>
                <a:effectLst/>
                <a:latin typeface="Roboto" panose="02000000000000000000" pitchFamily="2"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7" name="Picture 16" descr="A screenshot of a book&#10;&#10;AI-generated content may be incorrect.">
            <a:extLst>
              <a:ext uri="{FF2B5EF4-FFF2-40B4-BE49-F238E27FC236}">
                <a16:creationId xmlns:a16="http://schemas.microsoft.com/office/drawing/2014/main" id="{1EE59DDE-AA8E-20C2-5CCD-F70CB00D11C0}"/>
              </a:ext>
            </a:extLst>
          </p:cNvPr>
          <p:cNvPicPr>
            <a:picLocks noChangeAspect="1"/>
          </p:cNvPicPr>
          <p:nvPr/>
        </p:nvPicPr>
        <p:blipFill>
          <a:blip r:embed="rId6">
            <a:extLst>
              <a:ext uri="{28A0092B-C50C-407E-A947-70E740481C1C}">
                <a14:useLocalDpi xmlns:a14="http://schemas.microsoft.com/office/drawing/2010/main" val="0"/>
              </a:ext>
            </a:extLst>
          </a:blip>
          <a:srcRect l="11816" t="75031" r="50396" b="6491"/>
          <a:stretch/>
        </p:blipFill>
        <p:spPr>
          <a:xfrm>
            <a:off x="3158606" y="1943703"/>
            <a:ext cx="5829392" cy="3771900"/>
          </a:xfrm>
          <a:prstGeom prst="ellipse">
            <a:avLst/>
          </a:prstGeom>
          <a:ln>
            <a:noFill/>
          </a:ln>
        </p:spPr>
      </p:pic>
      <p:pic>
        <p:nvPicPr>
          <p:cNvPr id="6" name="PLE3E 1B 4a_Reading">
            <a:hlinkClick r:id="" action="ppaction://media"/>
            <a:extLst>
              <a:ext uri="{FF2B5EF4-FFF2-40B4-BE49-F238E27FC236}">
                <a16:creationId xmlns:a16="http://schemas.microsoft.com/office/drawing/2014/main" id="{E45E6751-09CF-7812-0D41-84AC48162E46}"/>
              </a:ext>
            </a:extLst>
          </p:cNvPr>
          <p:cNvPicPr>
            <a:picLocks noChangeAspect="1"/>
          </p:cNvPicPr>
          <p:nvPr>
            <a:audioFile r:link="rId2"/>
            <p:extLst>
              <p:ext uri="{DAA4B4D4-6D71-4841-9C94-3DE7FCFB9230}">
                <p14:media xmlns:p14="http://schemas.microsoft.com/office/powerpoint/2010/main" r:embed="rId3">
                  <p14:trim st="157104" end="6324.4375"/>
                </p14:media>
              </p:ext>
            </p:extLst>
          </p:nvPr>
        </p:nvPicPr>
        <p:blipFill>
          <a:blip r:embed="rId7"/>
          <a:stretch>
            <a:fillRect/>
          </a:stretch>
        </p:blipFill>
        <p:spPr>
          <a:xfrm>
            <a:off x="-569595" y="2023078"/>
            <a:ext cx="406400" cy="406400"/>
          </a:xfrm>
          <a:prstGeom prst="rect">
            <a:avLst/>
          </a:prstGeom>
        </p:spPr>
      </p:pic>
      <p:pic>
        <p:nvPicPr>
          <p:cNvPr id="7" name="PLE3E 1B 4a_Reading">
            <a:hlinkClick r:id="" action="ppaction://media"/>
            <a:extLst>
              <a:ext uri="{FF2B5EF4-FFF2-40B4-BE49-F238E27FC236}">
                <a16:creationId xmlns:a16="http://schemas.microsoft.com/office/drawing/2014/main" id="{F245302A-76D8-36C5-D9A2-A92A468F6DB0}"/>
              </a:ext>
            </a:extLst>
          </p:cNvPr>
          <p:cNvPicPr>
            <a:picLocks noChangeAspect="1"/>
          </p:cNvPicPr>
          <p:nvPr>
            <a:audioFile r:link="rId2"/>
            <p:extLst>
              <p:ext uri="{DAA4B4D4-6D71-4841-9C94-3DE7FCFB9230}">
                <p14:media xmlns:p14="http://schemas.microsoft.com/office/powerpoint/2010/main" r:embed="rId3">
                  <p14:trim st="157104" end="6324.4375"/>
                </p14:media>
              </p:ext>
            </p:extLst>
          </p:nvPr>
        </p:nvPicPr>
        <p:blipFill>
          <a:blip r:embed="rId7"/>
          <a:stretch>
            <a:fillRect/>
          </a:stretch>
        </p:blipFill>
        <p:spPr>
          <a:xfrm>
            <a:off x="-772795" y="5309203"/>
            <a:ext cx="406400" cy="406400"/>
          </a:xfrm>
          <a:prstGeom prst="rect">
            <a:avLst/>
          </a:prstGeom>
        </p:spPr>
      </p:pic>
      <p:sp>
        <p:nvSpPr>
          <p:cNvPr id="3" name="Shape 47">
            <a:hlinkClick r:id="rId8" action="ppaction://hlinksldjump"/>
            <a:extLst>
              <a:ext uri="{FF2B5EF4-FFF2-40B4-BE49-F238E27FC236}">
                <a16:creationId xmlns:a16="http://schemas.microsoft.com/office/drawing/2014/main" id="{23EFA93A-C7B9-0D81-3BA4-B362EDC6176D}"/>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4" name="Shape 45">
            <a:hlinkClick r:id="rId9" action="ppaction://hlinksldjump"/>
            <a:extLst>
              <a:ext uri="{FF2B5EF4-FFF2-40B4-BE49-F238E27FC236}">
                <a16:creationId xmlns:a16="http://schemas.microsoft.com/office/drawing/2014/main" id="{C6C8A02C-B0B7-52A2-2E5D-117AB34DE15B}"/>
              </a:ext>
            </a:extLst>
          </p:cNvPr>
          <p:cNvSpPr/>
          <p:nvPr/>
        </p:nvSpPr>
        <p:spPr>
          <a:xfrm>
            <a:off x="8467150" y="6499225"/>
            <a:ext cx="1152144"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Pre-reading</a:t>
            </a:r>
          </a:p>
        </p:txBody>
      </p:sp>
      <p:sp>
        <p:nvSpPr>
          <p:cNvPr id="8" name="Shape 46">
            <a:hlinkClick r:id="rId10" action="ppaction://hlinksldjump"/>
            <a:extLst>
              <a:ext uri="{FF2B5EF4-FFF2-40B4-BE49-F238E27FC236}">
                <a16:creationId xmlns:a16="http://schemas.microsoft.com/office/drawing/2014/main" id="{7FF7BD90-F7FC-5A2A-725B-EE904104A75D}"/>
              </a:ext>
            </a:extLst>
          </p:cNvPr>
          <p:cNvSpPr/>
          <p:nvPr/>
        </p:nvSpPr>
        <p:spPr>
          <a:xfrm>
            <a:off x="9668936" y="6499225"/>
            <a:ext cx="1143000"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dirty="0">
                <a:solidFill>
                  <a:prstClr val="white"/>
                </a:solidFill>
                <a:latin typeface="Calibri"/>
                <a:ea typeface="Calibri"/>
                <a:cs typeface="Calibri"/>
                <a:sym typeface="Calibri"/>
              </a:rPr>
              <a:t>Reading</a:t>
            </a:r>
          </a:p>
        </p:txBody>
      </p:sp>
    </p:spTree>
    <p:custDataLst>
      <p:tags r:id="rId1"/>
    </p:custDataLst>
    <p:extLst>
      <p:ext uri="{BB962C8B-B14F-4D97-AF65-F5344CB8AC3E}">
        <p14:creationId xmlns:p14="http://schemas.microsoft.com/office/powerpoint/2010/main" val="344694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7" fill="hold"/>
                                        <p:tgtEl>
                                          <p:spTgt spid="6"/>
                                        </p:tgtEl>
                                      </p:cBhvr>
                                    </p:cmd>
                                  </p:childTnLst>
                                </p:cTn>
                              </p:par>
                            </p:childTnLst>
                          </p:cTn>
                        </p:par>
                        <p:par>
                          <p:cTn id="7" fill="hold">
                            <p:stCondLst>
                              <p:cond delay="2867"/>
                            </p:stCondLst>
                            <p:childTnLst>
                              <p:par>
                                <p:cTn id="8" presetID="1" presetClass="exit" presetSubtype="0" fill="hold" nodeType="afterEffect">
                                  <p:stCondLst>
                                    <p:cond delay="0"/>
                                  </p:stCondLst>
                                  <p:childTnLst>
                                    <p:set>
                                      <p:cBhvr>
                                        <p:cTn id="9" dur="1" fill="hold">
                                          <p:stCondLst>
                                            <p:cond delay="0"/>
                                          </p:stCondLst>
                                        </p:cTn>
                                        <p:tgtEl>
                                          <p:spTgt spid="5"/>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28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
                </p:tgtEl>
              </p:cMediaNode>
            </p:audio>
            <p:audio>
              <p:cMediaNode vol="80000">
                <p:cTn id="15" fill="hold" display="0">
                  <p:stCondLst>
                    <p:cond delay="indefinite"/>
                  </p:stCondLst>
                  <p:endCondLst>
                    <p:cond evt="onStopAudio" delay="0">
                      <p:tgtEl>
                        <p:sldTgt/>
                      </p:tgtEl>
                    </p:cond>
                  </p:endCondLst>
                </p:cTn>
                <p:tgtEl>
                  <p:spTgt spid="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02873-6E94-445D-BC3A-DD998D0FE255}"/>
            </a:ext>
          </a:extLst>
        </p:cNvPr>
        <p:cNvGrpSpPr/>
        <p:nvPr/>
      </p:nvGrpSpPr>
      <p:grpSpPr>
        <a:xfrm>
          <a:off x="0" y="0"/>
          <a:ext cx="0" cy="0"/>
          <a:chOff x="0" y="0"/>
          <a:chExt cx="0" cy="0"/>
        </a:xfrm>
      </p:grpSpPr>
      <p:pic>
        <p:nvPicPr>
          <p:cNvPr id="17" name="Picture 16" descr="A screenshot of a book&#10;&#10;AI-generated content may be incorrect.">
            <a:extLst>
              <a:ext uri="{FF2B5EF4-FFF2-40B4-BE49-F238E27FC236}">
                <a16:creationId xmlns:a16="http://schemas.microsoft.com/office/drawing/2014/main" id="{1EE59DDE-AA8E-20C2-5CCD-F70CB00D11C0}"/>
              </a:ext>
            </a:extLst>
          </p:cNvPr>
          <p:cNvPicPr>
            <a:picLocks noChangeAspect="1"/>
          </p:cNvPicPr>
          <p:nvPr/>
        </p:nvPicPr>
        <p:blipFill>
          <a:blip r:embed="rId6">
            <a:extLst>
              <a:ext uri="{28A0092B-C50C-407E-A947-70E740481C1C}">
                <a14:useLocalDpi xmlns:a14="http://schemas.microsoft.com/office/drawing/2010/main" val="0"/>
              </a:ext>
            </a:extLst>
          </a:blip>
          <a:srcRect l="11816" t="75031" r="50396" b="6491"/>
          <a:stretch/>
        </p:blipFill>
        <p:spPr>
          <a:xfrm>
            <a:off x="3158606" y="1943703"/>
            <a:ext cx="5829392" cy="3771900"/>
          </a:xfrm>
          <a:prstGeom prst="ellipse">
            <a:avLst/>
          </a:prstGeom>
          <a:ln>
            <a:noFill/>
          </a:ln>
        </p:spPr>
      </p:pic>
      <p:pic>
        <p:nvPicPr>
          <p:cNvPr id="5" name="Picture 4" descr="A screenshot of a book&#10;&#10;AI-generated content may be incorrect.">
            <a:extLst>
              <a:ext uri="{FF2B5EF4-FFF2-40B4-BE49-F238E27FC236}">
                <a16:creationId xmlns:a16="http://schemas.microsoft.com/office/drawing/2014/main" id="{3493DE7A-8815-FBE9-41DD-502F5CC69239}"/>
              </a:ext>
            </a:extLst>
          </p:cNvPr>
          <p:cNvPicPr>
            <a:picLocks noChangeAspect="1"/>
          </p:cNvPicPr>
          <p:nvPr/>
        </p:nvPicPr>
        <p:blipFill>
          <a:blip r:embed="rId6">
            <a:extLst>
              <a:ext uri="{28A0092B-C50C-407E-A947-70E740481C1C}">
                <a14:useLocalDpi xmlns:a14="http://schemas.microsoft.com/office/drawing/2010/main" val="0"/>
              </a:ext>
            </a:extLst>
          </a:blip>
          <a:srcRect l="11816" t="66437" r="9388" b="5651"/>
          <a:stretch/>
        </p:blipFill>
        <p:spPr>
          <a:xfrm>
            <a:off x="1739730" y="1675189"/>
            <a:ext cx="8850888" cy="4148622"/>
          </a:xfrm>
          <a:prstGeom prst="rect">
            <a:avLst/>
          </a:prstGeom>
          <a:ln>
            <a:noFill/>
          </a:ln>
        </p:spPr>
      </p:pic>
      <p:sp>
        <p:nvSpPr>
          <p:cNvPr id="2" name="object 81">
            <a:extLst>
              <a:ext uri="{FF2B5EF4-FFF2-40B4-BE49-F238E27FC236}">
                <a16:creationId xmlns:a16="http://schemas.microsoft.com/office/drawing/2014/main" id="{909C6CCC-9EF1-37CA-F215-D5EBC17E7D00}"/>
              </a:ext>
            </a:extLst>
          </p:cNvPr>
          <p:cNvSpPr txBox="1"/>
          <p:nvPr/>
        </p:nvSpPr>
        <p:spPr>
          <a:xfrm>
            <a:off x="570689" y="51880"/>
            <a:ext cx="11005226" cy="1128609"/>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Are they noisy?</a:t>
            </a:r>
          </a:p>
          <a:p>
            <a:pPr marL="7714" algn="ctr">
              <a:spcBef>
                <a:spcPts val="61"/>
              </a:spcBef>
            </a:pPr>
            <a:r>
              <a:rPr lang="en-HK" sz="3600" b="1" spc="73" dirty="0">
                <a:latin typeface="Calibri" panose="020F0502020204030204" pitchFamily="34" charset="0"/>
                <a:cs typeface="Calibri"/>
              </a:rPr>
              <a:t>What does Leo tell them? </a:t>
            </a:r>
            <a:endParaRPr lang="en-HK" sz="3600" b="1" spc="73" dirty="0">
              <a:solidFill>
                <a:schemeClr val="tx1"/>
              </a:solidFill>
              <a:latin typeface="Calibri" panose="020F0502020204030204" pitchFamily="34" charset="0"/>
              <a:cs typeface="Calibri"/>
            </a:endParaRPr>
          </a:p>
        </p:txBody>
      </p:sp>
      <p:sp>
        <p:nvSpPr>
          <p:cNvPr id="11" name="Rectangle 6">
            <a:extLst>
              <a:ext uri="{FF2B5EF4-FFF2-40B4-BE49-F238E27FC236}">
                <a16:creationId xmlns:a16="http://schemas.microsoft.com/office/drawing/2014/main" id="{980B0AB0-67D6-DF58-4482-403E8A0A5FDD}"/>
              </a:ext>
            </a:extLst>
          </p:cNvPr>
          <p:cNvSpPr>
            <a:spLocks noChangeArrowheads="1"/>
          </p:cNvSpPr>
          <p:nvPr/>
        </p:nvSpPr>
        <p:spPr bwMode="auto">
          <a:xfrm>
            <a:off x="888830" y="7496175"/>
            <a:ext cx="17018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dirty="0">
                <a:ln>
                  <a:noFill/>
                </a:ln>
                <a:solidFill>
                  <a:schemeClr val="tx1"/>
                </a:solidFill>
                <a:effectLst/>
                <a:latin typeface="Roboto" panose="02000000000000000000" pitchFamily="2"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6D7BEFEA-D544-24C7-E5D7-2AC5D7054028}"/>
                  </a:ext>
                </a:extLst>
              </p14:cNvPr>
              <p14:cNvContentPartPr/>
              <p14:nvPr/>
            </p14:nvContentPartPr>
            <p14:xfrm>
              <a:off x="3746300" y="2336600"/>
              <a:ext cx="2943000" cy="360"/>
            </p14:xfrm>
          </p:contentPart>
        </mc:Choice>
        <mc:Fallback xmlns="">
          <p:pic>
            <p:nvPicPr>
              <p:cNvPr id="3" name="Ink 2">
                <a:extLst>
                  <a:ext uri="{FF2B5EF4-FFF2-40B4-BE49-F238E27FC236}">
                    <a16:creationId xmlns:a16="http://schemas.microsoft.com/office/drawing/2014/main" id="{6D7BEFEA-D544-24C7-E5D7-2AC5D7054028}"/>
                  </a:ext>
                </a:extLst>
              </p:cNvPr>
              <p:cNvPicPr/>
              <p:nvPr/>
            </p:nvPicPr>
            <p:blipFill>
              <a:blip r:embed="rId8"/>
              <a:stretch>
                <a:fillRect/>
              </a:stretch>
            </p:blipFill>
            <p:spPr>
              <a:xfrm>
                <a:off x="3692293" y="2228600"/>
                <a:ext cx="3050653" cy="216000"/>
              </a:xfrm>
              <a:prstGeom prst="rect">
                <a:avLst/>
              </a:prstGeom>
            </p:spPr>
          </p:pic>
        </mc:Fallback>
      </mc:AlternateContent>
      <p:pic>
        <p:nvPicPr>
          <p:cNvPr id="7" name="Graphic 6">
            <a:extLst>
              <a:ext uri="{FF2B5EF4-FFF2-40B4-BE49-F238E27FC236}">
                <a16:creationId xmlns:a16="http://schemas.microsoft.com/office/drawing/2014/main" id="{F6FA5A78-76C1-300E-FAAB-BE665789C66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5287" y="2002256"/>
            <a:ext cx="490537" cy="464719"/>
          </a:xfrm>
          <a:prstGeom prst="rect">
            <a:avLst/>
          </a:prstGeom>
        </p:spPr>
      </p:pic>
      <p:pic>
        <p:nvPicPr>
          <p:cNvPr id="9" name="PLE3E 1B 4a_Reading">
            <a:hlinkClick r:id="" action="ppaction://media"/>
            <a:extLst>
              <a:ext uri="{FF2B5EF4-FFF2-40B4-BE49-F238E27FC236}">
                <a16:creationId xmlns:a16="http://schemas.microsoft.com/office/drawing/2014/main" id="{E3E91305-F4CE-A0DA-3DD1-46EA7FB13BEE}"/>
              </a:ext>
            </a:extLst>
          </p:cNvPr>
          <p:cNvPicPr>
            <a:picLocks noChangeAspect="1"/>
          </p:cNvPicPr>
          <p:nvPr>
            <a:audioFile r:link="rId2"/>
            <p:extLst>
              <p:ext uri="{DAA4B4D4-6D71-4841-9C94-3DE7FCFB9230}">
                <p14:media xmlns:p14="http://schemas.microsoft.com/office/powerpoint/2010/main" r:embed="rId3">
                  <p14:trim st="155777" end="0.4375"/>
                </p14:media>
              </p:ext>
            </p:extLst>
          </p:nvPr>
        </p:nvPicPr>
        <p:blipFill>
          <a:blip r:embed="rId11"/>
          <a:stretch>
            <a:fillRect/>
          </a:stretch>
        </p:blipFill>
        <p:spPr>
          <a:xfrm>
            <a:off x="-569595" y="2023078"/>
            <a:ext cx="406400" cy="406400"/>
          </a:xfrm>
          <a:prstGeom prst="rect">
            <a:avLst/>
          </a:prstGeom>
        </p:spPr>
      </p:pic>
      <p:sp>
        <p:nvSpPr>
          <p:cNvPr id="4" name="Shape 47">
            <a:hlinkClick r:id="rId12" action="ppaction://hlinksldjump"/>
            <a:extLst>
              <a:ext uri="{FF2B5EF4-FFF2-40B4-BE49-F238E27FC236}">
                <a16:creationId xmlns:a16="http://schemas.microsoft.com/office/drawing/2014/main" id="{D5A570D5-8E4A-498B-22A7-64C93C9E4630}"/>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6" name="Shape 45">
            <a:hlinkClick r:id="rId13" action="ppaction://hlinksldjump"/>
            <a:extLst>
              <a:ext uri="{FF2B5EF4-FFF2-40B4-BE49-F238E27FC236}">
                <a16:creationId xmlns:a16="http://schemas.microsoft.com/office/drawing/2014/main" id="{F9836DBE-0015-B605-C827-0F5897BC8060}"/>
              </a:ext>
            </a:extLst>
          </p:cNvPr>
          <p:cNvSpPr/>
          <p:nvPr/>
        </p:nvSpPr>
        <p:spPr>
          <a:xfrm>
            <a:off x="8467150" y="6499225"/>
            <a:ext cx="1152144"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Pre-reading</a:t>
            </a:r>
          </a:p>
        </p:txBody>
      </p:sp>
      <p:sp>
        <p:nvSpPr>
          <p:cNvPr id="8" name="Shape 46">
            <a:hlinkClick r:id="rId14" action="ppaction://hlinksldjump"/>
            <a:extLst>
              <a:ext uri="{FF2B5EF4-FFF2-40B4-BE49-F238E27FC236}">
                <a16:creationId xmlns:a16="http://schemas.microsoft.com/office/drawing/2014/main" id="{8BB4A607-442F-C66F-81E1-9A5FF5BE9A56}"/>
              </a:ext>
            </a:extLst>
          </p:cNvPr>
          <p:cNvSpPr/>
          <p:nvPr/>
        </p:nvSpPr>
        <p:spPr>
          <a:xfrm>
            <a:off x="9668936" y="6499225"/>
            <a:ext cx="1143000"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dirty="0">
                <a:solidFill>
                  <a:prstClr val="white"/>
                </a:solidFill>
                <a:latin typeface="Calibri"/>
                <a:ea typeface="Calibri"/>
                <a:cs typeface="Calibri"/>
                <a:sym typeface="Calibri"/>
              </a:rPr>
              <a:t>Reading</a:t>
            </a:r>
          </a:p>
        </p:txBody>
      </p:sp>
    </p:spTree>
    <p:custDataLst>
      <p:tags r:id="rId1"/>
    </p:custDataLst>
    <p:extLst>
      <p:ext uri="{BB962C8B-B14F-4D97-AF65-F5344CB8AC3E}">
        <p14:creationId xmlns:p14="http://schemas.microsoft.com/office/powerpoint/2010/main" val="406938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0"/>
                                  </p:stCondLst>
                                  <p:childTnLst>
                                    <p:set>
                                      <p:cBhvr>
                                        <p:cTn id="9" dur="1" fill="hold">
                                          <p:stCondLst>
                                            <p:cond delay="0"/>
                                          </p:stCondLst>
                                        </p:cTn>
                                        <p:tgtEl>
                                          <p:spTgt spid="17"/>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63"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9"/>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518" fill="hold"/>
                                        <p:tgtEl>
                                          <p:spTgt spid="9"/>
                                        </p:tgtEl>
                                      </p:cBhvr>
                                    </p:cmd>
                                  </p:childTnLst>
                                </p:cTn>
                              </p:par>
                            </p:childTnLst>
                          </p:cTn>
                        </p:par>
                      </p:childTnLst>
                    </p:cTn>
                  </p:par>
                </p:childTnLst>
              </p:cTn>
              <p:nextCondLst>
                <p:cond evt="onClick" delay="0">
                  <p:tgtEl>
                    <p:spTgt spid="7"/>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75E3B-6006-4A98-6507-B67C80A35ADE}"/>
            </a:ext>
          </a:extLst>
        </p:cNvPr>
        <p:cNvGrpSpPr/>
        <p:nvPr/>
      </p:nvGrpSpPr>
      <p:grpSpPr>
        <a:xfrm>
          <a:off x="0" y="0"/>
          <a:ext cx="0" cy="0"/>
          <a:chOff x="0" y="0"/>
          <a:chExt cx="0" cy="0"/>
        </a:xfrm>
      </p:grpSpPr>
      <p:pic>
        <p:nvPicPr>
          <p:cNvPr id="5" name="Picture 4" descr="A screenshot of a book&#10;&#10;AI-generated content may be incorrect.">
            <a:extLst>
              <a:ext uri="{FF2B5EF4-FFF2-40B4-BE49-F238E27FC236}">
                <a16:creationId xmlns:a16="http://schemas.microsoft.com/office/drawing/2014/main" id="{A9BD5771-0D1C-7063-67D0-714D940314D3}"/>
              </a:ext>
            </a:extLst>
          </p:cNvPr>
          <p:cNvPicPr>
            <a:picLocks noChangeAspect="1"/>
          </p:cNvPicPr>
          <p:nvPr/>
        </p:nvPicPr>
        <p:blipFill>
          <a:blip r:embed="rId4">
            <a:extLst>
              <a:ext uri="{28A0092B-C50C-407E-A947-70E740481C1C}">
                <a14:useLocalDpi xmlns:a14="http://schemas.microsoft.com/office/drawing/2010/main" val="0"/>
              </a:ext>
            </a:extLst>
          </a:blip>
          <a:srcRect l="47659" t="66189" r="9388" b="7447"/>
          <a:stretch/>
        </p:blipFill>
        <p:spPr>
          <a:xfrm>
            <a:off x="2857500" y="1295400"/>
            <a:ext cx="6552018" cy="5321300"/>
          </a:xfrm>
          <a:prstGeom prst="roundRect">
            <a:avLst/>
          </a:prstGeom>
          <a:ln>
            <a:noFill/>
          </a:ln>
        </p:spPr>
      </p:pic>
      <p:sp>
        <p:nvSpPr>
          <p:cNvPr id="2" name="object 81">
            <a:extLst>
              <a:ext uri="{FF2B5EF4-FFF2-40B4-BE49-F238E27FC236}">
                <a16:creationId xmlns:a16="http://schemas.microsoft.com/office/drawing/2014/main" id="{3C742112-4639-39E1-E902-B8D6111508D7}"/>
              </a:ext>
            </a:extLst>
          </p:cNvPr>
          <p:cNvSpPr txBox="1"/>
          <p:nvPr/>
        </p:nvSpPr>
        <p:spPr>
          <a:xfrm>
            <a:off x="570689" y="265240"/>
            <a:ext cx="11005226" cy="561787"/>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When we are quiet, the animals are happy. </a:t>
            </a:r>
            <a:endParaRPr lang="en-HK" sz="3600" b="1" spc="73" dirty="0">
              <a:solidFill>
                <a:schemeClr val="tx1"/>
              </a:solidFill>
              <a:latin typeface="Calibri" panose="020F0502020204030204" pitchFamily="34" charset="0"/>
              <a:cs typeface="Calibri"/>
            </a:endParaRPr>
          </a:p>
        </p:txBody>
      </p:sp>
      <p:sp>
        <p:nvSpPr>
          <p:cNvPr id="11" name="Rectangle 6">
            <a:extLst>
              <a:ext uri="{FF2B5EF4-FFF2-40B4-BE49-F238E27FC236}">
                <a16:creationId xmlns:a16="http://schemas.microsoft.com/office/drawing/2014/main" id="{3A52DC5C-AD8B-7FB6-74C9-64F4C0F7AD23}"/>
              </a:ext>
            </a:extLst>
          </p:cNvPr>
          <p:cNvSpPr>
            <a:spLocks noChangeArrowheads="1"/>
          </p:cNvSpPr>
          <p:nvPr/>
        </p:nvSpPr>
        <p:spPr bwMode="auto">
          <a:xfrm>
            <a:off x="888830" y="7496175"/>
            <a:ext cx="17018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dirty="0">
                <a:ln>
                  <a:noFill/>
                </a:ln>
                <a:solidFill>
                  <a:schemeClr val="tx1"/>
                </a:solidFill>
                <a:effectLst/>
                <a:latin typeface="Roboto" panose="02000000000000000000" pitchFamily="2"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Shape 47">
            <a:hlinkClick r:id="rId5" action="ppaction://hlinksldjump"/>
            <a:extLst>
              <a:ext uri="{FF2B5EF4-FFF2-40B4-BE49-F238E27FC236}">
                <a16:creationId xmlns:a16="http://schemas.microsoft.com/office/drawing/2014/main" id="{185BF876-61CE-9A59-4B5B-CB3F3B903FDE}"/>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4" name="Shape 45">
            <a:hlinkClick r:id="rId6" action="ppaction://hlinksldjump"/>
            <a:extLst>
              <a:ext uri="{FF2B5EF4-FFF2-40B4-BE49-F238E27FC236}">
                <a16:creationId xmlns:a16="http://schemas.microsoft.com/office/drawing/2014/main" id="{68E4425F-8B15-CA56-FF7E-4EFF6066FA55}"/>
              </a:ext>
            </a:extLst>
          </p:cNvPr>
          <p:cNvSpPr/>
          <p:nvPr/>
        </p:nvSpPr>
        <p:spPr>
          <a:xfrm>
            <a:off x="8467150" y="6499225"/>
            <a:ext cx="1152144"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Pre-reading</a:t>
            </a:r>
          </a:p>
        </p:txBody>
      </p:sp>
      <p:sp>
        <p:nvSpPr>
          <p:cNvPr id="6" name="Shape 46">
            <a:hlinkClick r:id="rId7" action="ppaction://hlinksldjump"/>
            <a:extLst>
              <a:ext uri="{FF2B5EF4-FFF2-40B4-BE49-F238E27FC236}">
                <a16:creationId xmlns:a16="http://schemas.microsoft.com/office/drawing/2014/main" id="{42949A19-CE8D-5CC6-AA77-E6A215E4F194}"/>
              </a:ext>
            </a:extLst>
          </p:cNvPr>
          <p:cNvSpPr/>
          <p:nvPr/>
        </p:nvSpPr>
        <p:spPr>
          <a:xfrm>
            <a:off x="9668936" y="6499225"/>
            <a:ext cx="1143000"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dirty="0">
                <a:solidFill>
                  <a:prstClr val="white"/>
                </a:solidFill>
                <a:latin typeface="Calibri"/>
                <a:ea typeface="Calibri"/>
                <a:cs typeface="Calibri"/>
                <a:sym typeface="Calibri"/>
              </a:rPr>
              <a:t>Reading</a:t>
            </a:r>
          </a:p>
        </p:txBody>
      </p:sp>
    </p:spTree>
    <p:custDataLst>
      <p:tags r:id="rId1"/>
    </p:custDataLst>
    <p:extLst>
      <p:ext uri="{BB962C8B-B14F-4D97-AF65-F5344CB8AC3E}">
        <p14:creationId xmlns:p14="http://schemas.microsoft.com/office/powerpoint/2010/main" val="6514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1EF06C-59E5-F7B2-AE35-D8CE7E1ED777}"/>
              </a:ext>
            </a:extLst>
          </p:cNvPr>
          <p:cNvSpPr txBox="1"/>
          <p:nvPr/>
        </p:nvSpPr>
        <p:spPr>
          <a:xfrm>
            <a:off x="3048802" y="2957982"/>
            <a:ext cx="6097604" cy="707886"/>
          </a:xfrm>
          <a:prstGeom prst="rect">
            <a:avLst/>
          </a:prstGeom>
          <a:noFill/>
        </p:spPr>
        <p:txBody>
          <a:bodyPr wrap="square">
            <a:spAutoFit/>
          </a:bodyPr>
          <a:lstStyle/>
          <a:p>
            <a:pPr marL="7714" algn="ctr">
              <a:spcBef>
                <a:spcPts val="61"/>
              </a:spcBef>
            </a:pPr>
            <a:r>
              <a:rPr lang="en-HK" sz="4000" b="1" spc="73" dirty="0">
                <a:solidFill>
                  <a:schemeClr val="tx1"/>
                </a:solidFill>
                <a:cs typeface="Calibri"/>
              </a:rPr>
              <a:t>Let’s recap the story!</a:t>
            </a:r>
          </a:p>
        </p:txBody>
      </p:sp>
      <p:sp>
        <p:nvSpPr>
          <p:cNvPr id="3" name="Shape 47">
            <a:hlinkClick r:id="rId4" action="ppaction://hlinksldjump"/>
            <a:extLst>
              <a:ext uri="{FF2B5EF4-FFF2-40B4-BE49-F238E27FC236}">
                <a16:creationId xmlns:a16="http://schemas.microsoft.com/office/drawing/2014/main" id="{DA7113B1-4C6B-0019-E268-606D781E550A}"/>
              </a:ext>
            </a:extLst>
          </p:cNvPr>
          <p:cNvSpPr/>
          <p:nvPr/>
        </p:nvSpPr>
        <p:spPr>
          <a:xfrm>
            <a:off x="10850648" y="6500813"/>
            <a:ext cx="1321998" cy="357187"/>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dirty="0">
                <a:solidFill>
                  <a:prstClr val="white"/>
                </a:solidFill>
                <a:latin typeface="Calibri"/>
                <a:ea typeface="Calibri"/>
                <a:cs typeface="Calibri"/>
                <a:sym typeface="Calibri"/>
              </a:rPr>
              <a:t>After Reading</a:t>
            </a:r>
          </a:p>
        </p:txBody>
      </p:sp>
      <p:sp>
        <p:nvSpPr>
          <p:cNvPr id="4" name="Shape 45">
            <a:hlinkClick r:id="rId5" action="ppaction://hlinksldjump"/>
            <a:extLst>
              <a:ext uri="{FF2B5EF4-FFF2-40B4-BE49-F238E27FC236}">
                <a16:creationId xmlns:a16="http://schemas.microsoft.com/office/drawing/2014/main" id="{7BCE0BCC-77EF-4B43-FEAA-D9B0230B61ED}"/>
              </a:ext>
            </a:extLst>
          </p:cNvPr>
          <p:cNvSpPr/>
          <p:nvPr/>
        </p:nvSpPr>
        <p:spPr>
          <a:xfrm>
            <a:off x="8467150" y="6499225"/>
            <a:ext cx="1152144"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Pre-reading</a:t>
            </a:r>
          </a:p>
        </p:txBody>
      </p:sp>
      <p:sp>
        <p:nvSpPr>
          <p:cNvPr id="5" name="Shape 46">
            <a:hlinkClick r:id="rId6" action="ppaction://hlinksldjump"/>
            <a:extLst>
              <a:ext uri="{FF2B5EF4-FFF2-40B4-BE49-F238E27FC236}">
                <a16:creationId xmlns:a16="http://schemas.microsoft.com/office/drawing/2014/main" id="{B60779FB-A283-E7C4-7D5E-B00A2F387182}"/>
              </a:ext>
            </a:extLst>
          </p:cNvPr>
          <p:cNvSpPr/>
          <p:nvPr/>
        </p:nvSpPr>
        <p:spPr>
          <a:xfrm>
            <a:off x="9668936" y="6499225"/>
            <a:ext cx="1143000"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Reading</a:t>
            </a:r>
          </a:p>
        </p:txBody>
      </p:sp>
    </p:spTree>
    <p:custDataLst>
      <p:tags r:id="rId1"/>
    </p:custDataLst>
    <p:extLst>
      <p:ext uri="{BB962C8B-B14F-4D97-AF65-F5344CB8AC3E}">
        <p14:creationId xmlns:p14="http://schemas.microsoft.com/office/powerpoint/2010/main" val="32816885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F19A52FC-FC24-B685-44CA-9F175D2E3F47}"/>
              </a:ext>
            </a:extLst>
          </p:cNvPr>
          <p:cNvGrpSpPr/>
          <p:nvPr/>
        </p:nvGrpSpPr>
        <p:grpSpPr>
          <a:xfrm>
            <a:off x="6227808" y="114869"/>
            <a:ext cx="5414184" cy="2690115"/>
            <a:chOff x="5202195" y="114869"/>
            <a:chExt cx="5414184" cy="2690115"/>
          </a:xfrm>
        </p:grpSpPr>
        <p:sp>
          <p:nvSpPr>
            <p:cNvPr id="22" name="Rectangle: Rounded Corners 21">
              <a:extLst>
                <a:ext uri="{FF2B5EF4-FFF2-40B4-BE49-F238E27FC236}">
                  <a16:creationId xmlns:a16="http://schemas.microsoft.com/office/drawing/2014/main" id="{713E9EBF-F9B0-34AC-96CD-E43CC5CAB041}"/>
                </a:ext>
              </a:extLst>
            </p:cNvPr>
            <p:cNvSpPr/>
            <p:nvPr/>
          </p:nvSpPr>
          <p:spPr>
            <a:xfrm>
              <a:off x="5202195" y="420585"/>
              <a:ext cx="5414184" cy="2384399"/>
            </a:xfrm>
            <a:prstGeom prst="roundRect">
              <a:avLst>
                <a:gd name="adj" fmla="val 16873"/>
              </a:avLst>
            </a:prstGeom>
            <a:solidFill>
              <a:srgbClr val="D0F4E5"/>
            </a:solid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23" name="Rectangle: Rounded Corners 22">
              <a:extLst>
                <a:ext uri="{FF2B5EF4-FFF2-40B4-BE49-F238E27FC236}">
                  <a16:creationId xmlns:a16="http://schemas.microsoft.com/office/drawing/2014/main" id="{9EC8AE4F-6002-F302-2AB6-82A22255690F}"/>
                </a:ext>
              </a:extLst>
            </p:cNvPr>
            <p:cNvSpPr/>
            <p:nvPr/>
          </p:nvSpPr>
          <p:spPr>
            <a:xfrm>
              <a:off x="5313951" y="114869"/>
              <a:ext cx="1779104" cy="439698"/>
            </a:xfrm>
            <a:prstGeom prst="roundRect">
              <a:avLst>
                <a:gd name="adj" fmla="val 33791"/>
              </a:avLst>
            </a:prstGeom>
            <a:solidFill>
              <a:schemeClr val="accent6">
                <a:lumMod val="75000"/>
              </a:schemeClr>
            </a:solid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rial Rounded MT Bold" panose="020F0704030504030204" pitchFamily="34" charset="0"/>
                </a:rPr>
                <a:t>Places</a:t>
              </a:r>
              <a:endParaRPr lang="en-HK" sz="2000" dirty="0">
                <a:solidFill>
                  <a:schemeClr val="bg1"/>
                </a:solidFill>
                <a:latin typeface="Arial Rounded MT Bold" panose="020F0704030504030204" pitchFamily="34" charset="0"/>
              </a:endParaRPr>
            </a:p>
          </p:txBody>
        </p:sp>
        <p:pic>
          <p:nvPicPr>
            <p:cNvPr id="24" name="Picture 23" descr="Create a vibrant and engaging graphic organiser for the story 'A Day at the Zoo' using the format: Characters, Places, Beginning, Middle, Ending. Illustrate Leo, his parents, and various zoo animals such as elephants, monkeys, and pandas. Depict the zoo setting with distinct areas: the elephant pond, monkey enclosure, and Giant Panda House. For the Beginning, show Leo and his parents arriving at the zoo on a sunny Sunday. In the Middle, illustrate them observing and counting elephants, monkeys, and pandas, with visual cues for learning facts and following zoo rules, such as not feeding the monkeys and being quiet near the pandas. For the Ending, show Leo and his family happily enjoying their visit, respecting the animals and zoo guidelines. Use cheerful colors, playful cartoon style, and clear labels for each section. The overall mood should be educational, friendly, and suitable for young readers.">
              <a:extLst>
                <a:ext uri="{FF2B5EF4-FFF2-40B4-BE49-F238E27FC236}">
                  <a16:creationId xmlns:a16="http://schemas.microsoft.com/office/drawing/2014/main" id="{70974FCF-2C2E-3B57-E81E-C19ADE9823D3}"/>
                </a:ext>
              </a:extLst>
            </p:cNvPr>
            <p:cNvPicPr>
              <a:picLocks noChangeAspect="1"/>
            </p:cNvPicPr>
            <p:nvPr/>
          </p:nvPicPr>
          <p:blipFill>
            <a:blip r:embed="rId4"/>
            <a:srcRect l="52252" t="9338" r="3526" b="65766"/>
            <a:stretch>
              <a:fillRect/>
            </a:stretch>
          </p:blipFill>
          <p:spPr>
            <a:xfrm>
              <a:off x="5455702" y="738982"/>
              <a:ext cx="3274706" cy="1843579"/>
            </a:xfrm>
            <a:prstGeom prst="rect">
              <a:avLst/>
            </a:prstGeom>
          </p:spPr>
        </p:pic>
        <p:pic>
          <p:nvPicPr>
            <p:cNvPr id="25" name="Picture 24" descr="Create a vibrant and engaging graphic organiser for the story 'A Day at the Zoo' using the format: Characters, Places, Beginning, Middle, Ending. Illustrate Leo, his parents, and various zoo animals such as elephants, monkeys, and pandas. Depict the zoo setting with distinct areas: the elephant pond, monkey enclosure, and Giant Panda House. For the Beginning, show Leo and his parents arriving at the zoo on a sunny Sunday. In the Middle, illustrate them observing and counting elephants, monkeys, and pandas, with visual cues for learning facts and following zoo rules, such as not feeding the monkeys and being quiet near the pandas. For the Ending, show Leo and his family happily enjoying their visit, respecting the animals and zoo guidelines. Use cheerful colors, playful cartoon style, and clear labels for each section. The overall mood should be educational, friendly, and suitable for young readers.">
              <a:extLst>
                <a:ext uri="{FF2B5EF4-FFF2-40B4-BE49-F238E27FC236}">
                  <a16:creationId xmlns:a16="http://schemas.microsoft.com/office/drawing/2014/main" id="{3F5BDC06-8E17-0FDE-2EA1-FF347B72E917}"/>
                </a:ext>
              </a:extLst>
            </p:cNvPr>
            <p:cNvPicPr>
              <a:picLocks noChangeAspect="1"/>
            </p:cNvPicPr>
            <p:nvPr/>
          </p:nvPicPr>
          <p:blipFill>
            <a:blip r:embed="rId4"/>
            <a:srcRect l="73915" t="34131" r="3539" b="40974"/>
            <a:stretch>
              <a:fillRect/>
            </a:stretch>
          </p:blipFill>
          <p:spPr>
            <a:xfrm>
              <a:off x="8911393" y="819344"/>
              <a:ext cx="1524000" cy="1682854"/>
            </a:xfrm>
            <a:prstGeom prst="rect">
              <a:avLst/>
            </a:prstGeom>
          </p:spPr>
        </p:pic>
      </p:grpSp>
      <p:grpSp>
        <p:nvGrpSpPr>
          <p:cNvPr id="28" name="Group 27">
            <a:extLst>
              <a:ext uri="{FF2B5EF4-FFF2-40B4-BE49-F238E27FC236}">
                <a16:creationId xmlns:a16="http://schemas.microsoft.com/office/drawing/2014/main" id="{0290B7C8-7743-FF59-B51C-77305DDF96CF}"/>
              </a:ext>
            </a:extLst>
          </p:cNvPr>
          <p:cNvGrpSpPr/>
          <p:nvPr/>
        </p:nvGrpSpPr>
        <p:grpSpPr>
          <a:xfrm>
            <a:off x="425175" y="105540"/>
            <a:ext cx="4351290" cy="2699445"/>
            <a:chOff x="425175" y="105540"/>
            <a:chExt cx="4351290" cy="2699445"/>
          </a:xfrm>
        </p:grpSpPr>
        <p:sp>
          <p:nvSpPr>
            <p:cNvPr id="2" name="Rectangle: Rounded Corners 1">
              <a:extLst>
                <a:ext uri="{FF2B5EF4-FFF2-40B4-BE49-F238E27FC236}">
                  <a16:creationId xmlns:a16="http://schemas.microsoft.com/office/drawing/2014/main" id="{D7B1E58F-2D8C-ADE7-CAE0-2BCE5B1F4C90}"/>
                </a:ext>
              </a:extLst>
            </p:cNvPr>
            <p:cNvSpPr/>
            <p:nvPr/>
          </p:nvSpPr>
          <p:spPr>
            <a:xfrm>
              <a:off x="550008" y="334719"/>
              <a:ext cx="4194987" cy="2470266"/>
            </a:xfrm>
            <a:prstGeom prst="roundRect">
              <a:avLst>
                <a:gd name="adj" fmla="val 16873"/>
              </a:avLst>
            </a:prstGeom>
            <a:solidFill>
              <a:schemeClr val="accent4">
                <a:lumMod val="20000"/>
                <a:lumOff val="80000"/>
              </a:schemeClr>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4" name="Picture 13">
              <a:extLst>
                <a:ext uri="{FF2B5EF4-FFF2-40B4-BE49-F238E27FC236}">
                  <a16:creationId xmlns:a16="http://schemas.microsoft.com/office/drawing/2014/main" id="{B0176FF8-DB8B-1B5F-4677-707104E10D9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986" b="92754" l="9945" r="89503">
                          <a14:foregroundMark x1="57459" y1="15362" x2="55249" y2="19710"/>
                          <a14:foregroundMark x1="37569" y1="26957" x2="37569" y2="26957"/>
                          <a14:foregroundMark x1="75138" y1="24058" x2="75138" y2="24058"/>
                          <a14:foregroundMark x1="74586" y1="8986" x2="35359" y2="16522"/>
                          <a14:foregroundMark x1="35359" y1="16522" x2="34254" y2="20580"/>
                          <a14:foregroundMark x1="61878" y1="37971" x2="61878" y2="37971"/>
                          <a14:foregroundMark x1="67956" y1="72754" x2="34254" y2="67536"/>
                          <a14:foregroundMark x1="54696" y1="91594" x2="54696" y2="91594"/>
                          <a14:foregroundMark x1="43094" y1="81159" x2="40884" y2="81159"/>
                          <a14:foregroundMark x1="43094" y1="24348" x2="47514" y2="32754"/>
                          <a14:foregroundMark x1="74586" y1="22319" x2="77348" y2="32754"/>
                          <a14:foregroundMark x1="45856" y1="21739" x2="39779" y2="34493"/>
                          <a14:foregroundMark x1="67956" y1="84348" x2="67956" y2="84348"/>
                          <a14:foregroundMark x1="51934" y1="92464" x2="69613" y2="92754"/>
                        </a14:backgroundRemoval>
                      </a14:imgEffect>
                    </a14:imgLayer>
                  </a14:imgProps>
                </a:ext>
              </a:extLst>
            </a:blip>
            <a:srcRect l="-1" r="552" b="49480"/>
            <a:stretch>
              <a:fillRect/>
            </a:stretch>
          </p:blipFill>
          <p:spPr>
            <a:xfrm>
              <a:off x="425175" y="821284"/>
              <a:ext cx="1486208" cy="1439091"/>
            </a:xfrm>
            <a:prstGeom prst="rect">
              <a:avLst/>
            </a:prstGeom>
          </p:spPr>
        </p:pic>
        <p:pic>
          <p:nvPicPr>
            <p:cNvPr id="16" name="Picture 15">
              <a:extLst>
                <a:ext uri="{FF2B5EF4-FFF2-40B4-BE49-F238E27FC236}">
                  <a16:creationId xmlns:a16="http://schemas.microsoft.com/office/drawing/2014/main" id="{627D4681-418A-0AC8-3B4E-ABD5092C48F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828" b="91034" l="3333" r="91667">
                          <a14:foregroundMark x1="22778" y1="89655" x2="31111" y2="20000"/>
                          <a14:foregroundMark x1="31111" y1="20000" x2="80000" y2="49655"/>
                          <a14:foregroundMark x1="80000" y1="49655" x2="82778" y2="75862"/>
                          <a14:foregroundMark x1="55556" y1="12414" x2="76111" y2="28276"/>
                          <a14:foregroundMark x1="24444" y1="17241" x2="7222" y2="77931"/>
                          <a14:foregroundMark x1="62222" y1="20000" x2="87222" y2="68966"/>
                          <a14:foregroundMark x1="87222" y1="68966" x2="85000" y2="75862"/>
                          <a14:foregroundMark x1="40556" y1="5517" x2="78889" y2="12414"/>
                          <a14:foregroundMark x1="56111" y1="86207" x2="56111" y2="86207"/>
                          <a14:foregroundMark x1="56111" y1="88966" x2="56111" y2="88966"/>
                          <a14:foregroundMark x1="55556" y1="89655" x2="55556" y2="89655"/>
                          <a14:foregroundMark x1="52222" y1="89655" x2="65000" y2="84138"/>
                          <a14:foregroundMark x1="50000" y1="8276" x2="92222" y2="68966"/>
                          <a14:foregroundMark x1="92222" y1="68966" x2="85000" y2="86207"/>
                          <a14:foregroundMark x1="48889" y1="91724" x2="67222" y2="88276"/>
                          <a14:foregroundMark x1="76667" y1="23448" x2="82778" y2="53103"/>
                          <a14:foregroundMark x1="3333" y1="75172" x2="12222" y2="83448"/>
                        </a14:backgroundRemoval>
                      </a14:imgEffect>
                    </a14:imgLayer>
                  </a14:imgProps>
                </a:ext>
              </a:extLst>
            </a:blip>
            <a:stretch>
              <a:fillRect/>
            </a:stretch>
          </p:blipFill>
          <p:spPr>
            <a:xfrm>
              <a:off x="1893950" y="950917"/>
              <a:ext cx="1486206" cy="1197221"/>
            </a:xfrm>
            <a:prstGeom prst="rect">
              <a:avLst/>
            </a:prstGeom>
          </p:spPr>
        </p:pic>
        <p:sp>
          <p:nvSpPr>
            <p:cNvPr id="21" name="Rectangle: Rounded Corners 20">
              <a:extLst>
                <a:ext uri="{FF2B5EF4-FFF2-40B4-BE49-F238E27FC236}">
                  <a16:creationId xmlns:a16="http://schemas.microsoft.com/office/drawing/2014/main" id="{670C7E53-F5A6-5915-17A8-ED3FC08952E1}"/>
                </a:ext>
              </a:extLst>
            </p:cNvPr>
            <p:cNvSpPr/>
            <p:nvPr/>
          </p:nvSpPr>
          <p:spPr>
            <a:xfrm>
              <a:off x="710648" y="105540"/>
              <a:ext cx="1779104" cy="439698"/>
            </a:xfrm>
            <a:prstGeom prst="roundRect">
              <a:avLst>
                <a:gd name="adj" fmla="val 33791"/>
              </a:avLst>
            </a:prstGeom>
            <a:solidFill>
              <a:schemeClr val="accent2"/>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Rounded MT Bold" panose="020F0704030504030204" pitchFamily="34" charset="0"/>
                </a:rPr>
                <a:t>Characters</a:t>
              </a:r>
              <a:endParaRPr lang="en-HK" sz="2000" dirty="0">
                <a:solidFill>
                  <a:schemeClr val="tx1"/>
                </a:solidFill>
                <a:latin typeface="Arial Rounded MT Bold" panose="020F0704030504030204" pitchFamily="34" charset="0"/>
              </a:endParaRPr>
            </a:p>
          </p:txBody>
        </p:sp>
        <p:pic>
          <p:nvPicPr>
            <p:cNvPr id="27" name="Picture 26">
              <a:extLst>
                <a:ext uri="{FF2B5EF4-FFF2-40B4-BE49-F238E27FC236}">
                  <a16:creationId xmlns:a16="http://schemas.microsoft.com/office/drawing/2014/main" id="{1B97A157-690E-77BB-A3E0-A34E8F98A1C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986" b="92754" l="9945" r="89503">
                          <a14:foregroundMark x1="57459" y1="15362" x2="55249" y2="19710"/>
                          <a14:foregroundMark x1="37569" y1="26957" x2="37569" y2="26957"/>
                          <a14:foregroundMark x1="75138" y1="24058" x2="75138" y2="24058"/>
                          <a14:foregroundMark x1="74586" y1="8986" x2="35359" y2="16522"/>
                          <a14:foregroundMark x1="35359" y1="16522" x2="34254" y2="20580"/>
                          <a14:foregroundMark x1="61878" y1="37971" x2="61878" y2="37971"/>
                          <a14:foregroundMark x1="67956" y1="72754" x2="34254" y2="67536"/>
                          <a14:foregroundMark x1="54696" y1="91594" x2="54696" y2="91594"/>
                          <a14:foregroundMark x1="43094" y1="81159" x2="40884" y2="81159"/>
                          <a14:foregroundMark x1="43094" y1="24348" x2="47514" y2="32754"/>
                          <a14:foregroundMark x1="74586" y1="22319" x2="77348" y2="32754"/>
                          <a14:foregroundMark x1="45856" y1="21739" x2="39779" y2="34493"/>
                          <a14:foregroundMark x1="67956" y1="84348" x2="67956" y2="84348"/>
                          <a14:foregroundMark x1="51934" y1="92464" x2="69613" y2="92754"/>
                        </a14:backgroundRemoval>
                      </a14:imgEffect>
                    </a14:imgLayer>
                  </a14:imgProps>
                </a:ext>
              </a:extLst>
            </a:blip>
            <a:srcRect l="-1" t="55746" r="-2487"/>
            <a:stretch>
              <a:fillRect/>
            </a:stretch>
          </p:blipFill>
          <p:spPr>
            <a:xfrm>
              <a:off x="3244836" y="1044266"/>
              <a:ext cx="1531629" cy="1260605"/>
            </a:xfrm>
            <a:prstGeom prst="rect">
              <a:avLst/>
            </a:prstGeom>
          </p:spPr>
        </p:pic>
      </p:grpSp>
      <p:grpSp>
        <p:nvGrpSpPr>
          <p:cNvPr id="52" name="Group 51">
            <a:extLst>
              <a:ext uri="{FF2B5EF4-FFF2-40B4-BE49-F238E27FC236}">
                <a16:creationId xmlns:a16="http://schemas.microsoft.com/office/drawing/2014/main" id="{44D7EB83-3966-1351-1E5C-D880B818188F}"/>
              </a:ext>
            </a:extLst>
          </p:cNvPr>
          <p:cNvGrpSpPr/>
          <p:nvPr/>
        </p:nvGrpSpPr>
        <p:grpSpPr>
          <a:xfrm>
            <a:off x="525441" y="3081031"/>
            <a:ext cx="3300974" cy="3171488"/>
            <a:chOff x="525441" y="3081031"/>
            <a:chExt cx="3300974" cy="3171488"/>
          </a:xfrm>
        </p:grpSpPr>
        <p:sp>
          <p:nvSpPr>
            <p:cNvPr id="30" name="Rectangle: Rounded Corners 29">
              <a:extLst>
                <a:ext uri="{FF2B5EF4-FFF2-40B4-BE49-F238E27FC236}">
                  <a16:creationId xmlns:a16="http://schemas.microsoft.com/office/drawing/2014/main" id="{B2B5A191-ECBC-74EB-7B48-522C87B495EC}"/>
                </a:ext>
              </a:extLst>
            </p:cNvPr>
            <p:cNvSpPr/>
            <p:nvPr/>
          </p:nvSpPr>
          <p:spPr>
            <a:xfrm>
              <a:off x="525441" y="3310210"/>
              <a:ext cx="3300974" cy="2942309"/>
            </a:xfrm>
            <a:prstGeom prst="roundRect">
              <a:avLst>
                <a:gd name="adj" fmla="val 16873"/>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33" name="Rectangle: Rounded Corners 32">
              <a:extLst>
                <a:ext uri="{FF2B5EF4-FFF2-40B4-BE49-F238E27FC236}">
                  <a16:creationId xmlns:a16="http://schemas.microsoft.com/office/drawing/2014/main" id="{8D364FB8-06E6-C796-CF76-8F10C6D8336B}"/>
                </a:ext>
              </a:extLst>
            </p:cNvPr>
            <p:cNvSpPr/>
            <p:nvPr/>
          </p:nvSpPr>
          <p:spPr>
            <a:xfrm>
              <a:off x="686080" y="3081031"/>
              <a:ext cx="1779104" cy="439698"/>
            </a:xfrm>
            <a:prstGeom prst="roundRect">
              <a:avLst>
                <a:gd name="adj" fmla="val 33791"/>
              </a:avLst>
            </a:prstGeom>
            <a:solidFill>
              <a:srgbClr val="00B0F0"/>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Rounded MT Bold" panose="020F0704030504030204" pitchFamily="34" charset="0"/>
                </a:rPr>
                <a:t>Beginning</a:t>
              </a:r>
              <a:endParaRPr lang="en-HK" sz="2000" dirty="0">
                <a:solidFill>
                  <a:schemeClr val="tx1"/>
                </a:solidFill>
                <a:latin typeface="Arial Rounded MT Bold" panose="020F0704030504030204" pitchFamily="34" charset="0"/>
              </a:endParaRPr>
            </a:p>
          </p:txBody>
        </p:sp>
        <p:pic>
          <p:nvPicPr>
            <p:cNvPr id="35" name="Picture 34" descr="Create a vibrant and engaging graphic organiser for the story 'A Day at the Zoo' using the format: Characters, Places, Beginning, Middle, Ending. Illustrate Leo, his parents, and various zoo animals such as elephants, monkeys, and pandas. Depict the zoo setting with distinct areas: the elephant pond, monkey enclosure, and Giant Panda House. For the Beginning, show Leo and his parents arriving at the zoo on a sunny Sunday. In the Middle, illustrate them observing and counting elephants, monkeys, and pandas, with visual cues for learning facts and following zoo rules, such as not feeding the monkeys and being quiet near the pandas. For the Ending, show Leo and his family happily enjoying their visit, respecting the animals and zoo guidelines. Use cheerful colors, playful cartoon style, and clear labels for each section. The overall mood should be educational, friendly, and suitable for young readers.">
              <a:extLst>
                <a:ext uri="{FF2B5EF4-FFF2-40B4-BE49-F238E27FC236}">
                  <a16:creationId xmlns:a16="http://schemas.microsoft.com/office/drawing/2014/main" id="{8C66658A-17D5-97B5-78B0-F2EAA4586F5C}"/>
                </a:ext>
              </a:extLst>
            </p:cNvPr>
            <p:cNvPicPr>
              <a:picLocks noChangeAspect="1"/>
            </p:cNvPicPr>
            <p:nvPr/>
          </p:nvPicPr>
          <p:blipFill>
            <a:blip r:embed="rId4"/>
            <a:srcRect l="4549" t="53513" r="53289" b="7568"/>
            <a:stretch>
              <a:fillRect/>
            </a:stretch>
          </p:blipFill>
          <p:spPr>
            <a:xfrm>
              <a:off x="1254779" y="3749908"/>
              <a:ext cx="1668036" cy="1539727"/>
            </a:xfrm>
            <a:prstGeom prst="rect">
              <a:avLst/>
            </a:prstGeom>
          </p:spPr>
        </p:pic>
        <p:sp>
          <p:nvSpPr>
            <p:cNvPr id="37" name="TextBox 36">
              <a:extLst>
                <a:ext uri="{FF2B5EF4-FFF2-40B4-BE49-F238E27FC236}">
                  <a16:creationId xmlns:a16="http://schemas.microsoft.com/office/drawing/2014/main" id="{43E77F42-7E2E-D4B7-7620-264BF99D26CC}"/>
                </a:ext>
              </a:extLst>
            </p:cNvPr>
            <p:cNvSpPr txBox="1"/>
            <p:nvPr/>
          </p:nvSpPr>
          <p:spPr>
            <a:xfrm>
              <a:off x="686080" y="5350767"/>
              <a:ext cx="2885025" cy="646331"/>
            </a:xfrm>
            <a:prstGeom prst="rect">
              <a:avLst/>
            </a:prstGeom>
            <a:noFill/>
          </p:spPr>
          <p:txBody>
            <a:bodyPr wrap="square">
              <a:spAutoFit/>
            </a:bodyPr>
            <a:lstStyle/>
            <a:p>
              <a:pPr algn="l"/>
              <a:r>
                <a:rPr lang="en-HK" b="0" i="0" dirty="0">
                  <a:solidFill>
                    <a:srgbClr val="242424"/>
                  </a:solidFill>
                  <a:effectLst/>
                  <a:latin typeface="Arial Rounded MT Bold" panose="020F0704030504030204" pitchFamily="34" charset="0"/>
                </a:rPr>
                <a:t>Leo goes to the zoo with his parents on Sunday.</a:t>
              </a:r>
            </a:p>
          </p:txBody>
        </p:sp>
      </p:grpSp>
      <p:grpSp>
        <p:nvGrpSpPr>
          <p:cNvPr id="53" name="Group 52">
            <a:extLst>
              <a:ext uri="{FF2B5EF4-FFF2-40B4-BE49-F238E27FC236}">
                <a16:creationId xmlns:a16="http://schemas.microsoft.com/office/drawing/2014/main" id="{D67A7D28-F3B8-379B-C6BA-078152A67F72}"/>
              </a:ext>
            </a:extLst>
          </p:cNvPr>
          <p:cNvGrpSpPr/>
          <p:nvPr/>
        </p:nvGrpSpPr>
        <p:grpSpPr>
          <a:xfrm>
            <a:off x="4077585" y="2992129"/>
            <a:ext cx="3922995" cy="3655806"/>
            <a:chOff x="4077585" y="2992129"/>
            <a:chExt cx="3922995" cy="3655806"/>
          </a:xfrm>
        </p:grpSpPr>
        <p:sp>
          <p:nvSpPr>
            <p:cNvPr id="38" name="Rectangle: Rounded Corners 37">
              <a:extLst>
                <a:ext uri="{FF2B5EF4-FFF2-40B4-BE49-F238E27FC236}">
                  <a16:creationId xmlns:a16="http://schemas.microsoft.com/office/drawing/2014/main" id="{9DF0D202-F154-F2BB-DF6A-21B53189E4A5}"/>
                </a:ext>
              </a:extLst>
            </p:cNvPr>
            <p:cNvSpPr/>
            <p:nvPr/>
          </p:nvSpPr>
          <p:spPr>
            <a:xfrm>
              <a:off x="4077585" y="3263343"/>
              <a:ext cx="3922995" cy="3384592"/>
            </a:xfrm>
            <a:prstGeom prst="roundRect">
              <a:avLst>
                <a:gd name="adj" fmla="val 16873"/>
              </a:avLst>
            </a:prstGeom>
            <a:solidFill>
              <a:srgbClr val="D0F4E5"/>
            </a:solidFill>
            <a:ln w="57150">
              <a:solidFill>
                <a:srgbClr val="FF66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39" name="Rectangle: Rounded Corners 38">
              <a:extLst>
                <a:ext uri="{FF2B5EF4-FFF2-40B4-BE49-F238E27FC236}">
                  <a16:creationId xmlns:a16="http://schemas.microsoft.com/office/drawing/2014/main" id="{07CA19A4-E48E-98BE-87D4-7E10E48ACA70}"/>
                </a:ext>
              </a:extLst>
            </p:cNvPr>
            <p:cNvSpPr/>
            <p:nvPr/>
          </p:nvSpPr>
          <p:spPr>
            <a:xfrm>
              <a:off x="4213653" y="2992129"/>
              <a:ext cx="1779104" cy="439698"/>
            </a:xfrm>
            <a:prstGeom prst="roundRect">
              <a:avLst>
                <a:gd name="adj" fmla="val 33791"/>
              </a:avLst>
            </a:prstGeom>
            <a:solidFill>
              <a:srgbClr val="FF66CC"/>
            </a:solidFill>
            <a:ln w="57150">
              <a:solidFill>
                <a:srgbClr val="FF66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rial Rounded MT Bold" panose="020F0704030504030204" pitchFamily="34" charset="0"/>
                </a:rPr>
                <a:t>Middle</a:t>
              </a:r>
              <a:endParaRPr lang="en-HK" sz="2000" dirty="0">
                <a:solidFill>
                  <a:schemeClr val="bg1"/>
                </a:solidFill>
                <a:latin typeface="Arial Rounded MT Bold" panose="020F0704030504030204" pitchFamily="34" charset="0"/>
              </a:endParaRPr>
            </a:p>
          </p:txBody>
        </p:sp>
        <p:sp>
          <p:nvSpPr>
            <p:cNvPr id="41" name="TextBox 40">
              <a:extLst>
                <a:ext uri="{FF2B5EF4-FFF2-40B4-BE49-F238E27FC236}">
                  <a16:creationId xmlns:a16="http://schemas.microsoft.com/office/drawing/2014/main" id="{C30B589D-7FC6-EF25-5CEB-93EA5E498759}"/>
                </a:ext>
              </a:extLst>
            </p:cNvPr>
            <p:cNvSpPr txBox="1"/>
            <p:nvPr/>
          </p:nvSpPr>
          <p:spPr>
            <a:xfrm>
              <a:off x="4238225" y="4519771"/>
              <a:ext cx="3755457" cy="2031325"/>
            </a:xfrm>
            <a:prstGeom prst="rect">
              <a:avLst/>
            </a:prstGeom>
            <a:noFill/>
          </p:spPr>
          <p:txBody>
            <a:bodyPr wrap="square">
              <a:spAutoFit/>
            </a:bodyPr>
            <a:lstStyle/>
            <a:p>
              <a:pPr algn="l"/>
              <a:r>
                <a:rPr lang="en-HK" dirty="0">
                  <a:solidFill>
                    <a:srgbClr val="242424"/>
                  </a:solidFill>
                  <a:latin typeface="Arial Rounded MT Bold" panose="020F0704030504030204" pitchFamily="34" charset="0"/>
                </a:rPr>
                <a:t>They see elephants, monkeys, and pandas.</a:t>
              </a:r>
            </a:p>
            <a:p>
              <a:pPr algn="l"/>
              <a:r>
                <a:rPr lang="en-HK" dirty="0">
                  <a:solidFill>
                    <a:srgbClr val="242424"/>
                  </a:solidFill>
                  <a:latin typeface="Arial Rounded MT Bold" panose="020F0704030504030204" pitchFamily="34" charset="0"/>
                </a:rPr>
                <a:t>They count the animals and learn interesting facts.</a:t>
              </a:r>
            </a:p>
            <a:p>
              <a:pPr algn="l"/>
              <a:r>
                <a:rPr lang="en-HK" dirty="0">
                  <a:solidFill>
                    <a:srgbClr val="242424"/>
                  </a:solidFill>
                  <a:latin typeface="Arial Rounded MT Bold" panose="020F0704030504030204" pitchFamily="34" charset="0"/>
                </a:rPr>
                <a:t>Leo is reminded not to feed the monkeys and to be quiet near the pandas.</a:t>
              </a:r>
            </a:p>
          </p:txBody>
        </p:sp>
        <p:pic>
          <p:nvPicPr>
            <p:cNvPr id="44" name="Picture 43" descr="A page of a book&#10;&#10;AI-generated content may be incorrect.">
              <a:extLst>
                <a:ext uri="{FF2B5EF4-FFF2-40B4-BE49-F238E27FC236}">
                  <a16:creationId xmlns:a16="http://schemas.microsoft.com/office/drawing/2014/main" id="{4F8F20E4-2ACE-AC6C-0DA3-C5A6FEF86DE2}"/>
                </a:ext>
              </a:extLst>
            </p:cNvPr>
            <p:cNvPicPr>
              <a:picLocks noChangeAspect="1"/>
            </p:cNvPicPr>
            <p:nvPr/>
          </p:nvPicPr>
          <p:blipFill>
            <a:blip r:embed="rId9">
              <a:extLst>
                <a:ext uri="{28A0092B-C50C-407E-A947-70E740481C1C}">
                  <a14:useLocalDpi xmlns:a14="http://schemas.microsoft.com/office/drawing/2010/main" val="0"/>
                </a:ext>
              </a:extLst>
            </a:blip>
            <a:srcRect l="68691" t="83232" r="14948" b="4473"/>
            <a:stretch/>
          </p:blipFill>
          <p:spPr>
            <a:xfrm>
              <a:off x="4368553" y="3473862"/>
              <a:ext cx="1196105" cy="1189788"/>
            </a:xfrm>
            <a:prstGeom prst="ellipse">
              <a:avLst/>
            </a:prstGeom>
            <a:ln>
              <a:noFill/>
            </a:ln>
            <a:effectLst>
              <a:softEdge rad="112500"/>
            </a:effectLst>
          </p:spPr>
        </p:pic>
        <p:pic>
          <p:nvPicPr>
            <p:cNvPr id="46" name="Picture 45">
              <a:extLst>
                <a:ext uri="{FF2B5EF4-FFF2-40B4-BE49-F238E27FC236}">
                  <a16:creationId xmlns:a16="http://schemas.microsoft.com/office/drawing/2014/main" id="{4A5B1396-45C5-5405-4628-031592F308F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 b="95000" l="9402" r="92308">
                          <a14:foregroundMark x1="84615" y1="23000" x2="84615" y2="23000"/>
                          <a14:foregroundMark x1="86325" y1="34000" x2="86325" y2="34000"/>
                          <a14:foregroundMark x1="93162" y1="51000" x2="93162" y2="51000"/>
                          <a14:foregroundMark x1="88889" y1="66000" x2="88889" y2="66000"/>
                          <a14:foregroundMark x1="75214" y1="87000" x2="75214" y2="87000"/>
                          <a14:foregroundMark x1="62393" y1="93000" x2="62393" y2="93000"/>
                          <a14:foregroundMark x1="43590" y1="90000" x2="43590" y2="90000"/>
                          <a14:foregroundMark x1="30769" y1="82000" x2="30769" y2="82000"/>
                          <a14:foregroundMark x1="39316" y1="89000" x2="39316" y2="89000"/>
                          <a14:foregroundMark x1="54701" y1="95000" x2="54701" y2="95000"/>
                          <a14:foregroundMark x1="23077" y1="80000" x2="23077" y2="80000"/>
                          <a14:foregroundMark x1="15385" y1="65000" x2="15385" y2="65000"/>
                          <a14:foregroundMark x1="12821" y1="49000" x2="12821" y2="49000"/>
                          <a14:foregroundMark x1="20513" y1="22000" x2="20513" y2="22000"/>
                          <a14:foregroundMark x1="50427" y1="7000" x2="50427" y2="7000"/>
                          <a14:foregroundMark x1="51282" y1="1000" x2="51282" y2="1000"/>
                          <a14:foregroundMark x1="29915" y1="12000" x2="29915" y2="12000"/>
                          <a14:foregroundMark x1="76923" y1="12000" x2="76923" y2="12000"/>
                        </a14:backgroundRemoval>
                      </a14:imgEffect>
                    </a14:imgLayer>
                  </a14:imgProps>
                </a:ext>
              </a:extLst>
            </a:blip>
            <a:stretch>
              <a:fillRect/>
            </a:stretch>
          </p:blipFill>
          <p:spPr>
            <a:xfrm>
              <a:off x="5508425" y="3548847"/>
              <a:ext cx="1061314" cy="907107"/>
            </a:xfrm>
            <a:prstGeom prst="rect">
              <a:avLst/>
            </a:prstGeom>
          </p:spPr>
        </p:pic>
      </p:grpSp>
      <p:sp>
        <p:nvSpPr>
          <p:cNvPr id="49" name="Rectangle: Rounded Corners 48">
            <a:extLst>
              <a:ext uri="{FF2B5EF4-FFF2-40B4-BE49-F238E27FC236}">
                <a16:creationId xmlns:a16="http://schemas.microsoft.com/office/drawing/2014/main" id="{5DAC927A-0EFE-3450-4BB4-1507D37EA9F0}"/>
              </a:ext>
            </a:extLst>
          </p:cNvPr>
          <p:cNvSpPr/>
          <p:nvPr/>
        </p:nvSpPr>
        <p:spPr>
          <a:xfrm>
            <a:off x="8254146" y="3203743"/>
            <a:ext cx="3226784" cy="3384592"/>
          </a:xfrm>
          <a:prstGeom prst="roundRect">
            <a:avLst>
              <a:gd name="adj" fmla="val 16873"/>
            </a:avLst>
          </a:prstGeom>
          <a:solidFill>
            <a:schemeClr val="accent5">
              <a:lumMod val="20000"/>
              <a:lumOff val="80000"/>
            </a:schemeClr>
          </a:solidFill>
          <a:ln w="57150">
            <a:solidFill>
              <a:srgbClr val="7961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50" name="Rectangle: Rounded Corners 49">
            <a:extLst>
              <a:ext uri="{FF2B5EF4-FFF2-40B4-BE49-F238E27FC236}">
                <a16:creationId xmlns:a16="http://schemas.microsoft.com/office/drawing/2014/main" id="{42EBC299-9DA7-21FC-3958-CCB2BD5A1BE8}"/>
              </a:ext>
            </a:extLst>
          </p:cNvPr>
          <p:cNvSpPr/>
          <p:nvPr/>
        </p:nvSpPr>
        <p:spPr>
          <a:xfrm>
            <a:off x="8390213" y="2932529"/>
            <a:ext cx="1779104" cy="439698"/>
          </a:xfrm>
          <a:prstGeom prst="roundRect">
            <a:avLst>
              <a:gd name="adj" fmla="val 33791"/>
            </a:avLst>
          </a:prstGeom>
          <a:solidFill>
            <a:srgbClr val="7961AA"/>
          </a:solidFill>
          <a:ln w="57150">
            <a:solidFill>
              <a:srgbClr val="7961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rial Rounded MT Bold" panose="020F0704030504030204" pitchFamily="34" charset="0"/>
              </a:rPr>
              <a:t>Ending</a:t>
            </a:r>
            <a:endParaRPr lang="en-HK" sz="2000" dirty="0">
              <a:solidFill>
                <a:schemeClr val="bg1"/>
              </a:solidFill>
              <a:latin typeface="Arial Rounded MT Bold" panose="020F0704030504030204" pitchFamily="34" charset="0"/>
            </a:endParaRPr>
          </a:p>
        </p:txBody>
      </p:sp>
      <p:pic>
        <p:nvPicPr>
          <p:cNvPr id="48" name="Picture 47">
            <a:extLst>
              <a:ext uri="{FF2B5EF4-FFF2-40B4-BE49-F238E27FC236}">
                <a16:creationId xmlns:a16="http://schemas.microsoft.com/office/drawing/2014/main" id="{2F824CC6-C566-D901-1FA3-D8EBFDD570AB}"/>
              </a:ext>
            </a:extLst>
          </p:cNvPr>
          <p:cNvPicPr>
            <a:picLocks noChangeAspect="1"/>
          </p:cNvPicPr>
          <p:nvPr/>
        </p:nvPicPr>
        <p:blipFill>
          <a:blip r:embed="rId12"/>
          <a:stretch>
            <a:fillRect/>
          </a:stretch>
        </p:blipFill>
        <p:spPr>
          <a:xfrm>
            <a:off x="9015405" y="3527997"/>
            <a:ext cx="1704265" cy="1631201"/>
          </a:xfrm>
          <a:prstGeom prst="rect">
            <a:avLst/>
          </a:prstGeom>
        </p:spPr>
      </p:pic>
      <p:sp>
        <p:nvSpPr>
          <p:cNvPr id="51" name="TextBox 50">
            <a:extLst>
              <a:ext uri="{FF2B5EF4-FFF2-40B4-BE49-F238E27FC236}">
                <a16:creationId xmlns:a16="http://schemas.microsoft.com/office/drawing/2014/main" id="{DAC70254-4E14-B698-76DD-09FDC330199F}"/>
              </a:ext>
            </a:extLst>
          </p:cNvPr>
          <p:cNvSpPr txBox="1"/>
          <p:nvPr/>
        </p:nvSpPr>
        <p:spPr>
          <a:xfrm>
            <a:off x="8452410" y="5159198"/>
            <a:ext cx="3028519" cy="1200329"/>
          </a:xfrm>
          <a:prstGeom prst="rect">
            <a:avLst/>
          </a:prstGeom>
          <a:noFill/>
        </p:spPr>
        <p:txBody>
          <a:bodyPr wrap="square">
            <a:spAutoFit/>
          </a:bodyPr>
          <a:lstStyle/>
          <a:p>
            <a:pPr algn="l"/>
            <a:r>
              <a:rPr lang="en-HK" dirty="0">
                <a:solidFill>
                  <a:srgbClr val="242424"/>
                </a:solidFill>
                <a:latin typeface="Arial Rounded MT Bold" panose="020F0704030504030204" pitchFamily="34" charset="0"/>
              </a:rPr>
              <a:t>Leo and his family enjoy their visit by following the zoo rules and respecting the animals.</a:t>
            </a:r>
          </a:p>
        </p:txBody>
      </p:sp>
      <p:sp>
        <p:nvSpPr>
          <p:cNvPr id="54" name="Shape 47">
            <a:hlinkClick r:id="rId13" action="ppaction://hlinksldjump"/>
            <a:extLst>
              <a:ext uri="{FF2B5EF4-FFF2-40B4-BE49-F238E27FC236}">
                <a16:creationId xmlns:a16="http://schemas.microsoft.com/office/drawing/2014/main" id="{332562AC-52B0-B135-378A-3549025FEE77}"/>
              </a:ext>
            </a:extLst>
          </p:cNvPr>
          <p:cNvSpPr/>
          <p:nvPr/>
        </p:nvSpPr>
        <p:spPr>
          <a:xfrm>
            <a:off x="10850648" y="6500813"/>
            <a:ext cx="1321998" cy="357187"/>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dirty="0">
                <a:solidFill>
                  <a:prstClr val="white"/>
                </a:solidFill>
                <a:latin typeface="Calibri"/>
                <a:ea typeface="Calibri"/>
                <a:cs typeface="Calibri"/>
                <a:sym typeface="Calibri"/>
              </a:rPr>
              <a:t>After Reading</a:t>
            </a:r>
          </a:p>
        </p:txBody>
      </p:sp>
      <p:sp>
        <p:nvSpPr>
          <p:cNvPr id="55" name="Shape 45">
            <a:hlinkClick r:id="rId14" action="ppaction://hlinksldjump"/>
            <a:extLst>
              <a:ext uri="{FF2B5EF4-FFF2-40B4-BE49-F238E27FC236}">
                <a16:creationId xmlns:a16="http://schemas.microsoft.com/office/drawing/2014/main" id="{014986AB-64CE-F9FB-E35A-307F7DC2F6A7}"/>
              </a:ext>
            </a:extLst>
          </p:cNvPr>
          <p:cNvSpPr/>
          <p:nvPr/>
        </p:nvSpPr>
        <p:spPr>
          <a:xfrm>
            <a:off x="8467150" y="6499225"/>
            <a:ext cx="1152144"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Pre-reading</a:t>
            </a:r>
          </a:p>
        </p:txBody>
      </p:sp>
      <p:sp>
        <p:nvSpPr>
          <p:cNvPr id="56" name="Shape 46">
            <a:hlinkClick r:id="rId15" action="ppaction://hlinksldjump"/>
            <a:extLst>
              <a:ext uri="{FF2B5EF4-FFF2-40B4-BE49-F238E27FC236}">
                <a16:creationId xmlns:a16="http://schemas.microsoft.com/office/drawing/2014/main" id="{16E8A969-B3E1-CC20-663E-ACF6CF689C31}"/>
              </a:ext>
            </a:extLst>
          </p:cNvPr>
          <p:cNvSpPr/>
          <p:nvPr/>
        </p:nvSpPr>
        <p:spPr>
          <a:xfrm>
            <a:off x="9668936" y="6499225"/>
            <a:ext cx="1143000"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pPr>
            <a:r>
              <a:rPr lang="en-US" sz="1500" spc="-30" dirty="0">
                <a:solidFill>
                  <a:srgbClr val="FF6600"/>
                </a:solidFill>
                <a:latin typeface="Calibri"/>
                <a:ea typeface="Calibri"/>
                <a:cs typeface="Calibri"/>
                <a:sym typeface="Calibri"/>
              </a:rPr>
              <a:t>Reading</a:t>
            </a:r>
          </a:p>
        </p:txBody>
      </p:sp>
    </p:spTree>
    <p:custDataLst>
      <p:tags r:id="rId1"/>
    </p:custDataLst>
    <p:extLst>
      <p:ext uri="{BB962C8B-B14F-4D97-AF65-F5344CB8AC3E}">
        <p14:creationId xmlns:p14="http://schemas.microsoft.com/office/powerpoint/2010/main" val="17933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left)">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wipe(left)">
                                      <p:cBhvr>
                                        <p:cTn id="2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6819219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0B883D7-90A2-40BA-9DFE-88AF3DAF86D6}"/>
              </a:ext>
            </a:extLst>
          </p:cNvPr>
          <p:cNvSpPr txBox="1"/>
          <p:nvPr/>
        </p:nvSpPr>
        <p:spPr>
          <a:xfrm>
            <a:off x="676017" y="609251"/>
            <a:ext cx="10839965" cy="3970318"/>
          </a:xfrm>
          <a:prstGeom prst="rect">
            <a:avLst/>
          </a:prstGeom>
          <a:noFill/>
        </p:spPr>
        <p:txBody>
          <a:bodyPr wrap="square">
            <a:spAutoFit/>
          </a:bodyPr>
          <a:lstStyle/>
          <a:p>
            <a:r>
              <a:rPr lang="en-HK" sz="1400" b="1" dirty="0">
                <a:latin typeface="Calibri" panose="020F0502020204030204" pitchFamily="34" charset="0"/>
              </a:rPr>
              <a:t>Acknowledgements</a:t>
            </a:r>
          </a:p>
          <a:p>
            <a:endParaRPr lang="en-HK" sz="1400" dirty="0">
              <a:latin typeface="Calibri" panose="020F0502020204030204" pitchFamily="34" charset="0"/>
            </a:endParaRPr>
          </a:p>
          <a:p>
            <a:r>
              <a:rPr lang="en-HK" sz="1400" dirty="0">
                <a:latin typeface="Calibri" panose="020F0502020204030204" pitchFamily="34" charset="0"/>
              </a:rPr>
              <a:t>We would like to thank the following organisations and people for permission to use their images and audio:</a:t>
            </a:r>
          </a:p>
          <a:p>
            <a:endParaRPr lang="en-HK" sz="1400" dirty="0">
              <a:latin typeface="Calibri" panose="020F0502020204030204" pitchFamily="34" charset="0"/>
            </a:endParaRPr>
          </a:p>
          <a:p>
            <a:r>
              <a:rPr lang="en-HK" sz="1400" dirty="0" err="1">
                <a:latin typeface="Calibri" panose="020F0502020204030204" pitchFamily="34" charset="0"/>
              </a:rPr>
              <a:t>artisticco</a:t>
            </a:r>
            <a:r>
              <a:rPr lang="en-HK" sz="1400" dirty="0">
                <a:latin typeface="Calibri" panose="020F0502020204030204" pitchFamily="34" charset="0"/>
              </a:rPr>
              <a:t> / stock.adobe.com</a:t>
            </a:r>
          </a:p>
          <a:p>
            <a:r>
              <a:rPr lang="en-HK" sz="1400" dirty="0" err="1">
                <a:latin typeface="Calibri" panose="020F0502020204030204" pitchFamily="34" charset="0"/>
              </a:rPr>
              <a:t>barrirret</a:t>
            </a:r>
            <a:r>
              <a:rPr lang="en-HK" sz="1400" dirty="0">
                <a:latin typeface="Calibri" panose="020F0502020204030204" pitchFamily="34" charset="0"/>
              </a:rPr>
              <a:t> / stock.adobe.com</a:t>
            </a:r>
          </a:p>
          <a:p>
            <a:r>
              <a:rPr lang="en-HK" sz="1400" dirty="0" err="1">
                <a:latin typeface="Calibri" panose="020F0502020204030204" pitchFamily="34" charset="0"/>
              </a:rPr>
              <a:t>Colorfuel</a:t>
            </a:r>
            <a:r>
              <a:rPr lang="en-HK" sz="1400" dirty="0">
                <a:latin typeface="Calibri" panose="020F0502020204030204" pitchFamily="34" charset="0"/>
              </a:rPr>
              <a:t> Studio / stock.adobe.com</a:t>
            </a:r>
          </a:p>
          <a:p>
            <a:r>
              <a:rPr lang="en-HK" sz="1400" dirty="0">
                <a:latin typeface="Calibri" panose="020F0502020204030204" pitchFamily="34" charset="0"/>
              </a:rPr>
              <a:t>Eric </a:t>
            </a:r>
            <a:r>
              <a:rPr lang="en-HK" sz="1400" dirty="0" err="1">
                <a:latin typeface="Calibri" panose="020F0502020204030204" pitchFamily="34" charset="0"/>
              </a:rPr>
              <a:t>Isselée</a:t>
            </a:r>
            <a:r>
              <a:rPr lang="en-HK" sz="1400" dirty="0">
                <a:latin typeface="Calibri" panose="020F0502020204030204" pitchFamily="34" charset="0"/>
              </a:rPr>
              <a:t> / stock.adobe.com</a:t>
            </a:r>
          </a:p>
          <a:p>
            <a:r>
              <a:rPr lang="en-HK" sz="1400" dirty="0" err="1">
                <a:latin typeface="Calibri" panose="020F0502020204030204" pitchFamily="34" charset="0"/>
              </a:rPr>
              <a:t>famveldman</a:t>
            </a:r>
            <a:r>
              <a:rPr lang="en-HK" sz="1400" dirty="0">
                <a:latin typeface="Calibri" panose="020F0502020204030204" pitchFamily="34" charset="0"/>
              </a:rPr>
              <a:t> / stock.adobe.com</a:t>
            </a:r>
          </a:p>
          <a:p>
            <a:r>
              <a:rPr lang="en-HK" sz="1400" dirty="0" err="1">
                <a:latin typeface="Calibri" panose="020F0502020204030204" pitchFamily="34" charset="0"/>
              </a:rPr>
              <a:t>iconicbestiary</a:t>
            </a:r>
            <a:r>
              <a:rPr lang="en-HK" sz="1400" dirty="0">
                <a:latin typeface="Calibri" panose="020F0502020204030204" pitchFamily="34" charset="0"/>
              </a:rPr>
              <a:t> / stock.adobe.com</a:t>
            </a:r>
          </a:p>
          <a:p>
            <a:r>
              <a:rPr lang="en-HK" sz="1400" dirty="0" err="1">
                <a:latin typeface="Calibri" panose="020F0502020204030204" pitchFamily="34" charset="0"/>
              </a:rPr>
              <a:t>Meraupindo</a:t>
            </a:r>
            <a:r>
              <a:rPr lang="en-HK" sz="1400" dirty="0">
                <a:latin typeface="Calibri" panose="020F0502020204030204" pitchFamily="34" charset="0"/>
              </a:rPr>
              <a:t> / Shutterstock</a:t>
            </a:r>
          </a:p>
          <a:p>
            <a:r>
              <a:rPr lang="en-HK" sz="1400" dirty="0" err="1">
                <a:latin typeface="Calibri" panose="020F0502020204030204" pitchFamily="34" charset="0"/>
              </a:rPr>
              <a:t>nicoletaionescu</a:t>
            </a:r>
            <a:r>
              <a:rPr lang="en-HK" sz="1400" dirty="0">
                <a:latin typeface="Calibri" panose="020F0502020204030204" pitchFamily="34" charset="0"/>
              </a:rPr>
              <a:t> / stock.adobe.com</a:t>
            </a:r>
          </a:p>
          <a:p>
            <a:r>
              <a:rPr lang="en-HK" sz="1400" dirty="0" err="1">
                <a:latin typeface="Calibri" panose="020F0502020204030204" pitchFamily="34" charset="0"/>
              </a:rPr>
              <a:t>pernjakovic</a:t>
            </a:r>
            <a:r>
              <a:rPr lang="en-HK" sz="1400" dirty="0">
                <a:latin typeface="Calibri" panose="020F0502020204030204" pitchFamily="34" charset="0"/>
              </a:rPr>
              <a:t> / 123RF</a:t>
            </a:r>
          </a:p>
          <a:p>
            <a:r>
              <a:rPr lang="en-HK" sz="1400" dirty="0">
                <a:latin typeface="Calibri" panose="020F0502020204030204" pitchFamily="34" charset="0"/>
              </a:rPr>
              <a:t>producer / stock.adobe.com</a:t>
            </a:r>
          </a:p>
          <a:p>
            <a:r>
              <a:rPr lang="en-HK" sz="1400" dirty="0">
                <a:latin typeface="Calibri" panose="020F0502020204030204" pitchFamily="34" charset="0"/>
              </a:rPr>
              <a:t>Tony Campbell / stock.adobe.com</a:t>
            </a:r>
          </a:p>
          <a:p>
            <a:r>
              <a:rPr lang="en-HK" sz="1400" dirty="0">
                <a:latin typeface="Calibri" panose="020F0502020204030204" pitchFamily="34" charset="0"/>
              </a:rPr>
              <a:t>Wandering Bear / stock.adobe.com</a:t>
            </a:r>
          </a:p>
          <a:p>
            <a:r>
              <a:rPr lang="az-Cyrl-AZ" sz="1400" dirty="0">
                <a:latin typeface="Calibri" panose="020F0502020204030204" pitchFamily="34" charset="0"/>
              </a:rPr>
              <a:t>Татьяна Шанахина / </a:t>
            </a:r>
            <a:r>
              <a:rPr lang="en-HK" sz="1400" dirty="0">
                <a:latin typeface="Calibri" panose="020F0502020204030204" pitchFamily="34" charset="0"/>
              </a:rPr>
              <a:t>stock.adobe.com</a:t>
            </a:r>
          </a:p>
          <a:p>
            <a:endParaRPr lang="en-HK" sz="1400" dirty="0">
              <a:latin typeface="Calibri" panose="020F0502020204030204" pitchFamily="34" charset="0"/>
            </a:endParaRPr>
          </a:p>
        </p:txBody>
      </p:sp>
    </p:spTree>
    <p:custDataLst>
      <p:tags r:id="rId1"/>
    </p:custDataLst>
    <p:extLst>
      <p:ext uri="{BB962C8B-B14F-4D97-AF65-F5344CB8AC3E}">
        <p14:creationId xmlns:p14="http://schemas.microsoft.com/office/powerpoint/2010/main" val="2404789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DFF"/>
        </a:solidFill>
        <a:effectLst/>
      </p:bgPr>
    </p:bg>
    <p:spTree>
      <p:nvGrpSpPr>
        <p:cNvPr id="1" name="">
          <a:extLst>
            <a:ext uri="{FF2B5EF4-FFF2-40B4-BE49-F238E27FC236}">
              <a16:creationId xmlns:a16="http://schemas.microsoft.com/office/drawing/2014/main" id="{AC0E6FCF-02B9-2B88-487C-90AE33897E3A}"/>
            </a:ext>
          </a:extLst>
        </p:cNvPr>
        <p:cNvGrpSpPr/>
        <p:nvPr/>
      </p:nvGrpSpPr>
      <p:grpSpPr>
        <a:xfrm>
          <a:off x="0" y="0"/>
          <a:ext cx="0" cy="0"/>
          <a:chOff x="0" y="0"/>
          <a:chExt cx="0" cy="0"/>
        </a:xfrm>
      </p:grpSpPr>
      <p:sp>
        <p:nvSpPr>
          <p:cNvPr id="10" name="object 81">
            <a:extLst>
              <a:ext uri="{FF2B5EF4-FFF2-40B4-BE49-F238E27FC236}">
                <a16:creationId xmlns:a16="http://schemas.microsoft.com/office/drawing/2014/main" id="{E01E2360-7AA9-2B8B-3284-B615E4D75F9C}"/>
              </a:ext>
            </a:extLst>
          </p:cNvPr>
          <p:cNvSpPr txBox="1"/>
          <p:nvPr/>
        </p:nvSpPr>
        <p:spPr>
          <a:xfrm>
            <a:off x="570689" y="51880"/>
            <a:ext cx="11005226" cy="1128609"/>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Can you guess?</a:t>
            </a:r>
          </a:p>
          <a:p>
            <a:pPr marL="7714" algn="ctr">
              <a:spcBef>
                <a:spcPts val="61"/>
              </a:spcBef>
            </a:pPr>
            <a:r>
              <a:rPr lang="en-HK" sz="3600" b="1" spc="73" dirty="0">
                <a:latin typeface="Calibri" panose="020F0502020204030204" pitchFamily="34" charset="0"/>
                <a:cs typeface="Calibri"/>
              </a:rPr>
              <a:t>How do you know?</a:t>
            </a:r>
            <a:endParaRPr lang="en-HK" sz="3600" b="1" spc="73" dirty="0">
              <a:solidFill>
                <a:schemeClr val="tx1"/>
              </a:solidFill>
              <a:latin typeface="Calibri" panose="020F0502020204030204" pitchFamily="34" charset="0"/>
              <a:cs typeface="Calibri"/>
            </a:endParaRPr>
          </a:p>
        </p:txBody>
      </p:sp>
      <p:pic>
        <p:nvPicPr>
          <p:cNvPr id="2" name="Picture 1" descr="A page of a book&#10;&#10;AI-generated content may be incorrect.">
            <a:extLst>
              <a:ext uri="{FF2B5EF4-FFF2-40B4-BE49-F238E27FC236}">
                <a16:creationId xmlns:a16="http://schemas.microsoft.com/office/drawing/2014/main" id="{66611567-94B6-608D-E115-CB2D624958CD}"/>
              </a:ext>
            </a:extLst>
          </p:cNvPr>
          <p:cNvPicPr>
            <a:picLocks noChangeAspect="1"/>
          </p:cNvPicPr>
          <p:nvPr/>
        </p:nvPicPr>
        <p:blipFill>
          <a:blip r:embed="rId4">
            <a:extLst>
              <a:ext uri="{28A0092B-C50C-407E-A947-70E740481C1C}">
                <a14:useLocalDpi xmlns:a14="http://schemas.microsoft.com/office/drawing/2010/main" val="0"/>
              </a:ext>
            </a:extLst>
          </a:blip>
          <a:srcRect l="9168" t="12263" r="8510" b="45548"/>
          <a:stretch/>
        </p:blipFill>
        <p:spPr>
          <a:xfrm>
            <a:off x="2380648" y="1299411"/>
            <a:ext cx="7430704" cy="5038825"/>
          </a:xfrm>
          <a:prstGeom prst="rect">
            <a:avLst/>
          </a:prstGeom>
          <a:ln>
            <a:noFill/>
          </a:ln>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2588E0F9-3FDE-A06D-6CD6-F8151DCF98EC}"/>
                  </a:ext>
                </a:extLst>
              </p14:cNvPr>
              <p14:cNvContentPartPr/>
              <p14:nvPr/>
            </p14:nvContentPartPr>
            <p14:xfrm>
              <a:off x="7403800" y="3307080"/>
              <a:ext cx="2255400" cy="2624760"/>
            </p14:xfrm>
          </p:contentPart>
        </mc:Choice>
        <mc:Fallback xmlns="">
          <p:pic>
            <p:nvPicPr>
              <p:cNvPr id="5" name="Ink 4">
                <a:extLst>
                  <a:ext uri="{FF2B5EF4-FFF2-40B4-BE49-F238E27FC236}">
                    <a16:creationId xmlns:a16="http://schemas.microsoft.com/office/drawing/2014/main" id="{2588E0F9-3FDE-A06D-6CD6-F8151DCF98EC}"/>
                  </a:ext>
                </a:extLst>
              </p:cNvPr>
              <p:cNvPicPr/>
              <p:nvPr/>
            </p:nvPicPr>
            <p:blipFill>
              <a:blip r:embed="rId6"/>
              <a:stretch>
                <a:fillRect/>
              </a:stretch>
            </p:blipFill>
            <p:spPr>
              <a:xfrm>
                <a:off x="7397679" y="3300959"/>
                <a:ext cx="2267642" cy="2637002"/>
              </a:xfrm>
              <a:prstGeom prst="rect">
                <a:avLst/>
              </a:prstGeom>
            </p:spPr>
          </p:pic>
        </mc:Fallback>
      </mc:AlternateContent>
      <p:pic>
        <p:nvPicPr>
          <p:cNvPr id="3" name="Picture 2">
            <a:extLst>
              <a:ext uri="{FF2B5EF4-FFF2-40B4-BE49-F238E27FC236}">
                <a16:creationId xmlns:a16="http://schemas.microsoft.com/office/drawing/2014/main" id="{9FD9F7D1-DE2F-1DC8-4EDB-E6E7DFDCAACA}"/>
              </a:ext>
            </a:extLst>
          </p:cNvPr>
          <p:cNvPicPr>
            <a:picLocks noChangeAspect="1"/>
          </p:cNvPicPr>
          <p:nvPr/>
        </p:nvPicPr>
        <p:blipFill>
          <a:blip r:embed="rId7">
            <a:extLst>
              <a:ext uri="{28A0092B-C50C-407E-A947-70E740481C1C}">
                <a14:useLocalDpi xmlns:a14="http://schemas.microsoft.com/office/drawing/2010/main" val="0"/>
              </a:ext>
            </a:extLst>
          </a:blip>
          <a:srcRect l="6758" t="10611" r="1605" b="46447"/>
          <a:stretch>
            <a:fillRect/>
          </a:stretch>
        </p:blipFill>
        <p:spPr>
          <a:xfrm>
            <a:off x="2380648" y="1424763"/>
            <a:ext cx="7430704" cy="4913473"/>
          </a:xfrm>
          <a:prstGeom prst="rect">
            <a:avLst/>
          </a:prstGeom>
          <a:ln>
            <a:noFill/>
          </a:ln>
        </p:spPr>
      </p:pic>
      <p:sp>
        <p:nvSpPr>
          <p:cNvPr id="4" name="Shape 47">
            <a:hlinkClick r:id="rId8" action="ppaction://hlinksldjump"/>
            <a:extLst>
              <a:ext uri="{FF2B5EF4-FFF2-40B4-BE49-F238E27FC236}">
                <a16:creationId xmlns:a16="http://schemas.microsoft.com/office/drawing/2014/main" id="{47C89BB9-A518-AC61-C3CB-4167DDBCDFC0}"/>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6" name="Shape 45">
            <a:hlinkClick r:id="rId9" action="ppaction://hlinksldjump"/>
            <a:extLst>
              <a:ext uri="{FF2B5EF4-FFF2-40B4-BE49-F238E27FC236}">
                <a16:creationId xmlns:a16="http://schemas.microsoft.com/office/drawing/2014/main" id="{D12C57D5-5F2D-7C51-DEB3-96CCA57F2D3E}"/>
              </a:ext>
            </a:extLst>
          </p:cNvPr>
          <p:cNvSpPr/>
          <p:nvPr/>
        </p:nvSpPr>
        <p:spPr>
          <a:xfrm>
            <a:off x="8467150" y="6499225"/>
            <a:ext cx="1152144"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dirty="0">
                <a:solidFill>
                  <a:prstClr val="white"/>
                </a:solidFill>
                <a:latin typeface="Calibri"/>
                <a:ea typeface="Calibri"/>
                <a:cs typeface="Calibri"/>
                <a:sym typeface="Calibri"/>
              </a:rPr>
              <a:t>Pre-reading</a:t>
            </a:r>
          </a:p>
        </p:txBody>
      </p:sp>
      <p:sp>
        <p:nvSpPr>
          <p:cNvPr id="7" name="Shape 46">
            <a:hlinkClick r:id="rId10" action="ppaction://hlinksldjump"/>
            <a:extLst>
              <a:ext uri="{FF2B5EF4-FFF2-40B4-BE49-F238E27FC236}">
                <a16:creationId xmlns:a16="http://schemas.microsoft.com/office/drawing/2014/main" id="{A7738FD7-2418-FCB9-649B-3EB76D7D9DFD}"/>
              </a:ext>
            </a:extLst>
          </p:cNvPr>
          <p:cNvSpPr/>
          <p:nvPr/>
        </p:nvSpPr>
        <p:spPr>
          <a:xfrm>
            <a:off x="9668936" y="6499225"/>
            <a:ext cx="1143000"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dirty="0">
                <a:solidFill>
                  <a:srgbClr val="FF6600"/>
                </a:solidFill>
                <a:latin typeface="Calibri"/>
                <a:ea typeface="Calibri"/>
                <a:cs typeface="Calibri"/>
                <a:sym typeface="Calibri"/>
              </a:rPr>
              <a:t>Reading</a:t>
            </a:r>
          </a:p>
        </p:txBody>
      </p:sp>
    </p:spTree>
    <p:custDataLst>
      <p:tags r:id="rId1"/>
    </p:custDataLst>
    <p:extLst>
      <p:ext uri="{BB962C8B-B14F-4D97-AF65-F5344CB8AC3E}">
        <p14:creationId xmlns:p14="http://schemas.microsoft.com/office/powerpoint/2010/main" val="377160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FDFF"/>
        </a:solidFill>
        <a:effectLst/>
      </p:bgPr>
    </p:bg>
    <p:spTree>
      <p:nvGrpSpPr>
        <p:cNvPr id="1" name="">
          <a:extLst>
            <a:ext uri="{FF2B5EF4-FFF2-40B4-BE49-F238E27FC236}">
              <a16:creationId xmlns:a16="http://schemas.microsoft.com/office/drawing/2014/main" id="{1535702A-EF4D-E496-49D3-B1F2C4D8C8F3}"/>
            </a:ext>
          </a:extLst>
        </p:cNvPr>
        <p:cNvGrpSpPr/>
        <p:nvPr/>
      </p:nvGrpSpPr>
      <p:grpSpPr>
        <a:xfrm>
          <a:off x="0" y="0"/>
          <a:ext cx="0" cy="0"/>
          <a:chOff x="0" y="0"/>
          <a:chExt cx="0" cy="0"/>
        </a:xfrm>
      </p:grpSpPr>
      <p:sp>
        <p:nvSpPr>
          <p:cNvPr id="10" name="object 81">
            <a:extLst>
              <a:ext uri="{FF2B5EF4-FFF2-40B4-BE49-F238E27FC236}">
                <a16:creationId xmlns:a16="http://schemas.microsoft.com/office/drawing/2014/main" id="{50C30D60-06A9-19A8-02FF-1167A3172657}"/>
              </a:ext>
            </a:extLst>
          </p:cNvPr>
          <p:cNvSpPr txBox="1"/>
          <p:nvPr/>
        </p:nvSpPr>
        <p:spPr>
          <a:xfrm>
            <a:off x="570689" y="51880"/>
            <a:ext cx="11005226" cy="1128609"/>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Do you like to go to the zoo? </a:t>
            </a:r>
          </a:p>
          <a:p>
            <a:pPr marL="7714" algn="ctr">
              <a:spcBef>
                <a:spcPts val="61"/>
              </a:spcBef>
            </a:pPr>
            <a:r>
              <a:rPr lang="en-HK" sz="3600" b="1" spc="73" dirty="0">
                <a:latin typeface="Calibri" panose="020F0502020204030204" pitchFamily="34" charset="0"/>
                <a:cs typeface="Calibri"/>
              </a:rPr>
              <a:t>What animals can we see there? </a:t>
            </a:r>
            <a:endParaRPr lang="en-HK" sz="3600" b="1" spc="73" dirty="0">
              <a:solidFill>
                <a:schemeClr val="tx1"/>
              </a:solidFill>
              <a:latin typeface="Calibri" panose="020F0502020204030204" pitchFamily="34" charset="0"/>
              <a:cs typeface="Calibri"/>
            </a:endParaRPr>
          </a:p>
        </p:txBody>
      </p:sp>
      <p:pic>
        <p:nvPicPr>
          <p:cNvPr id="1026" name="Picture 2">
            <a:extLst>
              <a:ext uri="{FF2B5EF4-FFF2-40B4-BE49-F238E27FC236}">
                <a16:creationId xmlns:a16="http://schemas.microsoft.com/office/drawing/2014/main" id="{993E4AE7-C3B3-2382-849E-C5A161C8BB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681037" y="1586711"/>
            <a:ext cx="7050104" cy="4700069"/>
          </a:xfrm>
          <a:prstGeom prst="rect">
            <a:avLst/>
          </a:prstGeom>
          <a:noFill/>
          <a:extLst>
            <a:ext uri="{909E8E84-426E-40DD-AFC4-6F175D3DCCD1}">
              <a14:hiddenFill xmlns:a14="http://schemas.microsoft.com/office/drawing/2010/main">
                <a:solidFill>
                  <a:srgbClr val="FFFFFF"/>
                </a:solidFill>
              </a14:hiddenFill>
            </a:ext>
          </a:extLst>
        </p:spPr>
      </p:pic>
      <p:sp>
        <p:nvSpPr>
          <p:cNvPr id="2" name="Shape 47">
            <a:hlinkClick r:id="rId5" action="ppaction://hlinksldjump"/>
            <a:extLst>
              <a:ext uri="{FF2B5EF4-FFF2-40B4-BE49-F238E27FC236}">
                <a16:creationId xmlns:a16="http://schemas.microsoft.com/office/drawing/2014/main" id="{2B416A07-1BA4-84E2-25DE-74B585B50608}"/>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3" name="Shape 45">
            <a:hlinkClick r:id="rId6" action="ppaction://hlinksldjump"/>
            <a:extLst>
              <a:ext uri="{FF2B5EF4-FFF2-40B4-BE49-F238E27FC236}">
                <a16:creationId xmlns:a16="http://schemas.microsoft.com/office/drawing/2014/main" id="{9B5A3D7A-1D33-597E-533C-D8C0122D5516}"/>
              </a:ext>
            </a:extLst>
          </p:cNvPr>
          <p:cNvSpPr/>
          <p:nvPr/>
        </p:nvSpPr>
        <p:spPr>
          <a:xfrm>
            <a:off x="8467150" y="6499225"/>
            <a:ext cx="1152144"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dirty="0">
                <a:solidFill>
                  <a:prstClr val="white"/>
                </a:solidFill>
                <a:latin typeface="Calibri"/>
                <a:ea typeface="Calibri"/>
                <a:cs typeface="Calibri"/>
                <a:sym typeface="Calibri"/>
              </a:rPr>
              <a:t>Pre-reading</a:t>
            </a:r>
          </a:p>
        </p:txBody>
      </p:sp>
      <p:sp>
        <p:nvSpPr>
          <p:cNvPr id="4" name="Shape 46">
            <a:hlinkClick r:id="rId7" action="ppaction://hlinksldjump"/>
            <a:extLst>
              <a:ext uri="{FF2B5EF4-FFF2-40B4-BE49-F238E27FC236}">
                <a16:creationId xmlns:a16="http://schemas.microsoft.com/office/drawing/2014/main" id="{671FAE9E-4CFD-8F50-DA2F-24E1F2143E0E}"/>
              </a:ext>
            </a:extLst>
          </p:cNvPr>
          <p:cNvSpPr/>
          <p:nvPr/>
        </p:nvSpPr>
        <p:spPr>
          <a:xfrm>
            <a:off x="9668936" y="6499225"/>
            <a:ext cx="1143000"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dirty="0">
                <a:solidFill>
                  <a:srgbClr val="FF6600"/>
                </a:solidFill>
                <a:latin typeface="Calibri"/>
                <a:ea typeface="Calibri"/>
                <a:cs typeface="Calibri"/>
                <a:sym typeface="Calibri"/>
              </a:rPr>
              <a:t>Reading</a:t>
            </a:r>
          </a:p>
        </p:txBody>
      </p:sp>
    </p:spTree>
    <p:custDataLst>
      <p:tags r:id="rId1"/>
    </p:custDataLst>
    <p:extLst>
      <p:ext uri="{BB962C8B-B14F-4D97-AF65-F5344CB8AC3E}">
        <p14:creationId xmlns:p14="http://schemas.microsoft.com/office/powerpoint/2010/main" val="108398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DFF"/>
        </a:solidFill>
        <a:effectLst/>
      </p:bgPr>
    </p:bg>
    <p:spTree>
      <p:nvGrpSpPr>
        <p:cNvPr id="1" name="">
          <a:extLst>
            <a:ext uri="{FF2B5EF4-FFF2-40B4-BE49-F238E27FC236}">
              <a16:creationId xmlns:a16="http://schemas.microsoft.com/office/drawing/2014/main" id="{1F5B11AF-0786-27AF-8C3A-814C9D79E7B7}"/>
            </a:ext>
          </a:extLst>
        </p:cNvPr>
        <p:cNvGrpSpPr/>
        <p:nvPr/>
      </p:nvGrpSpPr>
      <p:grpSpPr>
        <a:xfrm>
          <a:off x="0" y="0"/>
          <a:ext cx="0" cy="0"/>
          <a:chOff x="0" y="0"/>
          <a:chExt cx="0" cy="0"/>
        </a:xfrm>
      </p:grpSpPr>
      <p:sp>
        <p:nvSpPr>
          <p:cNvPr id="10" name="object 81">
            <a:extLst>
              <a:ext uri="{FF2B5EF4-FFF2-40B4-BE49-F238E27FC236}">
                <a16:creationId xmlns:a16="http://schemas.microsoft.com/office/drawing/2014/main" id="{5F740555-8170-6FB3-C497-FD6F068D07C4}"/>
              </a:ext>
            </a:extLst>
          </p:cNvPr>
          <p:cNvSpPr txBox="1"/>
          <p:nvPr/>
        </p:nvSpPr>
        <p:spPr>
          <a:xfrm>
            <a:off x="570689" y="324258"/>
            <a:ext cx="11005226" cy="561787"/>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Are there any rules at the zoo?</a:t>
            </a:r>
          </a:p>
        </p:txBody>
      </p:sp>
      <p:pic>
        <p:nvPicPr>
          <p:cNvPr id="2050" name="Picture 2">
            <a:extLst>
              <a:ext uri="{FF2B5EF4-FFF2-40B4-BE49-F238E27FC236}">
                <a16:creationId xmlns:a16="http://schemas.microsoft.com/office/drawing/2014/main" id="{C8FCE775-C2B1-42F8-46D9-C9320F13C5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351534" y="1342458"/>
            <a:ext cx="7443536" cy="4962357"/>
          </a:xfrm>
          <a:prstGeom prst="rect">
            <a:avLst/>
          </a:prstGeom>
          <a:noFill/>
          <a:extLst>
            <a:ext uri="{909E8E84-426E-40DD-AFC4-6F175D3DCCD1}">
              <a14:hiddenFill xmlns:a14="http://schemas.microsoft.com/office/drawing/2010/main">
                <a:solidFill>
                  <a:srgbClr val="FFFFFF"/>
                </a:solidFill>
              </a14:hiddenFill>
            </a:ext>
          </a:extLst>
        </p:spPr>
      </p:pic>
      <p:sp>
        <p:nvSpPr>
          <p:cNvPr id="2" name="Shape 47">
            <a:hlinkClick r:id="rId5" action="ppaction://hlinksldjump"/>
            <a:extLst>
              <a:ext uri="{FF2B5EF4-FFF2-40B4-BE49-F238E27FC236}">
                <a16:creationId xmlns:a16="http://schemas.microsoft.com/office/drawing/2014/main" id="{A13696C2-C875-F6FD-7E9F-0227A259EA51}"/>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3" name="Shape 45">
            <a:hlinkClick r:id="rId6" action="ppaction://hlinksldjump"/>
            <a:extLst>
              <a:ext uri="{FF2B5EF4-FFF2-40B4-BE49-F238E27FC236}">
                <a16:creationId xmlns:a16="http://schemas.microsoft.com/office/drawing/2014/main" id="{9147495F-35B9-D5A9-D564-CA596477B365}"/>
              </a:ext>
            </a:extLst>
          </p:cNvPr>
          <p:cNvSpPr/>
          <p:nvPr/>
        </p:nvSpPr>
        <p:spPr>
          <a:xfrm>
            <a:off x="8467150" y="6499225"/>
            <a:ext cx="1152144"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dirty="0">
                <a:solidFill>
                  <a:prstClr val="white"/>
                </a:solidFill>
                <a:latin typeface="Calibri"/>
                <a:ea typeface="Calibri"/>
                <a:cs typeface="Calibri"/>
                <a:sym typeface="Calibri"/>
              </a:rPr>
              <a:t>Pre-reading</a:t>
            </a:r>
          </a:p>
        </p:txBody>
      </p:sp>
      <p:sp>
        <p:nvSpPr>
          <p:cNvPr id="4" name="Shape 46">
            <a:hlinkClick r:id="rId7" action="ppaction://hlinksldjump"/>
            <a:extLst>
              <a:ext uri="{FF2B5EF4-FFF2-40B4-BE49-F238E27FC236}">
                <a16:creationId xmlns:a16="http://schemas.microsoft.com/office/drawing/2014/main" id="{081E02A1-5065-5AD5-6665-D6F8BD1D6DEA}"/>
              </a:ext>
            </a:extLst>
          </p:cNvPr>
          <p:cNvSpPr/>
          <p:nvPr/>
        </p:nvSpPr>
        <p:spPr>
          <a:xfrm>
            <a:off x="9668936" y="6499225"/>
            <a:ext cx="1143000"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dirty="0">
                <a:solidFill>
                  <a:srgbClr val="FF6600"/>
                </a:solidFill>
                <a:latin typeface="Calibri"/>
                <a:ea typeface="Calibri"/>
                <a:cs typeface="Calibri"/>
                <a:sym typeface="Calibri"/>
              </a:rPr>
              <a:t>Reading</a:t>
            </a:r>
          </a:p>
        </p:txBody>
      </p:sp>
    </p:spTree>
    <p:custDataLst>
      <p:tags r:id="rId1"/>
    </p:custDataLst>
    <p:extLst>
      <p:ext uri="{BB962C8B-B14F-4D97-AF65-F5344CB8AC3E}">
        <p14:creationId xmlns:p14="http://schemas.microsoft.com/office/powerpoint/2010/main" val="1403020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DFF"/>
        </a:solidFill>
        <a:effectLst/>
      </p:bgPr>
    </p:bg>
    <p:spTree>
      <p:nvGrpSpPr>
        <p:cNvPr id="1" name="">
          <a:extLst>
            <a:ext uri="{FF2B5EF4-FFF2-40B4-BE49-F238E27FC236}">
              <a16:creationId xmlns:a16="http://schemas.microsoft.com/office/drawing/2014/main" id="{B9143B0C-C648-3457-7106-1272FC0F1697}"/>
            </a:ext>
          </a:extLst>
        </p:cNvPr>
        <p:cNvGrpSpPr/>
        <p:nvPr/>
      </p:nvGrpSpPr>
      <p:grpSpPr>
        <a:xfrm>
          <a:off x="0" y="0"/>
          <a:ext cx="0" cy="0"/>
          <a:chOff x="0" y="0"/>
          <a:chExt cx="0" cy="0"/>
        </a:xfrm>
      </p:grpSpPr>
      <p:sp>
        <p:nvSpPr>
          <p:cNvPr id="10" name="object 81">
            <a:extLst>
              <a:ext uri="{FF2B5EF4-FFF2-40B4-BE49-F238E27FC236}">
                <a16:creationId xmlns:a16="http://schemas.microsoft.com/office/drawing/2014/main" id="{5F383965-5236-BF96-DD92-D622296A7B18}"/>
              </a:ext>
            </a:extLst>
          </p:cNvPr>
          <p:cNvSpPr txBox="1"/>
          <p:nvPr/>
        </p:nvSpPr>
        <p:spPr>
          <a:xfrm>
            <a:off x="570689" y="51880"/>
            <a:ext cx="11005226" cy="1128609"/>
          </a:xfrm>
          <a:prstGeom prst="rect">
            <a:avLst/>
          </a:prstGeom>
        </p:spPr>
        <p:txBody>
          <a:bodyPr vert="horz" wrap="square" lIns="0" tIns="7714" rIns="0" bIns="0" rtlCol="0">
            <a:spAutoFit/>
          </a:bodyPr>
          <a:lstStyle/>
          <a:p>
            <a:pPr marL="7714" algn="ctr">
              <a:spcBef>
                <a:spcPts val="61"/>
              </a:spcBef>
            </a:pPr>
            <a:r>
              <a:rPr lang="en-HK" sz="3600" b="1" spc="73" dirty="0">
                <a:latin typeface="Calibri" panose="020F0502020204030204" pitchFamily="34" charset="0"/>
                <a:cs typeface="Calibri"/>
              </a:rPr>
              <a:t>Can you give the animals food? </a:t>
            </a:r>
          </a:p>
          <a:p>
            <a:pPr marL="7714" algn="ctr">
              <a:spcBef>
                <a:spcPts val="61"/>
              </a:spcBef>
            </a:pPr>
            <a:r>
              <a:rPr lang="en-HK" sz="3600" b="1" spc="73" dirty="0">
                <a:latin typeface="Calibri" panose="020F0502020204030204" pitchFamily="34" charset="0"/>
                <a:cs typeface="Calibri"/>
              </a:rPr>
              <a:t>Can you shout at the animals?</a:t>
            </a:r>
            <a:endParaRPr lang="en-HK" sz="3600" b="1" spc="73" dirty="0">
              <a:solidFill>
                <a:schemeClr val="tx1"/>
              </a:solidFill>
              <a:latin typeface="Calibri" panose="020F0502020204030204" pitchFamily="34" charset="0"/>
              <a:cs typeface="Calibri"/>
            </a:endParaRPr>
          </a:p>
        </p:txBody>
      </p:sp>
      <p:pic>
        <p:nvPicPr>
          <p:cNvPr id="3074" name="Picture 2">
            <a:extLst>
              <a:ext uri="{FF2B5EF4-FFF2-40B4-BE49-F238E27FC236}">
                <a16:creationId xmlns:a16="http://schemas.microsoft.com/office/drawing/2014/main" id="{8D08DB96-3062-63BD-2AE5-B311A6441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019149" y="1545606"/>
            <a:ext cx="4153702" cy="4984442"/>
          </a:xfrm>
          <a:prstGeom prst="rect">
            <a:avLst/>
          </a:prstGeom>
          <a:noFill/>
          <a:extLst>
            <a:ext uri="{909E8E84-426E-40DD-AFC4-6F175D3DCCD1}">
              <a14:hiddenFill xmlns:a14="http://schemas.microsoft.com/office/drawing/2010/main">
                <a:solidFill>
                  <a:srgbClr val="FFFFFF"/>
                </a:solidFill>
              </a14:hiddenFill>
            </a:ext>
          </a:extLst>
        </p:spPr>
      </p:pic>
      <p:sp>
        <p:nvSpPr>
          <p:cNvPr id="2" name="Shape 47">
            <a:hlinkClick r:id="rId5" action="ppaction://hlinksldjump"/>
            <a:extLst>
              <a:ext uri="{FF2B5EF4-FFF2-40B4-BE49-F238E27FC236}">
                <a16:creationId xmlns:a16="http://schemas.microsoft.com/office/drawing/2014/main" id="{8CF65CA3-118A-3A89-DC38-A3BC3E595999}"/>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3" name="Shape 45">
            <a:hlinkClick r:id="rId6" action="ppaction://hlinksldjump"/>
            <a:extLst>
              <a:ext uri="{FF2B5EF4-FFF2-40B4-BE49-F238E27FC236}">
                <a16:creationId xmlns:a16="http://schemas.microsoft.com/office/drawing/2014/main" id="{19EFC09E-0CD8-4857-918B-8C5E6EA889D4}"/>
              </a:ext>
            </a:extLst>
          </p:cNvPr>
          <p:cNvSpPr/>
          <p:nvPr/>
        </p:nvSpPr>
        <p:spPr>
          <a:xfrm>
            <a:off x="8467150" y="6499225"/>
            <a:ext cx="1152144"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dirty="0">
                <a:solidFill>
                  <a:prstClr val="white"/>
                </a:solidFill>
                <a:latin typeface="Calibri"/>
                <a:ea typeface="Calibri"/>
                <a:cs typeface="Calibri"/>
                <a:sym typeface="Calibri"/>
              </a:rPr>
              <a:t>Pre-reading</a:t>
            </a:r>
          </a:p>
        </p:txBody>
      </p:sp>
      <p:sp>
        <p:nvSpPr>
          <p:cNvPr id="4" name="Shape 46">
            <a:hlinkClick r:id="rId7" action="ppaction://hlinksldjump"/>
            <a:extLst>
              <a:ext uri="{FF2B5EF4-FFF2-40B4-BE49-F238E27FC236}">
                <a16:creationId xmlns:a16="http://schemas.microsoft.com/office/drawing/2014/main" id="{424D4D8E-A13F-421E-BAE3-D8994A84ABF5}"/>
              </a:ext>
            </a:extLst>
          </p:cNvPr>
          <p:cNvSpPr/>
          <p:nvPr/>
        </p:nvSpPr>
        <p:spPr>
          <a:xfrm>
            <a:off x="9668936" y="6499225"/>
            <a:ext cx="1143000"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dirty="0">
                <a:solidFill>
                  <a:srgbClr val="FF6600"/>
                </a:solidFill>
                <a:latin typeface="Calibri"/>
                <a:ea typeface="Calibri"/>
                <a:cs typeface="Calibri"/>
                <a:sym typeface="Calibri"/>
              </a:rPr>
              <a:t>Reading</a:t>
            </a:r>
          </a:p>
        </p:txBody>
      </p:sp>
    </p:spTree>
    <p:custDataLst>
      <p:tags r:id="rId1"/>
    </p:custDataLst>
    <p:extLst>
      <p:ext uri="{BB962C8B-B14F-4D97-AF65-F5344CB8AC3E}">
        <p14:creationId xmlns:p14="http://schemas.microsoft.com/office/powerpoint/2010/main" val="2618570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DFF"/>
        </a:solidFill>
        <a:effectLst/>
      </p:bgPr>
    </p:bg>
    <p:spTree>
      <p:nvGrpSpPr>
        <p:cNvPr id="1" name="">
          <a:extLst>
            <a:ext uri="{FF2B5EF4-FFF2-40B4-BE49-F238E27FC236}">
              <a16:creationId xmlns:a16="http://schemas.microsoft.com/office/drawing/2014/main" id="{6B0CA7DB-69FC-1D71-87DF-1FD536D66CE8}"/>
            </a:ext>
          </a:extLst>
        </p:cNvPr>
        <p:cNvGrpSpPr/>
        <p:nvPr/>
      </p:nvGrpSpPr>
      <p:grpSpPr>
        <a:xfrm>
          <a:off x="0" y="0"/>
          <a:ext cx="0" cy="0"/>
          <a:chOff x="0" y="0"/>
          <a:chExt cx="0" cy="0"/>
        </a:xfrm>
      </p:grpSpPr>
      <p:sp>
        <p:nvSpPr>
          <p:cNvPr id="10" name="object 81">
            <a:extLst>
              <a:ext uri="{FF2B5EF4-FFF2-40B4-BE49-F238E27FC236}">
                <a16:creationId xmlns:a16="http://schemas.microsoft.com/office/drawing/2014/main" id="{46FDCE42-6D17-D3AF-5C94-70791984567C}"/>
              </a:ext>
            </a:extLst>
          </p:cNvPr>
          <p:cNvSpPr txBox="1"/>
          <p:nvPr/>
        </p:nvSpPr>
        <p:spPr>
          <a:xfrm>
            <a:off x="417028" y="51880"/>
            <a:ext cx="11373919" cy="1128609"/>
          </a:xfrm>
          <a:prstGeom prst="rect">
            <a:avLst/>
          </a:prstGeom>
        </p:spPr>
        <p:txBody>
          <a:bodyPr vert="horz" wrap="square" lIns="0" tIns="7714" rIns="0" bIns="0" rtlCol="0">
            <a:spAutoFit/>
          </a:bodyPr>
          <a:lstStyle/>
          <a:p>
            <a:pPr marL="7714" algn="ctr">
              <a:spcBef>
                <a:spcPts val="61"/>
              </a:spcBef>
            </a:pPr>
            <a:r>
              <a:rPr lang="en-HK" sz="3600" b="1" spc="73" dirty="0">
                <a:solidFill>
                  <a:schemeClr val="tx1"/>
                </a:solidFill>
                <a:latin typeface="Calibri" panose="020F0502020204030204" pitchFamily="34" charset="0"/>
                <a:cs typeface="Calibri"/>
              </a:rPr>
              <a:t>In this story, Leo learns about some rules at the zoo. </a:t>
            </a:r>
          </a:p>
          <a:p>
            <a:pPr marL="7714" algn="ctr">
              <a:spcBef>
                <a:spcPts val="61"/>
              </a:spcBef>
            </a:pPr>
            <a:r>
              <a:rPr lang="en-HK" sz="3600" b="1" spc="73" dirty="0">
                <a:solidFill>
                  <a:schemeClr val="tx1"/>
                </a:solidFill>
                <a:latin typeface="Calibri" panose="020F0502020204030204" pitchFamily="34" charset="0"/>
                <a:cs typeface="Calibri"/>
              </a:rPr>
              <a:t>Before we read, let’s look at the story! </a:t>
            </a:r>
          </a:p>
        </p:txBody>
      </p:sp>
      <p:grpSp>
        <p:nvGrpSpPr>
          <p:cNvPr id="2" name="Group 1">
            <a:extLst>
              <a:ext uri="{FF2B5EF4-FFF2-40B4-BE49-F238E27FC236}">
                <a16:creationId xmlns:a16="http://schemas.microsoft.com/office/drawing/2014/main" id="{4984DE93-655B-35AC-6FFB-411DDA025ACA}"/>
              </a:ext>
            </a:extLst>
          </p:cNvPr>
          <p:cNvGrpSpPr/>
          <p:nvPr/>
        </p:nvGrpSpPr>
        <p:grpSpPr>
          <a:xfrm>
            <a:off x="2160308" y="1341120"/>
            <a:ext cx="7825987" cy="5455921"/>
            <a:chOff x="2400300" y="1148080"/>
            <a:chExt cx="7825987" cy="5455921"/>
          </a:xfrm>
        </p:grpSpPr>
        <p:pic>
          <p:nvPicPr>
            <p:cNvPr id="3" name="Picture 2">
              <a:extLst>
                <a:ext uri="{FF2B5EF4-FFF2-40B4-BE49-F238E27FC236}">
                  <a16:creationId xmlns:a16="http://schemas.microsoft.com/office/drawing/2014/main" id="{92BA6B8D-860C-F2D5-F03F-53768577EBD0}"/>
                </a:ext>
              </a:extLst>
            </p:cNvPr>
            <p:cNvPicPr>
              <a:picLocks noChangeAspect="1"/>
            </p:cNvPicPr>
            <p:nvPr/>
          </p:nvPicPr>
          <p:blipFill>
            <a:blip r:embed="rId4">
              <a:extLst>
                <a:ext uri="{28A0092B-C50C-407E-A947-70E740481C1C}">
                  <a14:useLocalDpi xmlns:a14="http://schemas.microsoft.com/office/drawing/2010/main" val="0"/>
                </a:ext>
              </a:extLst>
            </a:blip>
            <a:srcRect t="-254" b="2152"/>
            <a:stretch>
              <a:fillRect/>
            </a:stretch>
          </p:blipFill>
          <p:spPr>
            <a:xfrm>
              <a:off x="2400300" y="1148080"/>
              <a:ext cx="3892772" cy="5385647"/>
            </a:xfrm>
            <a:prstGeom prst="rect">
              <a:avLst/>
            </a:prstGeom>
            <a:ln>
              <a:noFill/>
            </a:ln>
          </p:spPr>
        </p:pic>
        <p:pic>
          <p:nvPicPr>
            <p:cNvPr id="4" name="Picture 3">
              <a:extLst>
                <a:ext uri="{FF2B5EF4-FFF2-40B4-BE49-F238E27FC236}">
                  <a16:creationId xmlns:a16="http://schemas.microsoft.com/office/drawing/2014/main" id="{0418939C-97C3-EC77-054E-3981347D39BA}"/>
                </a:ext>
              </a:extLst>
            </p:cNvPr>
            <p:cNvPicPr>
              <a:picLocks noChangeAspect="1"/>
            </p:cNvPicPr>
            <p:nvPr/>
          </p:nvPicPr>
          <p:blipFill>
            <a:blip r:embed="rId5">
              <a:extLst>
                <a:ext uri="{28A0092B-C50C-407E-A947-70E740481C1C}">
                  <a14:useLocalDpi xmlns:a14="http://schemas.microsoft.com/office/drawing/2010/main" val="0"/>
                </a:ext>
              </a:extLst>
            </a:blip>
            <a:srcRect t="-399" b="1983"/>
            <a:stretch>
              <a:fillRect/>
            </a:stretch>
          </p:blipFill>
          <p:spPr>
            <a:xfrm>
              <a:off x="6293072" y="1148080"/>
              <a:ext cx="3933215" cy="5455921"/>
            </a:xfrm>
            <a:prstGeom prst="rect">
              <a:avLst/>
            </a:prstGeom>
            <a:ln>
              <a:noFill/>
            </a:ln>
          </p:spPr>
        </p:pic>
      </p:grpSp>
      <p:sp>
        <p:nvSpPr>
          <p:cNvPr id="5" name="Shape 47">
            <a:hlinkClick r:id="rId6" action="ppaction://hlinksldjump"/>
            <a:extLst>
              <a:ext uri="{FF2B5EF4-FFF2-40B4-BE49-F238E27FC236}">
                <a16:creationId xmlns:a16="http://schemas.microsoft.com/office/drawing/2014/main" id="{D13A7C78-0402-87D9-9983-94220699C3D5}"/>
              </a:ext>
            </a:extLst>
          </p:cNvPr>
          <p:cNvSpPr/>
          <p:nvPr/>
        </p:nvSpPr>
        <p:spPr>
          <a:xfrm>
            <a:off x="10850648" y="6500813"/>
            <a:ext cx="1321998" cy="357187"/>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spc="-30" dirty="0">
                <a:solidFill>
                  <a:srgbClr val="FF6600"/>
                </a:solidFill>
                <a:latin typeface="Calibri"/>
                <a:ea typeface="Calibri"/>
                <a:cs typeface="Calibri"/>
                <a:sym typeface="Calibri"/>
              </a:rPr>
              <a:t>After Reading</a:t>
            </a:r>
          </a:p>
        </p:txBody>
      </p:sp>
      <p:sp>
        <p:nvSpPr>
          <p:cNvPr id="9" name="Shape 45">
            <a:hlinkClick r:id="rId7" action="ppaction://hlinksldjump"/>
            <a:extLst>
              <a:ext uri="{FF2B5EF4-FFF2-40B4-BE49-F238E27FC236}">
                <a16:creationId xmlns:a16="http://schemas.microsoft.com/office/drawing/2014/main" id="{5CF7567B-DA77-1FE0-F792-DFBC3E1E39AE}"/>
              </a:ext>
            </a:extLst>
          </p:cNvPr>
          <p:cNvSpPr/>
          <p:nvPr/>
        </p:nvSpPr>
        <p:spPr>
          <a:xfrm>
            <a:off x="8467150" y="6499225"/>
            <a:ext cx="1152144" cy="360363"/>
          </a:xfrm>
          <a:prstGeom prst="snip2SameRect">
            <a:avLst>
              <a:gd name="adj1" fmla="val 16667"/>
              <a:gd name="adj2" fmla="val 0"/>
            </a:avLst>
          </a:prstGeom>
          <a:solidFill>
            <a:srgbClr val="FF6600"/>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dirty="0">
                <a:solidFill>
                  <a:prstClr val="white"/>
                </a:solidFill>
                <a:latin typeface="Calibri"/>
                <a:ea typeface="Calibri"/>
                <a:cs typeface="Calibri"/>
                <a:sym typeface="Calibri"/>
              </a:rPr>
              <a:t>Pre-reading</a:t>
            </a:r>
          </a:p>
        </p:txBody>
      </p:sp>
      <p:sp>
        <p:nvSpPr>
          <p:cNvPr id="11" name="Shape 46">
            <a:hlinkClick r:id="rId8" action="ppaction://hlinksldjump"/>
            <a:extLst>
              <a:ext uri="{FF2B5EF4-FFF2-40B4-BE49-F238E27FC236}">
                <a16:creationId xmlns:a16="http://schemas.microsoft.com/office/drawing/2014/main" id="{824A665C-E5BF-ECBF-8EFE-8612DA4E6566}"/>
              </a:ext>
            </a:extLst>
          </p:cNvPr>
          <p:cNvSpPr/>
          <p:nvPr/>
        </p:nvSpPr>
        <p:spPr>
          <a:xfrm>
            <a:off x="9668936" y="6499225"/>
            <a:ext cx="1143000" cy="360363"/>
          </a:xfrm>
          <a:prstGeom prst="snip2SameRect">
            <a:avLst>
              <a:gd name="adj1" fmla="val 16667"/>
              <a:gd name="adj2" fmla="val 0"/>
            </a:avLst>
          </a:prstGeom>
          <a:solidFill>
            <a:srgbClr val="FFCC99"/>
          </a:solidFill>
          <a:ln w="25400" cap="flat" cmpd="sng">
            <a:solidFill>
              <a:srgbClr val="FF6600"/>
            </a:solidFill>
            <a:prstDash val="solid"/>
            <a:round/>
            <a:headEnd type="none" w="med" len="med"/>
            <a:tailEnd type="none" w="med" len="med"/>
          </a:ln>
        </p:spPr>
        <p:txBody>
          <a:bodyPr lIns="91425" tIns="45700" rIns="91425" bIns="45700" anchor="ctr"/>
          <a:lstStyle/>
          <a:p>
            <a:pPr algn="ctr">
              <a:buClr>
                <a:srgbClr val="660033"/>
              </a:buClr>
              <a:buSzPct val="25000"/>
              <a:buFont typeface="Calibri"/>
              <a:buNone/>
              <a:defRPr/>
            </a:pPr>
            <a:r>
              <a:rPr lang="en-US" sz="1500" dirty="0">
                <a:solidFill>
                  <a:srgbClr val="FF6600"/>
                </a:solidFill>
                <a:latin typeface="Calibri"/>
                <a:ea typeface="Calibri"/>
                <a:cs typeface="Calibri"/>
                <a:sym typeface="Calibri"/>
              </a:rPr>
              <a:t>Reading</a:t>
            </a:r>
          </a:p>
        </p:txBody>
      </p:sp>
    </p:spTree>
    <p:custDataLst>
      <p:tags r:id="rId1"/>
    </p:custDataLst>
    <p:extLst>
      <p:ext uri="{BB962C8B-B14F-4D97-AF65-F5344CB8AC3E}">
        <p14:creationId xmlns:p14="http://schemas.microsoft.com/office/powerpoint/2010/main" val="154868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SUITE_ISPRING_PLAYERS_CUSTOMIZATION_2" val="{&quot;universal&quot;:{&quot;skinSettings&quot;:{&quot;borderRadius&quot;:10,&quot;colors&quot;:{&quot;asideBackground&quot;:{&quot;color&quot;:&quot;#EFF1F2&quot;,&quot;opacity&quot;:1,&quot;type&quot;:&quot;SOLID&quot;},&quot;asideElementBackgroundActive&quot;:{&quot;color&quot;:&quot;#D5D9DB&quot;,&quot;opacity&quot;:1,&quot;type&quot;:&quot;SOLID&quot;},&quot;asideElementBackgroundHover&quot;:{&quot;color&quot;:&quot;#DDE2E5&quot;,&quot;opacity&quot;:1,&quot;type&quot;:&quot;SOLID&quot;},&quot;asideElementText&quot;:{&quot;color&quot;:&quot;#34383D&quot;,&quot;opacity&quot;:1,&quot;type&quot;:&quot;SOLID&quot;},&quot;asideElementTextActive&quot;:{&quot;color&quot;:&quot;#42484E&quot;,&quot;opacity&quot;:1,&quot;type&quot;:&quot;SOLID&quot;},&quot;asideElementTextHover&quot;:{&quot;color&quot;:&quot;#42484E&quot;,&quot;opacity&quot;:1,&quot;type&quot;:&quot;SOLID&quot;},&quot;asideLogoBackground&quot;:{&quot;color&quot;:&quot;#EFF1F2&quot;,&quot;opacity&quot;:1,&quot;type&quot;:&quot;SOLID&quot;},&quot;pageBackground&quot;:{&quot;color&quot;:&quot;#DCDEE0&quot;,&quot;opacity&quot;:1,&quot;type&quot;:&quot;SOLID&quot;},&quot;playerBackground&quot;:{&quot;color&quot;:&quot;#FFFFFF&quot;,&quot;opacity&quot;:1,&quot;type&quot;:&quot;SOLID&quot;},&quot;playerText&quot;:{&quot;color&quot;:&quot;#616870&quot;,&quot;opacity&quot;:1,&quot;type&quot;:&quot;SOLID&quot;},&quot;primaryButtonBackground&quot;:{&quot;color&quot;:&quot;#5F8BD9&quot;,&quot;opacity&quot;:1,&quot;type&quot;:&quot;SOLID&quot;},&quot;primaryButtonBackgroundHover&quot;:{&quot;color&quot;:&quot;#5077BB&quot;,&quot;opacity&quot;:1,&quot;type&quot;:&quot;SOLID&quot;},&quot;primaryButtonBorder&quot;:{&quot;color&quot;:&quot;#5F8BD9&quot;,&quot;opacity&quot;:1,&quot;type&quot;:&quot;SOLID&quot;},&quot;primaryButtonBorderHover&quot;:{&quot;color&quot;:&quot;#5077BB&quot;,&quot;opacity&quot;:1,&quot;type&quot;:&quot;SOLID&quot;},&quot;primaryButtonText&quot;:{&quot;color&quot;:&quot;#FFFFFF&quot;,&quot;opacity&quot;:1,&quot;type&quot;:&quot;SOLID&quot;},&quot;primaryButtonTextHover&quot;:{&quot;color&quot;:&quot;#FFFFFF&quot;,&quot;opacity&quot;:1,&quot;type&quot;:&quot;SOLID&quot;},&quot;secondaryButtonBackground&quot;:{&quot;color&quot;:&quot;#F1F2F4&quot;,&quot;opacity&quot;:1,&quot;type&quot;:&quot;SOLID&quot;},&quot;secondaryButtonBackgroundHover&quot;:{&quot;color&quot;:&quot;#E5E5E5&quot;,&quot;opacity&quot;:1,&quot;type&quot;:&quot;SOLID&quot;},&quot;secondaryButtonBorder&quot;:{&quot;color&quot;:&quot;#F1F2F4&quot;,&quot;opacity&quot;:1,&quot;type&quot;:&quot;SOLID&quot;},&quot;secondaryButtonBorderHover&quot;:{&quot;color&quot;:&quot;#E5E5E5&quot;,&quot;opacity&quot;:1,&quot;type&quot;:&quot;SOLID&quot;},&quot;secondaryButtonText&quot;:{&quot;color&quot;:&quot;#616870&quot;,&quot;opacity&quot;:1,&quot;type&quot;:&quot;SOLID&quot;},&quot;secondaryButtonTextHover&quot;:{&quot;color&quot;:&quot;#616870&quot;,&quot;opacity&quot;:1,&quot;type&quot;:&quot;SOLID&quot;}},&quot;controlPanel&quot;:{&quot;navigationMode&quot;:&quot;bySlides&quot;,&quot;progressBar&quot;:{&quot;enabled&quot;:true,&quot;mode&quot;:&quot;presentationTimeline&quot;,&quot;showLabels&quot;:true,&quot;visible&quot;:true},&quot;showCCButton&quot;:false,&quot;showNextButton&quot;:true,&quot;showOutline&quot;:false,&quot;showPlayPause&quot;:false,&quot;showPlaybackRateButton&quot;:false,&quot;showPrevButton&quot;:true,&quot;showRewind&quot;:false,&quot;showSlideNumbers&quot;:true,&quot;showSlideOnlyButton&quot;:true,&quot;showSubtitlesButton&quot;:false,&quot;showTimer&quot;:false,&quot;showVolumeControl&quot;:false,&quot;visible&quot;:true},&quot;fontFamily&quot;:&quot;Arial&quot;,&quot;miniskinCustomizationEnabled&quot;:true,&quot;outlinePanel&quot;:{&quot;highlightViewedEntries&quot;:false,&quot;multilevel&quot;:true,&quot;numberEntries&quot;:true,&quot;search&quot;:true,&quot;thumbnails&quot;:true},&quot;rotatePromptEnabled&quot;:false,&quot;sidePanel&quot;:{&quot;showAtLeft&quot;:false,&quot;showLogo&quot;:false,&quot;showNotes&quot;:false,&quot;showOutline&quot;:false,&quot;showPresenterInfo&quot;:false,&quot;showPresenterVideo&quot;:false,&quot;visible&quot;:false},&quot;titlePanel&quot;:{&quot;buttons&quot;:[&quot;markerTools&quot;,&quot;outline&quot;],&quot;buttonsAtLeft&quot;:false,&quot;courseTitleVisible&quot;:false,&quot;showLogo&quot;:false,&quot;visible&quot;:true},&quot;version&quot;:&quot;1.3&quot;},&quot;skinMessages&quot;:{&quot;PB_ACCESSIBLE_ARIA_LABEL_BACK_TO_BEGIN&quot;:&quot;Go to the beginning of the slide&quot;,&quot;PB_ACCESSIBLE_ARIA_LABEL_BOTTOM_PANEL&quot;:&quot;Bottom Bar&quot;,&quot;PB_ACCESSIBLE_ARIA_LABEL_NAVIGATION_BUTTONS&quot;:&quot;Navigation buttons&quot;,&quot;PB_ACCESSIBLE_ARIA_LABEL_SETTINGS&quot;:&quot;Accessibility Settings&quot;,&quot;PB_ACCESSIBLE_ARIA_LABEL_SLIDE&quot;:&quot;Slide&quot;,&quot;PB_ACCESSIBLE_ARIA_LABEL_TOP_PANEL&quot;:&quot;Top Bar&quot;,&quot;PB_ACCESSIBLE_AUDIO_NARRATION_LABEL&quot;:&quot;Audio narration&quot;,&quot;PB_ACCESSIBLE_AUDIO_SUBTITLES_LABEL&quot;:&quot;Closed Captions&quot;,&quot;PB_ACCESSIBLE_NAVIGATION_NEXT_BUTTON&quot;:&quot;Next&quot;,&quot;PB_ACCESSIBLE_NAVIGATION_PREV_BUTTON&quot;:&quot;Previous&quot;,&quot;PB_ACCESSIBLE_SKIN_ENABLE_ACCESSIBILITY_MODE&quot;:&quot;Turn on accessibility mode&quot;,&quot;PB_ACCESSIBLE_SKIN_ENABLE_NORMAL_MODE&quot;:&quot;Turn off accessibility mode&quot;,&quot;PB_ACCESSIBLE_SKIN_PRESENTER_PHOTO&quot;:&quot;Presenter photo&quot;,&quot;PB_ACCESSIBLE_SLIDE_N_OF_COUNT&quot;:&quot;Slide %SLIDE_NUMBER% of %TOTAL_SLIDES%&quot;,&quot;PB_ACCESSIBLE_VIDEO_NARRATION_LABEL&quot;:&quot;Video narration&quot;,&quot;PB_ACCESSIBLE_WATERMARK_SKIN_CREATED_WITH&quot;:&quot;Created with iSpring evaluation version&quot;,&quot;PB_ATTACHMENT_DOCUMENT_SUBTITLE&quot;:&quot;Document&quot;,&quot;PB_ATTACHMENT_FILE_SUBTITLE&quot;:&quot;File&quot;,&quot;PB_ATTACHMENT_IMAGE_SUBTITLE&quot;:&quot;Picture&quot;,&quot;PB_ATTACHMENT_LINK_SUBTITLE&quot;:&quot;Link&quot;,&quot;PB_ATTACHMENT_VIDEO_SUBTITLE&quot;:&quot;Video&quot;,&quot;PB_BACK_TO_APP_BUTTON_LABEL&quot;:&quot;Go back&quot;,&quot;PB_CONTROL_PANEL_CLOSED_CAPTIONS&quot;:&quot;Notes&quot;,&quot;PB_CONTROL_PANEL_EXIT_FULL_SCREEN&quot;:&quot;Exit full screen&quot;,&quot;PB_CONTROL_PANEL_FULL_SCREEN&quot;:&quot;Full screen&quot;,&quot;PB_CONTROL_PANEL_NEXT&quot;:&quot;Next&quot;,&quot;PB_CONTROL_PANEL_OUTLINE&quot;:&quot;Outline&quot;,&quot;PB_CONTROL_PANEL_PREV&quot;:&quot;&quot;,&quot;PB_CONTROL_PANEL_REPLAY&quot;:&quot;Replay&quot;,&quot;PB_CONTROL_PANEL_SLIDE_COUNTER&quot;:&quot;%SLIDE_NUMBER% of %TOTAL_SLIDES%&quot;,&quot;PB_CONTROL_PANEL_SUBTITLES&quot;:&quot;Closed Captions&quot;,&quot;PB_CONTROL_PANEL_VOLUME_CONTROL&quot;:&quot;Volume&quot;,&quot;PB_CURRENT_SLIDE_IS_NOT_COMPLETED&quot;:&quot;Complete the slide to go to the next one.&quot;,&quot;PB_DOMAIN_RESTRICTION&quot;:&quot;Sorry, the content author has prohibited sharing the presentation on this domain.&quot;,&quot;PB_DRAWING_TOOLS_END_DRAWING&quot;:&quot;Finish drawing&quot;,&quot;PB_DRAWING_TOOLS_ERASER&quot;:&quot;Eraser&quot;,&quot;PB_DRAWING_TOOLS_ERASE_ALL&quot;:&quot;Erase all&quot;,&quot;PB_DRAWING_TOOLS_HIGHLIGHTER&quot;:&quot;Highlighter&quot;,&quot;PB_DRAWING_TOOLS_PEN&quot;:&quot;Pen&quot;,&quot;PB_ENTER_PASSWORD&quot;:&quot;Enter the password to view this presentation.&quot;,&quot;PB_INCORRECT_PASSWORD&quot;:&quot;Incorrect password.&quot;,&quot;PB_INTERACTION_SLIDE_WINDOW_TEXT&quot;:&quot;To advance to the next slide, complete this interaction.&quot;,&quot;PB_MESSAGE_BOX_NO&quot;:&quot;No&quot;,&quot;PB_MESSAGE_BOX_OK&quot;:&quot;OK&quot;,&quot;PB_MESSAGE_BOX_YES&quot;:&quot;Yes&quot;,&quot;PB_NAVIGATION_IS_RESTRICTED&quot;:&quot;You can only view slides in order.&quot;,&quot;PB_NAVIGATION_IS_SEQUENTIAL&quot;:&quot;You can only view slides in order.&quot;,&quot;PB_PLAYBACK_RATE_MENU_CAPTION&quot;:&quot;Speed&quot;,&quot;PB_POPUP_ROTATE_SCREEN_PROMPT_LANDSCAPE&quot;:&quot;Rotate your device to landscape mode&quot;,&quot;PB_POPUP_ROTATE_SCREEN_PROMPT_PORTRAIT&quot;:&quot;Rotate your device to the portrait mode&quot;,&quot;PB_PRECEDING_QUIZ_FAILED_WINDOW_TEXT&quot;:&quot;You haven't passed the quiz on slide %SLIDE_INDEX% and can't advance to the next slide.&quot;,&quot;PB_PRECEDING_QUIZ_NOT_COMPLETED_WINDOW_TEXT&quot;:&quot;To advance to this slide, complete the quiz on slide %SLIDE_INDEX%.&quot;,&quot;PB_PRECEDING_QUIZ_NOT_PASSED_WINDOW_TEXT&quot;:&quot;To advance to this slide, you need to pass the quiz on slide %SLIDE_INDEX%.&quot;,&quot;PB_PRECEDING_SCENARIO_FAILED_WINDOW_TEXT&quot;:&quot;You haven't passed the role-play on slide %SLIDE_INDEX% and can't advance to the next slide.&quot;,&quot;PB_PRECEDING_SCENARIO_NOT_COMPLETED_WINDOW_TEXT&quot;:&quot;To advance to this slide, complete the role-play on slide %SLIDE_INDEX%.&quot;,&quot;PB_PRECEDING_SCENARIO_NOT_PASSED_WINDOW_TEXT&quot;:&quot;To advance to this slide, you need to pass the role-play on slide %SLIDE_INDEX%.&quot;,&quot;PB_PRESENTER_COLLAPSE_BIO&quot;:&quot;Show less&quot;,&quot;PB_PRESENTER_EMAIL&quot;:&quot;Email&quot;,&quot;PB_PRESENTER_EXPAND_BIO&quot;:&quot;Show more&quot;,&quot;PB_PRESENTER_NO_INFO&quot;:&quot;No presenter info.&quot;,&quot;PB_PRESENTER_WEBSITE&quot;:&quot;Website&quot;,&quot;PB_QUIZ_SLIDE_WINDOW_TEXT&quot;:&quot;To advance to the next slide, complete this quiz.&quot;,&quot;PB_RATE_MENU_CAPTION&quot;:&quot;Speed&quot;,&quot;PB_RATE_MENU_DEFAULT_RATE&quot;:&quot;Normal&quot;,&quot;PB_RESUME_PRESENTATION_WINDOW_TEXT&quot;:&quot;Do you want to resume where you left off?&quot;,&quot;PB_SCENARIO_SLIDE_WINDOW_TEXT&quot;:&quot;To advance to the next slide, complete this role-play.&quot;,&quot;PB_SEARCH_CANCEL&quot;:&quot;Cancel&quot;,&quot;PB_SEARCH_NO_RESULTS_LABEL&quot;:&quot;No matches found.&quot;,&quot;PB_SEARCH_PANEL_DEFAULT_TEXT&quot;:&quot;Search…&quot;,&quot;PB_SEARCH_RESULTS_LABEL&quot;:&quot;Search results&quot;,&quot;PB_SEARCH_RESULT_IN_NOTES&quot;:&quot;in notes&quot;,&quot;PB_SEARCH_RESULT_IN_TEXT_LABEL&quot;:&quot;in slide&quot;,&quot;PB_SUBTITLES_MENU_CAPTION&quot;:&quot;Subtitles&quot;,&quot;PB_SUBTITLES_OFF&quot;:&quot;Off&quot;,&quot;PB_TAB_NOTES_LABEL&quot;:&quot;Notes&quot;,&quot;PB_TAB_OUTLINE_LABEL&quot;:&quot;Slides&quot;,&quot;PB_TIME_RESTRICTION&quot;:&quot;Sorry, the content author has prohibited viewing the presentation at this time.&quot;,&quot;PB_TITLE_PANEL_ATTACHMENTS&quot;:&quot;Resources&quot;,&quot;PB_TITLE_PANEL_MARKER_TOOLS&quot;:&quot;Drawing&quot;,&quot;PB_TITLE_PANEL_NOTES&quot;:&quot;Notes&quot;,&quot;PB_TITLE_PANEL_OUTLINE&quot;:&quot;Outline&quot;,&quot;PB_TITLE_PANEL_PRESENTER_INFO&quot;:&quot;Presenter Info&quot;,&quot;PB_TREE_CONTROL_LOADING&quot;:&quot;Loading…&quot;,&quot;PB_VIDEO_WINDOW_NO_VIDEO_LABEL&quot;:&quot;No video&quot;},&quot;playbackAndNavigationSettings&quot;:{&quot;autoStart&quot;:true,&quot;saveAnimationStates&quot;:true,&quot;loopPresentation&quot;:false,&quot;autoPlayAnimations&quot;:false,&quot;autoPlayAnimationsTime&quot;:1,&quot;navigationType&quot;:&quot;FREE&quot;,&quot;resumeMode&quot;:&quot;ALWAYS_START_OVER&quot;,&quot;enableKeyboardNavigation&quot;:true},&quot;keyboardSettings&quot;:&quot;&quot;,&quot;skinVersion&quot;:4,&quot;skinCompatibleVersion&quot;:0,&quot;publishSettings&quot;:{&quot;backgroundColor&quot;:&quot;#DCDEE0&quot;,&quot;playerDimensions&quot;:{&quot;height&quot;:144,&quot;width&quot;:16},&quot;playerModule&quot;:&quot;UniversalHtml&quot;,&quot;presentationContent&quot;:{&quot;metadata&quot;:{&quot;references&quot;:false,&quot;texts&quot;:[&quot;DT_SLIDE_TITLE&quot;,&quot;DT_SLIDE_NOTES_TEXT&quot;,&quot;DT_SLIDE_TEXT&quot;,&quot;DT_HYPERLINK_TOOLTIP&quot;]},&quot;resources&quot;:{&quot;attachments&quot;:false,&quot;fonts&quot;:[{&quot;charsets&quot;:{&quot;dynamicFormatted&quot;:[&quot;DCT_INTERACTIVITY_TEXT&quot;,&quot;DCT_INTERACTIVITY_SEMIBOLD_TEXT&quot;],&quot;dynamicPlain&quot;:[&quot;DCT_SLIDE_TITLE&quot;,&quot;DCT_SLIDE_NOTES_TEXT&quot;,&quot;DCT_SLIDE_TEXT&quot;,&quot;DCT_HYPERLINK_TOOLTIP&quot;],&quot;static&quot;:[&quot;Drawing&quot;,&quot;Pen&quot;,&quot;Highlighter&quot;,&quot;Eraser&quot;,&quot;Erase all&quot;,&quot;Finish drawing&quot;,&quot;1234567890&quot;,&quot;Slides&quot;,&quot;Outline&quot;,&quot;Search…&quot;,&quot;in slide&quot;,&quot;Search results&quot;,&quot;No matches found.&quot;,&quot;in notes&quot;,&quot;Cancel&quot;,&quot;Next&quot;,&quot;Full screen&quot;,&quot;Exit full screen&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quot;,&quot;fontFamily&quot;:&quot;Arial&quot;,&quot;isBold&quot;:false,&quot;isItalic&quot;:false,&quot;isSemibold&quot;:false,&quot;substituteFontFamily&quot;:&quot;Arial&quot;},{&quot;charsets&quot;:{&quot;dynamicFormatted&quot;:[&quot;DCT_INTERACTIVITY_TEXT&quot;,&quot;DCT_INTERACTIVITY_SEMIBOLD_TEXT&quot;],&quot;dynamicPlain&quot;:[&quot;DCT_SLIDE_TITLE&quot;,&quot;DCT_SLIDE_NOTES_TEXT&quot;,&quot;DCT_SLIDE_TEXT&quot;,&quot;DCT_HYPERLINK_TOOLTIP&quot;],&quot;static&quot;:[&quot;Drawing&quot;,&quot;Pen&quot;,&quot;Highlighter&quot;,&quot;Eraser&quot;,&quot;Erase all&quot;,&quot;Finish drawing&quot;,&quot;1234567890&quot;,&quot;Slides&quot;,&quot;Outline&quot;,&quot;Search…&quot;,&quot;in slide&quot;,&quot;Search results&quot;,&quot;No matches found.&quot;,&quot;in notes&quot;,&quot;Cancel&quot;,&quot;Next&quot;,&quot;Full screen&quot;,&quot;Exit full screen&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quot;,&quot;fontFamily&quot;:&quot;Arial&quot;,&quot;isBold&quot;:true,&quot;isItalic&quot;:false,&quot;isSemibold&quot;:false,&quot;substituteFontFamily&quot;:&quot;Arial&quot;},{&quot;charsets&quot;:{&quot;dynamicFormatted&quot;:[&quot;DCT_INTERACTIVITY_TEXT&quot;,&quot;DCT_INTERACTIVITY_SEMIBOLD_TEXT&quot;],&quot;dynamicPlain&quot;:[&quot;DCT_SLIDE_TITLE&quot;,&quot;DCT_SLIDE_NOTES_TEXT&quot;,&quot;DCT_SLIDE_TEXT&quot;,&quot;DCT_HYPERLINK_TOOLTIP&quot;],&quot;static&quot;:[&quot;Drawing&quot;,&quot;Pen&quot;,&quot;Highlighter&quot;,&quot;Eraser&quot;,&quot;Erase all&quot;,&quot;Finish drawing&quot;,&quot;1234567890&quot;,&quot;Slides&quot;,&quot;Outline&quot;,&quot;Search…&quot;,&quot;in slide&quot;,&quot;Search results&quot;,&quot;No matches found.&quot;,&quot;in notes&quot;,&quot;Cancel&quot;,&quot;Next&quot;,&quot;Full screen&quot;,&quot;Exit full screen&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i&quot;,&quot;fontFamily&quot;:&quot;Arial&quot;,&quot;isBold&quot;:false,&quot;isItalic&quot;:true,&quot;isSemibold&quot;:false,&quot;substituteFontFamily&quot;:&quot;Arial&quot;},{&quot;charsets&quot;:{&quot;dynamicFormatted&quot;:[&quot;DCT_INTERACTIVITY_TEXT&quot;,&quot;DCT_INTERACTIVITY_SEMIBOLD_TEXT&quot;],&quot;dynamicPlain&quot;:[&quot;DCT_SLIDE_TITLE&quot;,&quot;DCT_SLIDE_NOTES_TEXT&quot;,&quot;DCT_SLIDE_TEXT&quot;,&quot;DCT_HYPERLINK_TOOLTIP&quot;],&quot;static&quot;:[&quot;Drawing&quot;,&quot;Pen&quot;,&quot;Highlighter&quot;,&quot;Eraser&quot;,&quot;Erase all&quot;,&quot;Finish drawing&quot;,&quot;1234567890&quot;,&quot;Slides&quot;,&quot;Outline&quot;,&quot;Search…&quot;,&quot;in slide&quot;,&quot;Search results&quot;,&quot;No matches found.&quot;,&quot;in notes&quot;,&quot;Cancel&quot;,&quot;Next&quot;,&quot;Full screen&quot;,&quot;Exit full screen&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i&quot;,&quot;fontFamily&quot;:&quot;Arial&quot;,&quot;isBold&quot;:true,&quot;isItalic&quot;:true,&quot;isSemibold&quot;:false,&quot;substituteFontFamily&quot;:&quot;Arial&quot;},{&quot;charsets&quot;:{&quot;dynamicFormatted&quot;:[&quot;DCT_INTERACTIVITY_TEXT&quot;,&quot;DCT_INTERACTIVITY_SEMIBOLD_TEXT&quot;],&quot;dynamicPlain&quot;:[&quot;DCT_SLIDE_TITLE&quot;,&quot;DCT_SLIDE_NOTES_TEXT&quot;,&quot;DCT_SLIDE_TEXT&quot;,&quot;DCT_HYPERLINK_TOOLTIP&quot;],&quot;static&quot;:[&quot;Drawing&quot;,&quot;Pen&quot;,&quot;Highlighter&quot;,&quot;Eraser&quot;,&quot;Erase all&quot;,&quot;Finish drawing&quot;,&quot;1234567890&quot;,&quot;Slides&quot;,&quot;Outline&quot;,&quot;Search…&quot;,&quot;in slide&quot;,&quot;Search results&quot;,&quot;No matches found.&quot;,&quot;in notes&quot;,&quot;Cancel&quot;,&quot;Next&quot;,&quot;Full screen&quot;,&quot;Exit full screen&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quot;,&quot;fontFamily&quot;:&quot;Arial&quot;,&quot;isBold&quot;:false,&quot;isItalic&quot;:false,&quot;isSemibold&quot;:true,&quot;substituteFontFamily&quot;:&quot;Arial&quot;},{&quot;charsets&quot;:{&quot;dynamicFormatted&quot;:[&quot;DCT_INTERACTIVITY_TEXT&quot;,&quot;DCT_INTERACTIVITY_SEMIBOLD_TEXT&quot;],&quot;dynamicPlain&quot;:[&quot;DCT_SLIDE_TITLE&quot;,&quot;DCT_SLIDE_NOTES_TEXT&quot;,&quot;DCT_SLIDE_TEXT&quot;,&quot;DCT_HYPERLINK_TOOLTIP&quot;],&quot;static&quot;:[&quot;Drawing&quot;,&quot;Pen&quot;,&quot;Highlighter&quot;,&quot;Eraser&quot;,&quot;Erase all&quot;,&quot;Finish drawing&quot;,&quot;1234567890&quot;,&quot;Slides&quot;,&quot;Outline&quot;,&quot;Search…&quot;,&quot;in slide&quot;,&quot;Search results&quot;,&quot;No matches found.&quot;,&quot;in notes&quot;,&quot;Cancel&quot;,&quot;Next&quot;,&quot;Full screen&quot;,&quot;Exit full screen&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i&quot;,&quot;fontFamily&quot;:&quot;Arial&quot;,&quot;isBold&quot;:false,&quot;isItalic&quot;:true,&quot;isSemibold&quot;:true,&quot;substituteFontFamily&quot;:&quot;Arial&quot;}],&quot;interactivity&quot;:{&quot;fullSupport&quot;:true},&quot;slideThumbnails&quot;:{&quot;enlargeToFit&quot;:false,&quot;height&quot;:59,&quot;jpegQuality&quot;:100,&quot;keepAspectRatio&quot;:true,&quot;width&quot;:78}}}},&quot;ceipData&quot;:{&quot;enableMiniSkinCustomization&quot;:true,&quot;playerLayout&quot;:&quot;custom&quot;,&quot;playerLayoutFooter&quot;:&quot;fullscreen,slideNumber,goToPrev,goToNext&quot;,&quot;playerLayoutHeader&quot;:&quot;markerTools,outline,&quot;,&quot;playerLayoutHeaderButtonsPosition&quot;:&quot;right&quot;,&quot;playerLayoutOutline&quot;:&quot;enableSearch,showThumbnails,showSlideNumber,enableMultilevel&quot;,&quot;playerLayoutProgress&quot;:&quot;enabledNavigation,showLabels&quot;,&quot;playerLayoutProgressMode&quot;:&quot;presentationTimeline&quot;,&quot;playerLayoutSidebar&quot;:&quot;&quot;,&quot;playerLayoutSidebarPosition&quot;:&quot;&quot;,&quot;playerMessages&quot;:&quot;builtin.en&quot;,&quot;playerNavigationAutoStart&quot;:true,&quot;playerNavigationEnableKeyboardNavigation&quot;:true,&quot;playerNavigationMode&quot;:&quot;bySlides&quot;,&quot;playerNavigationOnRestart&quot;:&quot;never&quot;,&quot;playerNavigationSaveAnimationStates&quot;:true,&quot;playerNavigationType&quot;:&quot;free&quot;,&quot;playerTheme&quot;:&quot;custom&quot;,&quot;playerThemeBorderRadius&quot;:10,&quot;playerThemeColorScheme&quot;:&quot;builtin.lightBlue&quot;,&quot;playerThemeFont&quot;:&quot;Arial&quot;}}}"/>
  <p:tag name="ISPRING-SUITE_ISPRING_CURRENT_PLAYER_ID" val="universal"/>
  <p:tag name="ISPRING_PRESENTATION_COURSE_TITLE" val="ple3e_1b_c4_p30_r"/>
  <p:tag name="ISPRING_LMS_API_VERSION" val="SCORM 2004 (4th edition)"/>
  <p:tag name="ISPRING_ULTRA_SCORM_COURCE_TITLE" val="PLE3E 1B Chapter 4 Reading PPT"/>
  <p:tag name="ISPRING_ULTRA_SCORM_COURSE_ID" val="C4C61C77-0C28-46D4-A80A-7364EB4C55FC"/>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invertReadingOrder&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0&quot;,&quot;uploadSources&quot;:true}}"/>
  <p:tag name="ISPRING_SCORM_RATE_SLIDES" val="0"/>
  <p:tag name="ISPRING_SCORM_PASSING_SCORE" val="0.000000"/>
  <p:tag name="ISPRING_PRESENTATION_TITLE" val="PLE3E 1B Chapter 4 Reading PPT"/>
  <p:tag name="ISPRING_FIRST_PUBLISH" val="1"/>
  <p:tag name="ISPRING_OUTPUT_FOLDER" val="[[&quot;\uFFFD#\uFFFD\u0000{1BB5593B-751D-49A6-B6B3-FD998CCA9F0F}&quot;,&quot;C:\\Users\\HK1-UCatherineLeung\\OneDrive - Pearson PLC\\Digital\\PLE3E\\ePub\\1B&quot;]]"/>
  <p:tag name="ISPRING_SCORM_ENDPOINT" val="&lt;endpoint&gt;&lt;enable&gt;0&lt;/enable&gt;&lt;lrs&gt;https://&lt;/lrs&gt;&lt;auth&gt;0&lt;/auth&gt;&lt;login&gt;&lt;/login&gt;&lt;password&gt;&lt;/password&gt;&lt;key&gt;&lt;/key&gt;&lt;name&gt;&lt;/name&gt;&lt;email&gt;&lt;/email&gt;&lt;/endpoint&gt;&#10;"/>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0A634281-933B-4E3B-B055-78E4BE449ECE}:310"/>
</p:tagLst>
</file>

<file path=ppt/tags/tag11.xml><?xml version="1.0" encoding="utf-8"?>
<p:tagLst xmlns:a="http://schemas.openxmlformats.org/drawingml/2006/main" xmlns:r="http://schemas.openxmlformats.org/officeDocument/2006/relationships" xmlns:p="http://schemas.openxmlformats.org/presentationml/2006/main">
  <p:tag name="GENSWF_SLIDE_UID" val="{978B605B-72B7-4E43-9EA5-DA571E1ECCBD}:312"/>
</p:tagLst>
</file>

<file path=ppt/tags/tag12.xml><?xml version="1.0" encoding="utf-8"?>
<p:tagLst xmlns:a="http://schemas.openxmlformats.org/drawingml/2006/main" xmlns:r="http://schemas.openxmlformats.org/officeDocument/2006/relationships" xmlns:p="http://schemas.openxmlformats.org/presentationml/2006/main">
  <p:tag name="GENSWF_SLIDE_UID" val="{A71FCE13-985E-4CAB-B872-DCB78279AFB9}:313"/>
</p:tagLst>
</file>

<file path=ppt/tags/tag13.xml><?xml version="1.0" encoding="utf-8"?>
<p:tagLst xmlns:a="http://schemas.openxmlformats.org/drawingml/2006/main" xmlns:r="http://schemas.openxmlformats.org/officeDocument/2006/relationships" xmlns:p="http://schemas.openxmlformats.org/presentationml/2006/main">
  <p:tag name="GENSWF_SLIDE_UID" val="{38743FC5-F787-43A8-BBE8-9CD7FE829E35}:314"/>
</p:tagLst>
</file>

<file path=ppt/tags/tag14.xml><?xml version="1.0" encoding="utf-8"?>
<p:tagLst xmlns:a="http://schemas.openxmlformats.org/drawingml/2006/main" xmlns:r="http://schemas.openxmlformats.org/officeDocument/2006/relationships" xmlns:p="http://schemas.openxmlformats.org/presentationml/2006/main">
  <p:tag name="GENSWF_SLIDE_UID" val="{2F1F7D02-6F96-4B3E-9234-72F82665D4F5}:311"/>
</p:tagLst>
</file>

<file path=ppt/tags/tag15.xml><?xml version="1.0" encoding="utf-8"?>
<p:tagLst xmlns:a="http://schemas.openxmlformats.org/drawingml/2006/main" xmlns:r="http://schemas.openxmlformats.org/officeDocument/2006/relationships" xmlns:p="http://schemas.openxmlformats.org/presentationml/2006/main">
  <p:tag name="GENSWF_SLIDE_UID" val="{FC06245D-07EA-4898-9DC9-D5D046BA426C}:347"/>
</p:tagLst>
</file>

<file path=ppt/tags/tag16.xml><?xml version="1.0" encoding="utf-8"?>
<p:tagLst xmlns:a="http://schemas.openxmlformats.org/drawingml/2006/main" xmlns:r="http://schemas.openxmlformats.org/officeDocument/2006/relationships" xmlns:p="http://schemas.openxmlformats.org/presentationml/2006/main">
  <p:tag name="GENSWF_SLIDE_UID" val="{AD2F9BE0-F260-45D3-8ACC-ACC5B7060FDE}:281"/>
</p:tagLst>
</file>

<file path=ppt/tags/tag17.xml><?xml version="1.0" encoding="utf-8"?>
<p:tagLst xmlns:a="http://schemas.openxmlformats.org/drawingml/2006/main" xmlns:r="http://schemas.openxmlformats.org/officeDocument/2006/relationships" xmlns:p="http://schemas.openxmlformats.org/presentationml/2006/main">
  <p:tag name="GENSWF_SLIDE_UID" val="{09275F0C-15B5-4A88-9F91-1C1795CF0735}:315"/>
</p:tagLst>
</file>

<file path=ppt/tags/tag18.xml><?xml version="1.0" encoding="utf-8"?>
<p:tagLst xmlns:a="http://schemas.openxmlformats.org/drawingml/2006/main" xmlns:r="http://schemas.openxmlformats.org/officeDocument/2006/relationships" xmlns:p="http://schemas.openxmlformats.org/presentationml/2006/main">
  <p:tag name="GENSWF_SLIDE_UID" val="{3F9097B3-89B5-4E27-8369-85CB57137D55}:316"/>
</p:tagLst>
</file>

<file path=ppt/tags/tag19.xml><?xml version="1.0" encoding="utf-8"?>
<p:tagLst xmlns:a="http://schemas.openxmlformats.org/drawingml/2006/main" xmlns:r="http://schemas.openxmlformats.org/officeDocument/2006/relationships" xmlns:p="http://schemas.openxmlformats.org/presentationml/2006/main">
  <p:tag name="GENSWF_SLIDE_UID" val="{5ECD2B70-7DEE-4C74-9313-A35895EF667D}:318"/>
</p:tagLst>
</file>

<file path=ppt/tags/tag2.xml><?xml version="1.0" encoding="utf-8"?>
<p:tagLst xmlns:a="http://schemas.openxmlformats.org/drawingml/2006/main" xmlns:r="http://schemas.openxmlformats.org/officeDocument/2006/relationships" xmlns:p="http://schemas.openxmlformats.org/presentationml/2006/main">
  <p:tag name="GENSWF_SLIDE_UID" val="{27BCD7E1-418D-4BFE-BE05-FC00F2455964}:256"/>
</p:tagLst>
</file>

<file path=ppt/tags/tag20.xml><?xml version="1.0" encoding="utf-8"?>
<p:tagLst xmlns:a="http://schemas.openxmlformats.org/drawingml/2006/main" xmlns:r="http://schemas.openxmlformats.org/officeDocument/2006/relationships" xmlns:p="http://schemas.openxmlformats.org/presentationml/2006/main">
  <p:tag name="GENSWF_SLIDE_UID" val="{76AE5051-DD35-4DEF-BFC7-671A6E4038E3}:319"/>
</p:tagLst>
</file>

<file path=ppt/tags/tag21.xml><?xml version="1.0" encoding="utf-8"?>
<p:tagLst xmlns:a="http://schemas.openxmlformats.org/drawingml/2006/main" xmlns:r="http://schemas.openxmlformats.org/officeDocument/2006/relationships" xmlns:p="http://schemas.openxmlformats.org/presentationml/2006/main">
  <p:tag name="GENSWF_SLIDE_UID" val="{DCE76E4C-FF55-4B6B-AD06-5DC4E3349480}:320"/>
</p:tagLst>
</file>

<file path=ppt/tags/tag22.xml><?xml version="1.0" encoding="utf-8"?>
<p:tagLst xmlns:a="http://schemas.openxmlformats.org/drawingml/2006/main" xmlns:r="http://schemas.openxmlformats.org/officeDocument/2006/relationships" xmlns:p="http://schemas.openxmlformats.org/presentationml/2006/main">
  <p:tag name="GENSWF_SLIDE_UID" val="{2FB1642A-F2F4-4061-9259-95CE540FE46B}:321"/>
</p:tagLst>
</file>

<file path=ppt/tags/tag23.xml><?xml version="1.0" encoding="utf-8"?>
<p:tagLst xmlns:a="http://schemas.openxmlformats.org/drawingml/2006/main" xmlns:r="http://schemas.openxmlformats.org/officeDocument/2006/relationships" xmlns:p="http://schemas.openxmlformats.org/presentationml/2006/main">
  <p:tag name="GENSWF_SLIDE_UID" val="{07FECDD7-BB50-4999-B34B-19B2D227CEA8}:322"/>
</p:tagLst>
</file>

<file path=ppt/tags/tag24.xml><?xml version="1.0" encoding="utf-8"?>
<p:tagLst xmlns:a="http://schemas.openxmlformats.org/drawingml/2006/main" xmlns:r="http://schemas.openxmlformats.org/officeDocument/2006/relationships" xmlns:p="http://schemas.openxmlformats.org/presentationml/2006/main">
  <p:tag name="GENSWF_SLIDE_UID" val="{D0BF5724-2412-410F-88A4-A1D44B573C50}:323"/>
</p:tagLst>
</file>

<file path=ppt/tags/tag25.xml><?xml version="1.0" encoding="utf-8"?>
<p:tagLst xmlns:a="http://schemas.openxmlformats.org/drawingml/2006/main" xmlns:r="http://schemas.openxmlformats.org/officeDocument/2006/relationships" xmlns:p="http://schemas.openxmlformats.org/presentationml/2006/main">
  <p:tag name="GENSWF_SLIDE_UID" val="{B346C356-229D-429D-B74A-0A8D0FD77F37}:324"/>
</p:tagLst>
</file>

<file path=ppt/tags/tag26.xml><?xml version="1.0" encoding="utf-8"?>
<p:tagLst xmlns:a="http://schemas.openxmlformats.org/drawingml/2006/main" xmlns:r="http://schemas.openxmlformats.org/officeDocument/2006/relationships" xmlns:p="http://schemas.openxmlformats.org/presentationml/2006/main">
  <p:tag name="GENSWF_SLIDE_UID" val="{5D9A77F8-8055-468A-931F-2CDDA743283D}:325"/>
</p:tagLst>
</file>

<file path=ppt/tags/tag27.xml><?xml version="1.0" encoding="utf-8"?>
<p:tagLst xmlns:a="http://schemas.openxmlformats.org/drawingml/2006/main" xmlns:r="http://schemas.openxmlformats.org/officeDocument/2006/relationships" xmlns:p="http://schemas.openxmlformats.org/presentationml/2006/main">
  <p:tag name="GENSWF_SLIDE_UID" val="{6D33FADE-5A7E-4BCC-9652-95FC877E5ACB}:326"/>
</p:tagLst>
</file>

<file path=ppt/tags/tag28.xml><?xml version="1.0" encoding="utf-8"?>
<p:tagLst xmlns:a="http://schemas.openxmlformats.org/drawingml/2006/main" xmlns:r="http://schemas.openxmlformats.org/officeDocument/2006/relationships" xmlns:p="http://schemas.openxmlformats.org/presentationml/2006/main">
  <p:tag name="GENSWF_SLIDE_UID" val="{EEB3162C-40FB-4563-8DAF-BC88CB0E463F}:328"/>
</p:tagLst>
</file>

<file path=ppt/tags/tag29.xml><?xml version="1.0" encoding="utf-8"?>
<p:tagLst xmlns:a="http://schemas.openxmlformats.org/drawingml/2006/main" xmlns:r="http://schemas.openxmlformats.org/officeDocument/2006/relationships" xmlns:p="http://schemas.openxmlformats.org/presentationml/2006/main">
  <p:tag name="GENSWF_SLIDE_UID" val="{DC3BF770-F417-44D8-8BFE-29E22E922356}:327"/>
</p:tagLst>
</file>

<file path=ppt/tags/tag3.xml><?xml version="1.0" encoding="utf-8"?>
<p:tagLst xmlns:a="http://schemas.openxmlformats.org/drawingml/2006/main" xmlns:r="http://schemas.openxmlformats.org/officeDocument/2006/relationships" xmlns:p="http://schemas.openxmlformats.org/presentationml/2006/main">
  <p:tag name="GENSWF_SLIDE_UID" val="{EF38BDF3-CB2F-4834-8841-3F029FFC4F98}:348"/>
</p:tagLst>
</file>

<file path=ppt/tags/tag30.xml><?xml version="1.0" encoding="utf-8"?>
<p:tagLst xmlns:a="http://schemas.openxmlformats.org/drawingml/2006/main" xmlns:r="http://schemas.openxmlformats.org/officeDocument/2006/relationships" xmlns:p="http://schemas.openxmlformats.org/presentationml/2006/main">
  <p:tag name="GENSWF_SLIDE_UID" val="{64E45081-494B-40B6-91DC-E2B7069A64F0}:329"/>
</p:tagLst>
</file>

<file path=ppt/tags/tag31.xml><?xml version="1.0" encoding="utf-8"?>
<p:tagLst xmlns:a="http://schemas.openxmlformats.org/drawingml/2006/main" xmlns:r="http://schemas.openxmlformats.org/officeDocument/2006/relationships" xmlns:p="http://schemas.openxmlformats.org/presentationml/2006/main">
  <p:tag name="GENSWF_SLIDE_UID" val="{36EAB44D-6FCB-4C81-AD31-0FDC7F695A19}:330"/>
</p:tagLst>
</file>

<file path=ppt/tags/tag32.xml><?xml version="1.0" encoding="utf-8"?>
<p:tagLst xmlns:a="http://schemas.openxmlformats.org/drawingml/2006/main" xmlns:r="http://schemas.openxmlformats.org/officeDocument/2006/relationships" xmlns:p="http://schemas.openxmlformats.org/presentationml/2006/main">
  <p:tag name="GENSWF_SLIDE_UID" val="{30AA86BF-E907-47B8-B738-4241399B95E1}:331"/>
</p:tagLst>
</file>

<file path=ppt/tags/tag33.xml><?xml version="1.0" encoding="utf-8"?>
<p:tagLst xmlns:a="http://schemas.openxmlformats.org/drawingml/2006/main" xmlns:r="http://schemas.openxmlformats.org/officeDocument/2006/relationships" xmlns:p="http://schemas.openxmlformats.org/presentationml/2006/main">
  <p:tag name="GENSWF_SLIDE_UID" val="{74CA2754-A0B6-4CE8-A06B-3ABD9C1BD7F2}:332"/>
</p:tagLst>
</file>

<file path=ppt/tags/tag34.xml><?xml version="1.0" encoding="utf-8"?>
<p:tagLst xmlns:a="http://schemas.openxmlformats.org/drawingml/2006/main" xmlns:r="http://schemas.openxmlformats.org/officeDocument/2006/relationships" xmlns:p="http://schemas.openxmlformats.org/presentationml/2006/main">
  <p:tag name="GENSWF_SLIDE_UID" val="{BEA85D83-B9B2-4215-80C2-B10DCD4A6E1E}:333"/>
</p:tagLst>
</file>

<file path=ppt/tags/tag35.xml><?xml version="1.0" encoding="utf-8"?>
<p:tagLst xmlns:a="http://schemas.openxmlformats.org/drawingml/2006/main" xmlns:r="http://schemas.openxmlformats.org/officeDocument/2006/relationships" xmlns:p="http://schemas.openxmlformats.org/presentationml/2006/main">
  <p:tag name="GENSWF_SLIDE_UID" val="{D7C26F86-571F-4004-860E-853B28AC2689}:334"/>
</p:tagLst>
</file>

<file path=ppt/tags/tag36.xml><?xml version="1.0" encoding="utf-8"?>
<p:tagLst xmlns:a="http://schemas.openxmlformats.org/drawingml/2006/main" xmlns:r="http://schemas.openxmlformats.org/officeDocument/2006/relationships" xmlns:p="http://schemas.openxmlformats.org/presentationml/2006/main">
  <p:tag name="GENSWF_SLIDE_UID" val="{1C359180-16FB-464B-B102-A21DCD34DAAF}:335"/>
</p:tagLst>
</file>

<file path=ppt/tags/tag37.xml><?xml version="1.0" encoding="utf-8"?>
<p:tagLst xmlns:a="http://schemas.openxmlformats.org/drawingml/2006/main" xmlns:r="http://schemas.openxmlformats.org/officeDocument/2006/relationships" xmlns:p="http://schemas.openxmlformats.org/presentationml/2006/main">
  <p:tag name="GENSWF_SLIDE_UID" val="{F160408F-222A-4433-BDBF-2CD14E8AFA49}:336"/>
</p:tagLst>
</file>

<file path=ppt/tags/tag38.xml><?xml version="1.0" encoding="utf-8"?>
<p:tagLst xmlns:a="http://schemas.openxmlformats.org/drawingml/2006/main" xmlns:r="http://schemas.openxmlformats.org/officeDocument/2006/relationships" xmlns:p="http://schemas.openxmlformats.org/presentationml/2006/main">
  <p:tag name="GENSWF_SLIDE_UID" val="{75C390EF-FE5F-45B1-B76F-E0E52325D3F0}:337"/>
</p:tagLst>
</file>

<file path=ppt/tags/tag39.xml><?xml version="1.0" encoding="utf-8"?>
<p:tagLst xmlns:a="http://schemas.openxmlformats.org/drawingml/2006/main" xmlns:r="http://schemas.openxmlformats.org/officeDocument/2006/relationships" xmlns:p="http://schemas.openxmlformats.org/presentationml/2006/main">
  <p:tag name="GENSWF_SLIDE_UID" val="{075EBB5E-50E2-42A9-B43D-A9F7297DFFD6}:338"/>
</p:tagLst>
</file>

<file path=ppt/tags/tag4.xml><?xml version="1.0" encoding="utf-8"?>
<p:tagLst xmlns:a="http://schemas.openxmlformats.org/drawingml/2006/main" xmlns:r="http://schemas.openxmlformats.org/officeDocument/2006/relationships" xmlns:p="http://schemas.openxmlformats.org/presentationml/2006/main">
  <p:tag name="GENSWF_SLIDE_UID" val="{76A25D52-EAD7-42C3-A8BC-C4288B115020}:265"/>
</p:tagLst>
</file>

<file path=ppt/tags/tag40.xml><?xml version="1.0" encoding="utf-8"?>
<p:tagLst xmlns:a="http://schemas.openxmlformats.org/drawingml/2006/main" xmlns:r="http://schemas.openxmlformats.org/officeDocument/2006/relationships" xmlns:p="http://schemas.openxmlformats.org/presentationml/2006/main">
  <p:tag name="GENSWF_SLIDE_UID" val="{2D015F21-2412-4226-8CF7-09356AEDF44D}:340"/>
</p:tagLst>
</file>

<file path=ppt/tags/tag41.xml><?xml version="1.0" encoding="utf-8"?>
<p:tagLst xmlns:a="http://schemas.openxmlformats.org/drawingml/2006/main" xmlns:r="http://schemas.openxmlformats.org/officeDocument/2006/relationships" xmlns:p="http://schemas.openxmlformats.org/presentationml/2006/main">
  <p:tag name="GENSWF_SLIDE_UID" val="{72862175-7A9B-4D7E-8358-D54EBEDE029C}:341"/>
</p:tagLst>
</file>

<file path=ppt/tags/tag42.xml><?xml version="1.0" encoding="utf-8"?>
<p:tagLst xmlns:a="http://schemas.openxmlformats.org/drawingml/2006/main" xmlns:r="http://schemas.openxmlformats.org/officeDocument/2006/relationships" xmlns:p="http://schemas.openxmlformats.org/presentationml/2006/main">
  <p:tag name="GENSWF_SLIDE_UID" val="{E8A1C7EC-88AF-4A2F-81D4-B28083B1C270}:342"/>
</p:tagLst>
</file>

<file path=ppt/tags/tag43.xml><?xml version="1.0" encoding="utf-8"?>
<p:tagLst xmlns:a="http://schemas.openxmlformats.org/drawingml/2006/main" xmlns:r="http://schemas.openxmlformats.org/officeDocument/2006/relationships" xmlns:p="http://schemas.openxmlformats.org/presentationml/2006/main">
  <p:tag name="GENSWF_SLIDE_UID" val="{73B5FB4A-E414-43E1-AF1A-D4E2F836086C}:345"/>
</p:tagLst>
</file>

<file path=ppt/tags/tag44.xml><?xml version="1.0" encoding="utf-8"?>
<p:tagLst xmlns:a="http://schemas.openxmlformats.org/drawingml/2006/main" xmlns:r="http://schemas.openxmlformats.org/officeDocument/2006/relationships" xmlns:p="http://schemas.openxmlformats.org/presentationml/2006/main">
  <p:tag name="GENSWF_SLIDE_UID" val="{2A5C9BEF-E7CE-46BA-BDCF-7BAA0EF01556}:343"/>
</p:tagLst>
</file>

<file path=ppt/tags/tag45.xml><?xml version="1.0" encoding="utf-8"?>
<p:tagLst xmlns:a="http://schemas.openxmlformats.org/drawingml/2006/main" xmlns:r="http://schemas.openxmlformats.org/officeDocument/2006/relationships" xmlns:p="http://schemas.openxmlformats.org/presentationml/2006/main">
  <p:tag name="GENSWF_SLIDE_UID" val="{D15C9A39-88A0-4B07-B114-F5168B4BD036}:344"/>
</p:tagLst>
</file>

<file path=ppt/tags/tag46.xml><?xml version="1.0" encoding="utf-8"?>
<p:tagLst xmlns:a="http://schemas.openxmlformats.org/drawingml/2006/main" xmlns:r="http://schemas.openxmlformats.org/officeDocument/2006/relationships" xmlns:p="http://schemas.openxmlformats.org/presentationml/2006/main">
  <p:tag name="GENSWF_SLIDE_UID" val="{36B05A21-75DF-4B01-8E18-0BA3248DA393}:349"/>
</p:tagLst>
</file>

<file path=ppt/tags/tag47.xml><?xml version="1.0" encoding="utf-8"?>
<p:tagLst xmlns:a="http://schemas.openxmlformats.org/drawingml/2006/main" xmlns:r="http://schemas.openxmlformats.org/officeDocument/2006/relationships" xmlns:p="http://schemas.openxmlformats.org/presentationml/2006/main">
  <p:tag name="GENSWF_SLIDE_UID" val="{A5D266E2-1880-4580-9D80-51A1852D8195}:351"/>
</p:tagLst>
</file>

<file path=ppt/tags/tag48.xml><?xml version="1.0" encoding="utf-8"?>
<p:tagLst xmlns:a="http://schemas.openxmlformats.org/drawingml/2006/main" xmlns:r="http://schemas.openxmlformats.org/officeDocument/2006/relationships" xmlns:p="http://schemas.openxmlformats.org/presentationml/2006/main">
  <p:tag name="GENSWF_SLIDE_UID" val="{66BF9B21-6B29-45DC-B2D6-BE725664DA46}:263"/>
</p:tagLst>
</file>

<file path=ppt/tags/tag49.xml><?xml version="1.0" encoding="utf-8"?>
<p:tagLst xmlns:a="http://schemas.openxmlformats.org/drawingml/2006/main" xmlns:r="http://schemas.openxmlformats.org/officeDocument/2006/relationships" xmlns:p="http://schemas.openxmlformats.org/presentationml/2006/main">
  <p:tag name="GENSWF_SLIDE_UID" val="{7D5D7C24-231A-4C94-A078-1834B1F3ACAF}:346"/>
</p:tagLst>
</file>

<file path=ppt/tags/tag5.xml><?xml version="1.0" encoding="utf-8"?>
<p:tagLst xmlns:a="http://schemas.openxmlformats.org/drawingml/2006/main" xmlns:r="http://schemas.openxmlformats.org/officeDocument/2006/relationships" xmlns:p="http://schemas.openxmlformats.org/presentationml/2006/main">
  <p:tag name="GENSWF_SLIDE_UID" val="{5F078D09-0B31-43EB-AF55-34179B51319E}:266"/>
</p:tagLst>
</file>

<file path=ppt/tags/tag6.xml><?xml version="1.0" encoding="utf-8"?>
<p:tagLst xmlns:a="http://schemas.openxmlformats.org/drawingml/2006/main" xmlns:r="http://schemas.openxmlformats.org/officeDocument/2006/relationships" xmlns:p="http://schemas.openxmlformats.org/presentationml/2006/main">
  <p:tag name="GENSWF_SLIDE_UID" val="{801B3AE7-8998-4ACB-A4E3-EDDC24CB68B1}:306"/>
</p:tagLst>
</file>

<file path=ppt/tags/tag7.xml><?xml version="1.0" encoding="utf-8"?>
<p:tagLst xmlns:a="http://schemas.openxmlformats.org/drawingml/2006/main" xmlns:r="http://schemas.openxmlformats.org/officeDocument/2006/relationships" xmlns:p="http://schemas.openxmlformats.org/presentationml/2006/main">
  <p:tag name="GENSWF_SLIDE_UID" val="{988B5274-4B0F-4F06-AAC9-140AD4B3144C}:307"/>
</p:tagLst>
</file>

<file path=ppt/tags/tag8.xml><?xml version="1.0" encoding="utf-8"?>
<p:tagLst xmlns:a="http://schemas.openxmlformats.org/drawingml/2006/main" xmlns:r="http://schemas.openxmlformats.org/officeDocument/2006/relationships" xmlns:p="http://schemas.openxmlformats.org/presentationml/2006/main">
  <p:tag name="GENSWF_SLIDE_UID" val="{9EE614B1-9255-4341-8CEE-6E371EDD6CE7}:308"/>
</p:tagLst>
</file>

<file path=ppt/tags/tag9.xml><?xml version="1.0" encoding="utf-8"?>
<p:tagLst xmlns:a="http://schemas.openxmlformats.org/drawingml/2006/main" xmlns:r="http://schemas.openxmlformats.org/officeDocument/2006/relationships" xmlns:p="http://schemas.openxmlformats.org/presentationml/2006/main">
  <p:tag name="GENSWF_SLIDE_UID" val="{23EA0C87-783F-4E2A-A2D4-DF5C0709AF5B}:309"/>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a719dc3-2774-4bb3-bd51-e2fea1f33844">
      <Terms xmlns="http://schemas.microsoft.com/office/infopath/2007/PartnerControls"/>
    </lcf76f155ced4ddcb4097134ff3c332f>
    <TaxCatchAll xmlns="ea194019-af41-4f5f-90aa-3f3df5d1765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3A44B0A76C4084CA3186D7728ADCBD0" ma:contentTypeVersion="13" ma:contentTypeDescription="Create a new document." ma:contentTypeScope="" ma:versionID="77d846f48fa6d3914ffde1cefecd4c50">
  <xsd:schema xmlns:xsd="http://www.w3.org/2001/XMLSchema" xmlns:xs="http://www.w3.org/2001/XMLSchema" xmlns:p="http://schemas.microsoft.com/office/2006/metadata/properties" xmlns:ns2="6a719dc3-2774-4bb3-bd51-e2fea1f33844" xmlns:ns3="ea194019-af41-4f5f-90aa-3f3df5d17659" targetNamespace="http://schemas.microsoft.com/office/2006/metadata/properties" ma:root="true" ma:fieldsID="29a37b74a8c481784ee7ca4e0b0e2957" ns2:_="" ns3:_="">
    <xsd:import namespace="6a719dc3-2774-4bb3-bd51-e2fea1f33844"/>
    <xsd:import namespace="ea194019-af41-4f5f-90aa-3f3df5d1765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719dc3-2774-4bb3-bd51-e2fea1f338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194019-af41-4f5f-90aa-3f3df5d1765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5126e43-fa45-48bc-ae95-bd46f43df1a2}" ma:internalName="TaxCatchAll" ma:showField="CatchAllData" ma:web="ea194019-af41-4f5f-90aa-3f3df5d176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58358B-2CC3-41B6-97C8-19DB6DE2B7AD}">
  <ds:schemaRefs>
    <ds:schemaRef ds:uri="http://schemas.microsoft.com/office/2006/metadata/properties"/>
    <ds:schemaRef ds:uri="http://www.w3.org/XML/1998/namespace"/>
    <ds:schemaRef ds:uri="http://schemas.microsoft.com/office/infopath/2007/PartnerControls"/>
    <ds:schemaRef ds:uri="ea194019-af41-4f5f-90aa-3f3df5d17659"/>
    <ds:schemaRef ds:uri="http://purl.org/dc/elements/1.1/"/>
    <ds:schemaRef ds:uri="http://schemas.microsoft.com/office/2006/documentManagement/types"/>
    <ds:schemaRef ds:uri="http://schemas.openxmlformats.org/package/2006/metadata/core-properties"/>
    <ds:schemaRef ds:uri="6a719dc3-2774-4bb3-bd51-e2fea1f33844"/>
    <ds:schemaRef ds:uri="http://purl.org/dc/dcmitype/"/>
    <ds:schemaRef ds:uri="http://purl.org/dc/terms/"/>
  </ds:schemaRefs>
</ds:datastoreItem>
</file>

<file path=customXml/itemProps2.xml><?xml version="1.0" encoding="utf-8"?>
<ds:datastoreItem xmlns:ds="http://schemas.openxmlformats.org/officeDocument/2006/customXml" ds:itemID="{458B8082-0916-4E67-A856-D8E7B2E8CA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719dc3-2774-4bb3-bd51-e2fea1f33844"/>
    <ds:schemaRef ds:uri="ea194019-af41-4f5f-90aa-3f3df5d176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0550C84-B0E4-442C-A2B9-948C1C461A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1282</TotalTime>
  <Words>962</Words>
  <Application>Microsoft Office PowerPoint</Application>
  <PresentationFormat>Widescreen</PresentationFormat>
  <Paragraphs>320</Paragraphs>
  <Slides>48</Slides>
  <Notes>48</Notes>
  <HiddenSlides>0</HiddenSlides>
  <MMClips>21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48</vt:i4>
      </vt:variant>
    </vt:vector>
  </HeadingPairs>
  <TitlesOfParts>
    <vt:vector size="58" baseType="lpstr">
      <vt:lpstr>Aptos</vt:lpstr>
      <vt:lpstr>Aptos Display</vt:lpstr>
      <vt:lpstr>Arial</vt:lpstr>
      <vt:lpstr>Arial Rounded MT Bold</vt:lpstr>
      <vt:lpstr>Calibri</vt:lpstr>
      <vt:lpstr>Calibri Light</vt:lpstr>
      <vt:lpstr>Open Sans ExtraBold</vt:lpstr>
      <vt:lpstr>Roboto</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PLE3E 1B Chapter 4 Reading PPT</dc:title>
  <dc:creator>Catherine Leung</dc:creator>
  <cp:lastModifiedBy>Catherine Leung</cp:lastModifiedBy>
  <cp:revision>6</cp:revision>
  <dcterms:created xsi:type="dcterms:W3CDTF">2025-02-12T03:48:57Z</dcterms:created>
  <dcterms:modified xsi:type="dcterms:W3CDTF">2025-10-27T05:39:01Z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0x010100C3A44B0A76C4084CA3186D7728ADCBD0</vt:lpwstr>
  </property>
  <property fmtid="{D5CDD505-2E9C-101B-9397-08002B2CF9AE}" pid="3" name="MediaServiceImageTags">
    <vt:lpwstr/>
  </property>
</Properties>
</file>