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8" r:id="rId5"/>
  </p:sldMasterIdLst>
  <p:notesMasterIdLst>
    <p:notesMasterId r:id="rId36"/>
  </p:notesMasterIdLst>
  <p:sldIdLst>
    <p:sldId id="4033" r:id="rId6"/>
    <p:sldId id="4043" r:id="rId7"/>
    <p:sldId id="3988" r:id="rId8"/>
    <p:sldId id="3997" r:id="rId9"/>
    <p:sldId id="4012" r:id="rId10"/>
    <p:sldId id="4014" r:id="rId11"/>
    <p:sldId id="3998" r:id="rId12"/>
    <p:sldId id="4018" r:id="rId13"/>
    <p:sldId id="3999" r:id="rId14"/>
    <p:sldId id="4037" r:id="rId15"/>
    <p:sldId id="4036" r:id="rId16"/>
    <p:sldId id="4035" r:id="rId17"/>
    <p:sldId id="4034" r:id="rId18"/>
    <p:sldId id="4000" r:id="rId19"/>
    <p:sldId id="4001" r:id="rId20"/>
    <p:sldId id="4015" r:id="rId21"/>
    <p:sldId id="4002" r:id="rId22"/>
    <p:sldId id="4016" r:id="rId23"/>
    <p:sldId id="4005" r:id="rId24"/>
    <p:sldId id="4007" r:id="rId25"/>
    <p:sldId id="4008" r:id="rId26"/>
    <p:sldId id="4026" r:id="rId27"/>
    <p:sldId id="4027" r:id="rId28"/>
    <p:sldId id="4038" r:id="rId29"/>
    <p:sldId id="4039" r:id="rId30"/>
    <p:sldId id="4040" r:id="rId31"/>
    <p:sldId id="4042" r:id="rId32"/>
    <p:sldId id="4041" r:id="rId33"/>
    <p:sldId id="588" r:id="rId34"/>
    <p:sldId id="4044" r:id="rId35"/>
  </p:sldIdLst>
  <p:sldSz cx="12192000" cy="6858000"/>
  <p:notesSz cx="6858000" cy="9144000"/>
  <p:custDataLst>
    <p:tags r:id="rId37"/>
  </p:custData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9A8E23-49E5-4DE4-0C9B-DB632C6275B1}" name="Karen Lau" initials="KL" userId="S::Karen.Lau@Pearson.com::b06cc5c5-e25f-4db1-a857-9a777924a228" providerId="AD"/>
  <p188:author id="{03D82760-C951-1BFF-29C2-9DED795D81D5}" name="Vivian Tang" initials="VT" userId="S::vivian.tang@pearson.com::c38f7cfe-078d-4502-85d2-92bb7fe749f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26E"/>
    <a:srgbClr val="EC6707"/>
    <a:srgbClr val="007DC7"/>
    <a:srgbClr val="FF99CC"/>
    <a:srgbClr val="C6DADA"/>
    <a:srgbClr val="E3DDEF"/>
    <a:srgbClr val="0C7F3A"/>
    <a:srgbClr val="CB4F98"/>
    <a:srgbClr val="F2F2F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EE30D0-A4C6-4F09-8ACE-B37CD74A89D6}" v="3" dt="2025-08-31T06:14:22.7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11" autoAdjust="0"/>
    <p:restoredTop sz="96247" autoAdjust="0"/>
  </p:normalViewPr>
  <p:slideViewPr>
    <p:cSldViewPr snapToGrid="0">
      <p:cViewPr varScale="1">
        <p:scale>
          <a:sx n="63" d="100"/>
          <a:sy n="63" d="100"/>
        </p:scale>
        <p:origin x="60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DDD9C-21A4-47F9-9821-BAE3E789B17C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440F7-F082-4778-ABCA-4F8EED3BF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5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HK" altLang="en-US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31BB49-4443-4032-978E-EF5DC92F7CD1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69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58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43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10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7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01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75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27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08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48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35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01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20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1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13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45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336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097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600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36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43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43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39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48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7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60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95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74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440F7-F082-4778-ABCA-4F8EED3BFF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67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4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651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B cov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44A1E9-4A61-03FB-AA8F-43B5CBB2EF87}"/>
              </a:ext>
            </a:extLst>
          </p:cNvPr>
          <p:cNvSpPr/>
          <p:nvPr/>
        </p:nvSpPr>
        <p:spPr>
          <a:xfrm>
            <a:off x="3101813" y="2621284"/>
            <a:ext cx="5988373" cy="233387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1D7088-C5BE-7ABC-FBBB-B37BB5FF7B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39" b="40764" l="0" r="90121">
                        <a14:foregroundMark x1="1411" y1="1596" x2="1492" y2="33267"/>
                        <a14:foregroundMark x1="1492" y1="33267" x2="2218" y2="34778"/>
                        <a14:foregroundMark x1="2903" y1="35718" x2="46895" y2="22320"/>
                        <a14:foregroundMark x1="46895" y1="22320" x2="46895" y2="22320"/>
                        <a14:foregroundMark x1="33790" y1="26796" x2="4073" y2="35234"/>
                        <a14:foregroundMark x1="4073" y1="35234" x2="4073" y2="35234"/>
                        <a14:foregroundMark x1="3952" y1="23432" x2="14274" y2="28107"/>
                        <a14:foregroundMark x1="14274" y1="28107" x2="14274" y2="28107"/>
                        <a14:foregroundMark x1="7137" y1="10205" x2="9113" y2="20154"/>
                        <a14:foregroundMark x1="15363" y1="1967" x2="70484" y2="6756"/>
                        <a14:foregroundMark x1="58952" y1="3278" x2="78065" y2="9094"/>
                        <a14:foregroundMark x1="78065" y1="9094" x2="78065" y2="9094"/>
                        <a14:foregroundMark x1="56694" y1="2338" x2="75000" y2="9835"/>
                        <a14:foregroundMark x1="75000" y1="9835" x2="75000" y2="9835"/>
                        <a14:foregroundMark x1="80565" y1="14709" x2="79919" y2="20981"/>
                        <a14:foregroundMark x1="79919" y1="20981" x2="79919" y2="20981"/>
                        <a14:foregroundMark x1="83226" y1="18928" x2="46371" y2="20610"/>
                        <a14:foregroundMark x1="18508" y1="17617" x2="20403" y2="20439"/>
                        <a14:foregroundMark x1="20000" y1="18558" x2="22379" y2="23062"/>
                        <a14:foregroundMark x1="22379" y1="23062" x2="22379" y2="23062"/>
                        <a14:foregroundMark x1="17984" y1="17816" x2="29113" y2="17816"/>
                        <a14:foregroundMark x1="32298" y1="17246" x2="37097" y2="18843"/>
                        <a14:foregroundMark x1="37097" y1="18843" x2="37097" y2="18843"/>
                        <a14:foregroundMark x1="55363" y1="17702" x2="20927" y2="20325"/>
                        <a14:foregroundMark x1="63468" y1="17047" x2="67702" y2="19213"/>
                        <a14:foregroundMark x1="67702" y1="19213" x2="67702" y2="19213"/>
                        <a14:foregroundMark x1="65202" y1="15735" x2="63992" y2="19584"/>
                        <a14:foregroundMark x1="63992" y1="19584" x2="63992" y2="19584"/>
                        <a14:foregroundMark x1="66895" y1="16505" x2="65847" y2="19584"/>
                        <a14:foregroundMark x1="65847" y1="19584" x2="65847" y2="19584"/>
                        <a14:foregroundMark x1="49153" y1="18101" x2="23185" y2="18187"/>
                        <a14:foregroundMark x1="23185" y1="18187" x2="23185" y2="18187"/>
                        <a14:foregroundMark x1="60806" y1="15365" x2="19315" y2="17987"/>
                        <a14:foregroundMark x1="19315" y1="17987" x2="19315" y2="17987"/>
                        <a14:foregroundMark x1="56976" y1="9293" x2="16532" y2="11060"/>
                        <a14:foregroundMark x1="16532" y1="11060" x2="16532" y2="11060"/>
                        <a14:foregroundMark x1="60403" y1="15479" x2="59355" y2="18273"/>
                        <a14:foregroundMark x1="59758" y1="10775" x2="19073" y2="11345"/>
                        <a14:foregroundMark x1="19073" y1="11345" x2="19073" y2="11345"/>
                        <a14:foregroundMark x1="8911" y1="6471" x2="30363" y2="14082"/>
                        <a14:foregroundMark x1="30363" y1="14082" x2="60282" y2="18301"/>
                        <a14:foregroundMark x1="60282" y1="18301" x2="61048" y2="18130"/>
                        <a14:foregroundMark x1="68710" y1="10604" x2="79113" y2="19441"/>
                        <a14:foregroundMark x1="79113" y1="19441" x2="79113" y2="19441"/>
                        <a14:foregroundMark x1="67863" y1="12172" x2="76008" y2="18643"/>
                        <a14:foregroundMark x1="76008" y1="18643" x2="76008" y2="18643"/>
                        <a14:foregroundMark x1="78508" y1="9892" x2="83952" y2="12856"/>
                        <a14:foregroundMark x1="83952" y1="12856" x2="83952" y2="12856"/>
                        <a14:foregroundMark x1="88266" y1="17246" x2="67742" y2="24059"/>
                        <a14:foregroundMark x1="67742" y1="24059" x2="57702" y2="23204"/>
                        <a14:foregroundMark x1="70202" y1="23204" x2="80000" y2="24259"/>
                        <a14:foregroundMark x1="89395" y1="17930" x2="89274" y2="21351"/>
                        <a14:foregroundMark x1="86048" y1="15479" x2="85645" y2="23119"/>
                        <a14:foregroundMark x1="85645" y1="23119" x2="84315" y2="25029"/>
                        <a14:foregroundMark x1="50040" y1="1739" x2="32823" y2="12172"/>
                        <a14:foregroundMark x1="90121" y1="17845" x2="89879" y2="19441"/>
                        <a14:backgroundMark x1="8306" y1="37030" x2="2339" y2="39481"/>
                        <a14:backgroundMark x1="8306" y1="37201" x2="121" y2="4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069"/>
          <a:stretch/>
        </p:blipFill>
        <p:spPr bwMode="auto">
          <a:xfrm>
            <a:off x="1" y="0"/>
            <a:ext cx="6096000" cy="378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C03699-682D-320E-19DB-72578A086D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4319" r="22524"/>
          <a:stretch/>
        </p:blipFill>
        <p:spPr>
          <a:xfrm>
            <a:off x="3101812" y="2621284"/>
            <a:ext cx="5988373" cy="60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05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77F0444-471A-1A9E-0717-041AE3241455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18A74B"/>
          </a:solidFill>
          <a:ln w="228600" cmpd="sng">
            <a:solidFill>
              <a:srgbClr val="66B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09FFC-B512-DF25-93FF-301F7F2CF9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06055" y="5543550"/>
            <a:ext cx="1082620" cy="1082702"/>
            <a:chOff x="9525000" y="4057649"/>
            <a:chExt cx="2016000" cy="20161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73319E-6389-22F9-F5E6-CCBE20F14B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525000" y="4057649"/>
              <a:ext cx="2016000" cy="2016154"/>
            </a:xfrm>
            <a:prstGeom prst="ellipse">
              <a:avLst/>
            </a:prstGeom>
            <a:solidFill>
              <a:srgbClr val="18A74B"/>
            </a:solidFill>
            <a:ln w="69850" cmpd="sng">
              <a:solidFill>
                <a:srgbClr val="66B8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CF04B7-0031-44C1-F0C2-9C01AF89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645168" y="4227526"/>
              <a:ext cx="1775662" cy="167640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E47CD-A209-4B0C-0ADD-440B5D21A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6" y="129115"/>
            <a:ext cx="3240000" cy="15564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82F76C4-1B7A-5B13-7F3A-B7A572D9B3C6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1E1C401-6DBD-A394-8DA7-3CCAA0C4673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8F6D08C-AD35-398B-D1E7-34C5BDA11326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8B894F3E-B774-D71C-F1EA-30651A3FC6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850FC5BA-35C3-5C3F-0960-5A06603CDF1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04F3504-9141-0341-7C77-169DEFE73B2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1ABB148-F3B5-B85F-9FCE-30CA7044AF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49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F26BEAE5-320D-09F4-77B9-B586E50B5E3A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C41857-8FED-F0BE-216A-96AF792F1F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997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6DC8DF8-589A-1287-4D41-5081404E00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183184-2DC3-14D3-4843-FE1F4FC0E76F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837E82-D345-8C72-D6B9-6CA77A569728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13F7B1-D14D-F574-6BAC-A993FDD623A2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B161544A-46C7-FF48-EECA-8EC97F766F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D77753E6-90D0-753A-B5D1-D66A25985C7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BA8AB2-2D03-2DF8-4760-3820A7D3AEAB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0F7A61-FF5D-D184-C94C-614A9BACEC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76A77F-F9CD-1C29-DEBA-0125DCADACC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30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A460FC-17B2-BBAE-2ECA-57BE38EB5B45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DA4179"/>
          </a:solidFill>
          <a:ln w="228600" cmpd="sng">
            <a:solidFill>
              <a:srgbClr val="E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6CCB79-F9C9-6996-302F-9B25506048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DA4179"/>
          </a:solidFill>
          <a:ln w="69850" cmpd="sng">
            <a:solidFill>
              <a:srgbClr val="E27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AB933-822D-5431-2062-5DF02470E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1" y="110497"/>
            <a:ext cx="3213335" cy="154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C4394-FDE0-D97D-D601-F74F4CDE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4161" y="5720139"/>
            <a:ext cx="956883" cy="7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2F60BC-2B3E-4E03-C402-18AD6C1E1F17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6540A9D-C70E-EFE7-3C56-8128ACB8BA5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972180-A3F0-66A2-8A06-F73071946C25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201C1131-91B5-784E-38D8-5360026516E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0144B02-9256-527A-3C80-8CA862D791F2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304FAD4-D9B8-523A-B33C-7F09D01ABFD6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0734D6D-A629-1222-CC8E-F9E26BDE196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47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5CF3120-0952-5EAB-D072-A68D38DF0D20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00AB96"/>
          </a:solidFill>
          <a:ln w="228600" cmpd="sng">
            <a:solidFill>
              <a:srgbClr val="69C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1ECC0-FBB7-1F33-6BBF-59CEA6B9097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AB96"/>
          </a:solidFill>
          <a:ln w="69850" cmpd="sng">
            <a:solidFill>
              <a:srgbClr val="69C1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04491-19A9-0414-C211-2AF63EBD3F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779" y="5638802"/>
            <a:ext cx="972000" cy="82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4B7CA-EE07-4B4E-90A8-409C943DC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" y="53238"/>
            <a:ext cx="3240000" cy="1594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DAEBD68-5E87-1C10-412D-FA586F8B2C69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CDA627E-455C-1570-F294-A83088C14AD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399CFB7-F04C-0D6E-A498-468390843C12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F4942ABA-4CD1-755E-0741-72DDD882109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B8CC2E2-960B-E61A-31CF-9CE7D8AF903C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5FAC5FF-08B8-4D09-0016-70F58B65B59E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08668D1-9A1D-0013-A35F-C61E59DAF7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45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C1C6B37-500A-AAE3-0C49-C73CCC356EDA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009CD8"/>
          </a:solidFill>
          <a:ln w="228600" cmpd="sng">
            <a:solidFill>
              <a:srgbClr val="4F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941964-D428-9BD1-9C6F-882033EDD3F0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9CD8"/>
          </a:solidFill>
          <a:ln w="69850" cmpd="sng">
            <a:solidFill>
              <a:srgbClr val="4FB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C636-0C1F-3A17-7F46-17CBB1F5F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1" y="80015"/>
            <a:ext cx="3312000" cy="160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031C3-8B0C-8C14-2C7A-FEB5BDF2D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6627" y="5694103"/>
            <a:ext cx="909103" cy="792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DDAD921-C8AF-8C4F-BD6E-166418BD5BA8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157B8CF-7120-4B98-778B-17BBCB76EE1B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CEF836-CB0C-F023-5B69-BA6DB13C4FD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1A1A4CC7-1C50-1AA9-28B2-68C96AC545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54A3456-C07B-39FF-3BF2-7F8E282271C4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DB2420E-743F-03FF-AA68-3EB648C491A0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4664ECB-186F-B9E2-FEAE-C075EFE0CA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11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8129632-29B0-F780-62D8-8934DBB71C39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EF7C0F"/>
          </a:solidFill>
          <a:ln w="228600" cmpd="sng">
            <a:solidFill>
              <a:srgbClr val="F59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for a book&#10;&#10;Description automatically generated with medium confidence">
            <a:extLst>
              <a:ext uri="{FF2B5EF4-FFF2-40B4-BE49-F238E27FC236}">
                <a16:creationId xmlns:a16="http://schemas.microsoft.com/office/drawing/2014/main" id="{9E7C6D21-C9C8-9A29-48DC-8A9D1F9ED6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" y="100048"/>
            <a:ext cx="3312000" cy="1553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51866-5995-7A8A-47AB-891B6B7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F7C0F"/>
          </a:solidFill>
          <a:ln w="69850" cmpd="sng">
            <a:solidFill>
              <a:srgbClr val="F59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BC972C-68CB-DB51-1FF2-1E8CE84084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88" y="5765850"/>
            <a:ext cx="914403" cy="6918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F05E42-A9CE-78F4-DCFD-A2B35EE0B62E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80FC2E-95C9-231E-B997-5B80A092F3F7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C307521-743C-1208-1D69-10BECAE17C64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1E38A3F5-817D-343E-984A-36DA357ABD2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09A87F69-C731-EFB8-7DAC-BC9B2E3D9CB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115F90D-483D-F35B-6A2B-15DDC98EDD2B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E9AA3-B1D2-CF8D-87A3-5F188D4BCA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71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E5D6A61-A584-EFF2-AEBC-43DE0DE016EB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A74B97"/>
          </a:solidFill>
          <a:ln w="228600" cmpd="sng">
            <a:solidFill>
              <a:srgbClr val="B773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9B25D-E7E1-639E-5E66-7CADCDA8EF8B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A74B97"/>
          </a:solidFill>
          <a:ln w="69850" cmpd="sng">
            <a:solidFill>
              <a:srgbClr val="B77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722266-B6A4-33DC-7436-4F11F627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213" y="57792"/>
            <a:ext cx="3369439" cy="163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4F0C48-2447-0E2B-A840-A98A91C8A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7001" y="5671190"/>
            <a:ext cx="952409" cy="7728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63D881C-770B-51E5-486D-1B399CBB1172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49DB969-A60E-792A-A5B0-5F21273FC7C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CEF65FC-AC71-BAC7-2A2D-F909E9C66440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BF9D4AE4-A95B-2209-9F45-FC1EA52D7D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EB52D3C8-61CA-F99F-5137-530EC4009D4D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CAAC46E-AE70-7411-0A5F-30BBB1A99765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21DA9BB-F40A-B487-02B9-C4BDC525950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44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6C4696"/>
          </a:solidFill>
          <a:ln w="228600" cmpd="sng">
            <a:solidFill>
              <a:srgbClr val="8A6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D7499-6D4C-79F1-1C34-8F5AA5BD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4" y="96103"/>
            <a:ext cx="3256823" cy="15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6C4696"/>
          </a:solidFill>
          <a:ln w="69850" cmpd="sng">
            <a:solidFill>
              <a:srgbClr val="8A6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E286C-E3B9-7B64-5746-FA434289F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3781" y="5719425"/>
            <a:ext cx="864588" cy="692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F1B394-6411-42C2-340C-BC57BE4E331E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5704F16-99E7-1755-ECA6-5E6FD51E2643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61DD59D-52AB-054A-551E-36D018FE6CB6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0A5E0246-9CA6-D6F9-66D9-815AB1F4427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053016F-50E5-A624-8FCC-C2DC14CBC753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1844451-A624-A7BF-41AB-5C275DC6889B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FE3B2BF-CBEA-8C06-05D3-85C498ADF10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39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4C609-C9DC-EA86-12FC-2F9CC0C3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C21E4-DC0E-B721-7510-59BA8A9BE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851" y="5703961"/>
            <a:ext cx="886331" cy="7618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87185DD-8702-CA0E-D905-B65C8D4CA8CB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4605D2C-B64C-6ADB-1CE3-CBC2203E066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878AD55-FE7B-7779-0078-05E5CA11F538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C9A73B69-A8C1-CE8F-B45E-FF97254C50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C137C49-DA4C-1A26-85E5-1D645AE5ED0A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169E906-4828-5740-4CD4-682A4ADD12CE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CDEBB23-A58B-6E1E-A03B-3722011A26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89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C6282C"/>
          </a:solidFill>
          <a:ln w="228600" cmpd="sng">
            <a:solidFill>
              <a:srgbClr val="D45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C6282C"/>
          </a:solidFill>
          <a:ln w="69850" cmpd="sng">
            <a:solidFill>
              <a:srgbClr val="D45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1D62-C245-F7AE-60B6-1E1F7B020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10" y="115155"/>
            <a:ext cx="3230092" cy="1492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F687-D824-FFEB-80E8-2CE76D718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3594" y="5699708"/>
            <a:ext cx="980247" cy="7567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C4B9FC-EA9B-656B-BC9C-3FCD8814F1E1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515A412-8893-84DD-F816-64B5B02D16E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5E96E7-BF5C-56FF-D3D7-FBF6CA585C3E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3AE13B29-2C8C-3DB1-D742-2F5039ADE0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76EAB66-8A21-65D9-C12A-4E2AEEC971DA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C6D837B-C7AE-4030-84D7-D3AD138CFA23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95AA829-64B8-E476-51E6-B717A0AEFD0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45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E94C11"/>
          </a:solidFill>
          <a:ln w="228600" cmpd="sng">
            <a:solidFill>
              <a:srgbClr val="EF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94C11"/>
          </a:solidFill>
          <a:ln w="69850" cmpd="sng">
            <a:solidFill>
              <a:srgbClr val="EF7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20AC-F224-AC2D-EB7D-5C818D527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82" y="99700"/>
            <a:ext cx="3223857" cy="1486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22117-AED8-2274-7DAA-C7EF8ECA9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983" y="5718689"/>
            <a:ext cx="958285" cy="762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974F44F-9846-548D-9357-198D109BFA93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525007-3CED-975F-521B-B982A0D704F7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F3D071C-0023-395F-C5C4-6B01DBBBFB1C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1512F9DD-44DC-931C-FDC5-8EAC3B3C32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75BFDC0-12EE-01A9-8B9D-673156590499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D3A7F9E-D4C0-505E-D69B-C97D3FAB0B6D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A3E0B13-4753-3D10-A13B-28B7A8AA78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063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1" y="-452674"/>
            <a:ext cx="13001297" cy="2110547"/>
          </a:xfrm>
          <a:prstGeom prst="flowChartDocument">
            <a:avLst/>
          </a:prstGeom>
          <a:solidFill>
            <a:srgbClr val="007D83"/>
          </a:solidFill>
          <a:ln w="228600" cmpd="sng">
            <a:solidFill>
              <a:srgbClr val="2A97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7D83"/>
          </a:solidFill>
          <a:ln w="69850" cmpd="sng">
            <a:solidFill>
              <a:srgbClr val="2A9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9654C-A662-CA61-BADA-DD6C75C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47" y="108803"/>
            <a:ext cx="3193079" cy="1492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7BA76-79E9-2894-921C-D3618BA7D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2444" y="5710867"/>
            <a:ext cx="923491" cy="720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2BC1A2-8901-0A21-2BBD-64AC34725EEA}"/>
              </a:ext>
            </a:extLst>
          </p:cNvPr>
          <p:cNvGrpSpPr/>
          <p:nvPr userDrawn="1"/>
        </p:nvGrpSpPr>
        <p:grpSpPr>
          <a:xfrm>
            <a:off x="3158571" y="2651574"/>
            <a:ext cx="5874859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14B3B5B-5B58-5562-EADB-67C111424AA6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54FC6A9-43EE-A885-603A-8DC20C767A68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5B2D7880-AC22-E564-69B6-DDE4F14902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B87B3AB-DF2A-7067-804E-4F78E03D5105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ED08488-3ED1-E88D-E1D5-FD87E4012631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CB4F9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837CB9D-2E52-A07A-FE0F-23F2420ACC6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48327" y="2697984"/>
            <a:ext cx="1943919" cy="4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21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DDA6CC"/>
          </a:solidFill>
        </p:spPr>
        <p:txBody>
          <a:bodyPr wrap="square" lIns="0" tIns="0" rIns="0" bIns="0" rtlCol="0"/>
          <a:lstStyle/>
          <a:p>
            <a:endParaRPr sz="820"/>
          </a:p>
        </p:txBody>
      </p:sp>
    </p:spTree>
    <p:extLst>
      <p:ext uri="{BB962C8B-B14F-4D97-AF65-F5344CB8AC3E}">
        <p14:creationId xmlns:p14="http://schemas.microsoft.com/office/powerpoint/2010/main" val="2289783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6FB39F-C192-731B-506D-7DE1698EB2C2}"/>
              </a:ext>
            </a:extLst>
          </p:cNvPr>
          <p:cNvGrpSpPr/>
          <p:nvPr userDrawn="1"/>
        </p:nvGrpSpPr>
        <p:grpSpPr>
          <a:xfrm>
            <a:off x="4892843" y="3041562"/>
            <a:ext cx="2406316" cy="774881"/>
            <a:chOff x="4892842" y="3041560"/>
            <a:chExt cx="2406316" cy="7748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41E15D8-566A-2ED1-0960-4DE03E7FD717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C98474-F4AA-6647-F2EC-89040F09ECBA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7345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2351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39216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616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1510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0662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1434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1196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4508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29727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3220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0588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381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65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48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26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263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886D4C9-0161-7CCD-DA83-2FAF65D283F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095982"/>
            <a:ext cx="1596876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F75A514-B688-CDF0-8B4B-A502D7B6F397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3" y="6161491"/>
            <a:ext cx="1596876" cy="591359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2025/8/31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72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1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microsoft.com/office/2007/relationships/media" Target="../media/media1.mp3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43.png"/><Relationship Id="rId11" Type="http://schemas.openxmlformats.org/officeDocument/2006/relationships/slide" Target="slide21.xml"/><Relationship Id="rId5" Type="http://schemas.openxmlformats.org/officeDocument/2006/relationships/notesSlide" Target="../notesSlides/notesSlide10.xml"/><Relationship Id="rId10" Type="http://schemas.openxmlformats.org/officeDocument/2006/relationships/slide" Target="slide3.xml"/><Relationship Id="rId4" Type="http://schemas.openxmlformats.org/officeDocument/2006/relationships/slideLayout" Target="../slideLayouts/slideLayout33.xml"/><Relationship Id="rId9" Type="http://schemas.openxmlformats.org/officeDocument/2006/relationships/slide" Target="slide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microsoft.com/office/2007/relationships/media" Target="../media/media1.mp3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44.png"/><Relationship Id="rId11" Type="http://schemas.openxmlformats.org/officeDocument/2006/relationships/slide" Target="slide21.xml"/><Relationship Id="rId5" Type="http://schemas.openxmlformats.org/officeDocument/2006/relationships/notesSlide" Target="../notesSlides/notesSlide11.xml"/><Relationship Id="rId10" Type="http://schemas.openxmlformats.org/officeDocument/2006/relationships/slide" Target="slide3.xml"/><Relationship Id="rId4" Type="http://schemas.openxmlformats.org/officeDocument/2006/relationships/slideLayout" Target="../slideLayouts/slideLayout33.xml"/><Relationship Id="rId9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microsoft.com/office/2007/relationships/media" Target="../media/media1.mp3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45.png"/><Relationship Id="rId11" Type="http://schemas.openxmlformats.org/officeDocument/2006/relationships/slide" Target="slide21.xml"/><Relationship Id="rId5" Type="http://schemas.openxmlformats.org/officeDocument/2006/relationships/notesSlide" Target="../notesSlides/notesSlide12.xml"/><Relationship Id="rId10" Type="http://schemas.openxmlformats.org/officeDocument/2006/relationships/slide" Target="slide3.xml"/><Relationship Id="rId4" Type="http://schemas.openxmlformats.org/officeDocument/2006/relationships/slideLayout" Target="../slideLayouts/slideLayout33.xml"/><Relationship Id="rId9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microsoft.com/office/2007/relationships/media" Target="../media/media1.mp3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46.png"/><Relationship Id="rId11" Type="http://schemas.openxmlformats.org/officeDocument/2006/relationships/slide" Target="slide21.xml"/><Relationship Id="rId5" Type="http://schemas.openxmlformats.org/officeDocument/2006/relationships/notesSlide" Target="../notesSlides/notesSlide13.xml"/><Relationship Id="rId10" Type="http://schemas.openxmlformats.org/officeDocument/2006/relationships/slide" Target="slide3.xml"/><Relationship Id="rId4" Type="http://schemas.openxmlformats.org/officeDocument/2006/relationships/slideLayout" Target="../slideLayouts/slideLayout33.xml"/><Relationship Id="rId9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microsoft.com/office/2007/relationships/media" Target="../media/media1.mp3"/><Relationship Id="rId7" Type="http://schemas.openxmlformats.org/officeDocument/2006/relationships/image" Target="../media/image34.sv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14.xml"/><Relationship Id="rId10" Type="http://schemas.openxmlformats.org/officeDocument/2006/relationships/slide" Target="slide21.xml"/><Relationship Id="rId4" Type="http://schemas.openxmlformats.org/officeDocument/2006/relationships/slideLayout" Target="../slideLayouts/slideLayout33.xml"/><Relationship Id="rId9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microsoft.com/office/2007/relationships/media" Target="../media/media1.mp3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47.png"/><Relationship Id="rId11" Type="http://schemas.openxmlformats.org/officeDocument/2006/relationships/slide" Target="slide21.xml"/><Relationship Id="rId5" Type="http://schemas.openxmlformats.org/officeDocument/2006/relationships/notesSlide" Target="../notesSlides/notesSlide15.xml"/><Relationship Id="rId10" Type="http://schemas.openxmlformats.org/officeDocument/2006/relationships/slide" Target="slide3.xml"/><Relationship Id="rId4" Type="http://schemas.openxmlformats.org/officeDocument/2006/relationships/slideLayout" Target="../slideLayouts/slideLayout33.xml"/><Relationship Id="rId9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microsoft.com/office/2007/relationships/media" Target="../media/media1.mp3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NULL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48.png"/><Relationship Id="rId11" Type="http://schemas.openxmlformats.org/officeDocument/2006/relationships/slide" Target="slide21.xml"/><Relationship Id="rId5" Type="http://schemas.openxmlformats.org/officeDocument/2006/relationships/notesSlide" Target="../notesSlides/notesSlide16.xml"/><Relationship Id="rId10" Type="http://schemas.openxmlformats.org/officeDocument/2006/relationships/slide" Target="slide3.xml"/><Relationship Id="rId4" Type="http://schemas.openxmlformats.org/officeDocument/2006/relationships/slideLayout" Target="../slideLayouts/slideLayout33.xml"/><Relationship Id="rId9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microsoft.com/office/2007/relationships/media" Target="../media/media1.mp3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49.png"/><Relationship Id="rId11" Type="http://schemas.openxmlformats.org/officeDocument/2006/relationships/slide" Target="slide21.xml"/><Relationship Id="rId5" Type="http://schemas.openxmlformats.org/officeDocument/2006/relationships/notesSlide" Target="../notesSlides/notesSlide17.xml"/><Relationship Id="rId10" Type="http://schemas.openxmlformats.org/officeDocument/2006/relationships/slide" Target="slide3.xml"/><Relationship Id="rId4" Type="http://schemas.openxmlformats.org/officeDocument/2006/relationships/slideLayout" Target="../slideLayouts/slideLayout33.xml"/><Relationship Id="rId9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microsoft.com/office/2007/relationships/media" Target="../media/media1.mp3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NULL" TargetMode="External"/><Relationship Id="rId1" Type="http://schemas.openxmlformats.org/officeDocument/2006/relationships/tags" Target="../tags/tag19.xml"/><Relationship Id="rId6" Type="http://schemas.openxmlformats.org/officeDocument/2006/relationships/image" Target="../media/image50.png"/><Relationship Id="rId11" Type="http://schemas.openxmlformats.org/officeDocument/2006/relationships/slide" Target="slide21.xml"/><Relationship Id="rId5" Type="http://schemas.openxmlformats.org/officeDocument/2006/relationships/notesSlide" Target="../notesSlides/notesSlide18.xml"/><Relationship Id="rId10" Type="http://schemas.openxmlformats.org/officeDocument/2006/relationships/slide" Target="slide3.xml"/><Relationship Id="rId4" Type="http://schemas.openxmlformats.org/officeDocument/2006/relationships/slideLayout" Target="../slideLayouts/slideLayout33.xml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3.png"/><Relationship Id="rId3" Type="http://schemas.microsoft.com/office/2007/relationships/media" Target="../media/media1.mp3"/><Relationship Id="rId7" Type="http://schemas.openxmlformats.org/officeDocument/2006/relationships/slide" Target="slide19.xml"/><Relationship Id="rId12" Type="http://schemas.openxmlformats.org/officeDocument/2006/relationships/image" Target="../media/image54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51.png"/><Relationship Id="rId11" Type="http://schemas.openxmlformats.org/officeDocument/2006/relationships/image" Target="../media/image53.png"/><Relationship Id="rId5" Type="http://schemas.openxmlformats.org/officeDocument/2006/relationships/notesSlide" Target="../notesSlides/notesSlide19.xml"/><Relationship Id="rId15" Type="http://schemas.openxmlformats.org/officeDocument/2006/relationships/image" Target="../media/image35.png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33.xml"/><Relationship Id="rId9" Type="http://schemas.openxmlformats.org/officeDocument/2006/relationships/slide" Target="slide21.xml"/><Relationship Id="rId14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.xml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slide" Target="slide19.xml"/><Relationship Id="rId18" Type="http://schemas.openxmlformats.org/officeDocument/2006/relationships/image" Target="../media/image56.png"/><Relationship Id="rId3" Type="http://schemas.openxmlformats.org/officeDocument/2006/relationships/audio" Target="../media/media2.mp3"/><Relationship Id="rId21" Type="http://schemas.openxmlformats.org/officeDocument/2006/relationships/image" Target="../media/image33.png"/><Relationship Id="rId7" Type="http://schemas.openxmlformats.org/officeDocument/2006/relationships/audio" Target="../media/media4.mp3"/><Relationship Id="rId12" Type="http://schemas.openxmlformats.org/officeDocument/2006/relationships/image" Target="../media/image51.png"/><Relationship Id="rId17" Type="http://schemas.openxmlformats.org/officeDocument/2006/relationships/image" Target="../media/image55.jpg"/><Relationship Id="rId2" Type="http://schemas.microsoft.com/office/2007/relationships/media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35.png"/><Relationship Id="rId1" Type="http://schemas.openxmlformats.org/officeDocument/2006/relationships/tags" Target="../tags/tag21.xml"/><Relationship Id="rId6" Type="http://schemas.microsoft.com/office/2007/relationships/media" Target="../media/media4.mp3"/><Relationship Id="rId11" Type="http://schemas.openxmlformats.org/officeDocument/2006/relationships/notesSlide" Target="../notesSlides/notesSlide20.xml"/><Relationship Id="rId5" Type="http://schemas.openxmlformats.org/officeDocument/2006/relationships/audio" Target="../media/media3.mp3"/><Relationship Id="rId15" Type="http://schemas.openxmlformats.org/officeDocument/2006/relationships/slide" Target="slide21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57.svg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slide" Target="slide3.xml"/><Relationship Id="rId22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slide" Target="slide21.xml"/><Relationship Id="rId5" Type="http://schemas.openxmlformats.org/officeDocument/2006/relationships/slide" Target="slide3.xml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22.xml"/><Relationship Id="rId7" Type="http://schemas.openxmlformats.org/officeDocument/2006/relationships/slide" Target="slide19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3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13" Type="http://schemas.openxmlformats.org/officeDocument/2006/relationships/slide" Target="slide3.xml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8.png"/><Relationship Id="rId12" Type="http://schemas.openxmlformats.org/officeDocument/2006/relationships/slide" Target="slide19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4.xml"/><Relationship Id="rId6" Type="http://schemas.openxmlformats.org/officeDocument/2006/relationships/image" Target="../media/image63.jpg"/><Relationship Id="rId11" Type="http://schemas.openxmlformats.org/officeDocument/2006/relationships/image" Target="../media/image59.png"/><Relationship Id="rId5" Type="http://schemas.openxmlformats.org/officeDocument/2006/relationships/image" Target="../media/image62.jpg"/><Relationship Id="rId10" Type="http://schemas.openxmlformats.org/officeDocument/2006/relationships/image" Target="../media/image66.jpg"/><Relationship Id="rId4" Type="http://schemas.openxmlformats.org/officeDocument/2006/relationships/image" Target="../media/image61.jpg"/><Relationship Id="rId9" Type="http://schemas.openxmlformats.org/officeDocument/2006/relationships/image" Target="../media/image65.jpg"/><Relationship Id="rId1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5.xml"/><Relationship Id="rId6" Type="http://schemas.openxmlformats.org/officeDocument/2006/relationships/slide" Target="slide21.xml"/><Relationship Id="rId5" Type="http://schemas.openxmlformats.org/officeDocument/2006/relationships/slide" Target="slide3.xml"/><Relationship Id="rId4" Type="http://schemas.openxmlformats.org/officeDocument/2006/relationships/slide" Target="slide19.xml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25.xml"/><Relationship Id="rId7" Type="http://schemas.openxmlformats.org/officeDocument/2006/relationships/slide" Target="slide21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6.xml"/><Relationship Id="rId6" Type="http://schemas.openxmlformats.org/officeDocument/2006/relationships/slide" Target="slide3.xml"/><Relationship Id="rId5" Type="http://schemas.openxmlformats.org/officeDocument/2006/relationships/slide" Target="slide19.xml"/><Relationship Id="rId4" Type="http://schemas.openxmlformats.org/officeDocument/2006/relationships/image" Target="../media/image69.png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26.xml"/><Relationship Id="rId7" Type="http://schemas.openxmlformats.org/officeDocument/2006/relationships/slide" Target="slide21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7.xml"/><Relationship Id="rId6" Type="http://schemas.openxmlformats.org/officeDocument/2006/relationships/slide" Target="slide3.xml"/><Relationship Id="rId5" Type="http://schemas.openxmlformats.org/officeDocument/2006/relationships/slide" Target="slide19.xml"/><Relationship Id="rId4" Type="http://schemas.openxmlformats.org/officeDocument/2006/relationships/image" Target="../media/image71.png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8.xml"/><Relationship Id="rId6" Type="http://schemas.openxmlformats.org/officeDocument/2006/relationships/slide" Target="slide21.xml"/><Relationship Id="rId5" Type="http://schemas.openxmlformats.org/officeDocument/2006/relationships/slide" Target="slide3.xml"/><Relationship Id="rId4" Type="http://schemas.openxmlformats.org/officeDocument/2006/relationships/slide" Target="slide19.xml"/><Relationship Id="rId9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9.xml"/><Relationship Id="rId6" Type="http://schemas.openxmlformats.org/officeDocument/2006/relationships/slide" Target="slide21.xml"/><Relationship Id="rId5" Type="http://schemas.openxmlformats.org/officeDocument/2006/relationships/slide" Target="slide3.xml"/><Relationship Id="rId4" Type="http://schemas.openxmlformats.org/officeDocument/2006/relationships/slide" Target="slide19.xml"/><Relationship Id="rId9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microsoft.com/office/2007/relationships/media" Target="../media/media1.mp3"/><Relationship Id="rId7" Type="http://schemas.openxmlformats.org/officeDocument/2006/relationships/slide" Target="slide3.xml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slide" Target="slide19.xml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4.sv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microsoft.com/office/2007/relationships/media" Target="../media/media1.mp3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11" Type="http://schemas.openxmlformats.org/officeDocument/2006/relationships/slide" Target="slide21.xml"/><Relationship Id="rId5" Type="http://schemas.openxmlformats.org/officeDocument/2006/relationships/notesSlide" Target="../notesSlides/notesSlide4.xml"/><Relationship Id="rId10" Type="http://schemas.openxmlformats.org/officeDocument/2006/relationships/slide" Target="slide3.xml"/><Relationship Id="rId4" Type="http://schemas.openxmlformats.org/officeDocument/2006/relationships/slideLayout" Target="../slideLayouts/slideLayout33.xml"/><Relationship Id="rId9" Type="http://schemas.openxmlformats.org/officeDocument/2006/relationships/slide" Target="slide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5.png"/><Relationship Id="rId3" Type="http://schemas.microsoft.com/office/2007/relationships/media" Target="../media/media1.mp3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11" Type="http://schemas.openxmlformats.org/officeDocument/2006/relationships/slide" Target="slide21.xml"/><Relationship Id="rId5" Type="http://schemas.openxmlformats.org/officeDocument/2006/relationships/notesSlide" Target="../notesSlides/notesSlide5.xml"/><Relationship Id="rId10" Type="http://schemas.openxmlformats.org/officeDocument/2006/relationships/slide" Target="slide3.xml"/><Relationship Id="rId4" Type="http://schemas.openxmlformats.org/officeDocument/2006/relationships/slideLayout" Target="../slideLayouts/slideLayout33.xml"/><Relationship Id="rId9" Type="http://schemas.openxmlformats.org/officeDocument/2006/relationships/slide" Target="slide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microsoft.com/office/2007/relationships/media" Target="../media/media1.mp3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11" Type="http://schemas.openxmlformats.org/officeDocument/2006/relationships/slide" Target="slide21.xml"/><Relationship Id="rId5" Type="http://schemas.openxmlformats.org/officeDocument/2006/relationships/notesSlide" Target="../notesSlides/notesSlide6.xml"/><Relationship Id="rId10" Type="http://schemas.openxmlformats.org/officeDocument/2006/relationships/slide" Target="slide3.xml"/><Relationship Id="rId4" Type="http://schemas.openxmlformats.org/officeDocument/2006/relationships/slideLayout" Target="../slideLayouts/slideLayout33.xml"/><Relationship Id="rId9" Type="http://schemas.openxmlformats.org/officeDocument/2006/relationships/slide" Target="slide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microsoft.com/office/2007/relationships/media" Target="../media/media1.mp3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11" Type="http://schemas.openxmlformats.org/officeDocument/2006/relationships/slide" Target="slide21.xml"/><Relationship Id="rId5" Type="http://schemas.openxmlformats.org/officeDocument/2006/relationships/notesSlide" Target="../notesSlides/notesSlide7.xml"/><Relationship Id="rId10" Type="http://schemas.openxmlformats.org/officeDocument/2006/relationships/slide" Target="slide3.xml"/><Relationship Id="rId4" Type="http://schemas.openxmlformats.org/officeDocument/2006/relationships/slideLayout" Target="../slideLayouts/slideLayout33.xml"/><Relationship Id="rId9" Type="http://schemas.openxmlformats.org/officeDocument/2006/relationships/slide" Target="slide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microsoft.com/office/2007/relationships/media" Target="../media/media1.mp3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41.png"/><Relationship Id="rId11" Type="http://schemas.openxmlformats.org/officeDocument/2006/relationships/slide" Target="slide21.xml"/><Relationship Id="rId5" Type="http://schemas.openxmlformats.org/officeDocument/2006/relationships/notesSlide" Target="../notesSlides/notesSlide8.xml"/><Relationship Id="rId10" Type="http://schemas.openxmlformats.org/officeDocument/2006/relationships/slide" Target="slide3.xml"/><Relationship Id="rId4" Type="http://schemas.openxmlformats.org/officeDocument/2006/relationships/slideLayout" Target="../slideLayouts/slideLayout38.xml"/><Relationship Id="rId9" Type="http://schemas.openxmlformats.org/officeDocument/2006/relationships/slide" Target="slide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microsoft.com/office/2007/relationships/media" Target="../media/media1.mp3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42.png"/><Relationship Id="rId11" Type="http://schemas.openxmlformats.org/officeDocument/2006/relationships/slide" Target="slide21.xml"/><Relationship Id="rId5" Type="http://schemas.openxmlformats.org/officeDocument/2006/relationships/notesSlide" Target="../notesSlides/notesSlide9.xml"/><Relationship Id="rId10" Type="http://schemas.openxmlformats.org/officeDocument/2006/relationships/slide" Target="slide3.xml"/><Relationship Id="rId4" Type="http://schemas.openxmlformats.org/officeDocument/2006/relationships/slideLayout" Target="../slideLayouts/slideLayout33.xml"/><Relationship Id="rId9" Type="http://schemas.openxmlformats.org/officeDocument/2006/relationships/slide" Target="slide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C9F32-4777-6610-BD18-6EEDBF8D90BC}"/>
              </a:ext>
            </a:extLst>
          </p:cNvPr>
          <p:cNvSpPr txBox="1"/>
          <p:nvPr/>
        </p:nvSpPr>
        <p:spPr>
          <a:xfrm>
            <a:off x="3215680" y="3429000"/>
            <a:ext cx="5760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新細明體" pitchFamily="18" charset="-120"/>
                <a:cs typeface="+mn-cs"/>
              </a:rPr>
              <a:t>Activities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新細明體" pitchFamily="18" charset="-120"/>
                <a:cs typeface="+mn-cs"/>
              </a:rPr>
              <a:t>International cuisines</a:t>
            </a:r>
            <a:endParaRPr kumimoji="1" lang="en-HK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72DC3BE-77B4-4383-B66B-8D1D4682C5D9}"/>
              </a:ext>
            </a:extLst>
          </p:cNvPr>
          <p:cNvSpPr txBox="1"/>
          <p:nvPr/>
        </p:nvSpPr>
        <p:spPr>
          <a:xfrm>
            <a:off x="9144000" y="469072"/>
            <a:ext cx="3448050" cy="6837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Chapter 6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99AED-7351-DBEB-21C8-21AC17D36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759" y="1185846"/>
            <a:ext cx="4303836" cy="3485450"/>
          </a:xfrm>
          <a:prstGeom prst="rect">
            <a:avLst/>
          </a:prstGeom>
        </p:spPr>
      </p:pic>
      <p:pic>
        <p:nvPicPr>
          <p:cNvPr id="4" name="audio button">
            <a:extLst>
              <a:ext uri="{FF2B5EF4-FFF2-40B4-BE49-F238E27FC236}">
                <a16:creationId xmlns:a16="http://schemas.microsoft.com/office/drawing/2014/main" id="{7209663B-9C48-CF26-047E-CE20995AC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06789" y="3874634"/>
            <a:ext cx="490537" cy="464719"/>
          </a:xfrm>
          <a:prstGeom prst="rect">
            <a:avLst/>
          </a:prstGeom>
        </p:spPr>
      </p:pic>
      <p:sp>
        <p:nvSpPr>
          <p:cNvPr id="8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421689F3-F0E8-53E8-973A-D0A67F9E84BF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9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381C4560-5A4E-322C-DB4C-A199F00D4C74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0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F45BA31A-203D-34F0-6B8A-6FB0F3EADD21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2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7D9ECF3A-52A0-3549-05E2-99343A579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432" end="60082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04813" y="1766888"/>
            <a:ext cx="406401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53244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6C1330-52A8-444C-DD6D-EFD2C4A1E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2486" y="835944"/>
            <a:ext cx="4350951" cy="4515703"/>
          </a:xfrm>
          <a:prstGeom prst="rect">
            <a:avLst/>
          </a:prstGeom>
        </p:spPr>
      </p:pic>
      <p:pic>
        <p:nvPicPr>
          <p:cNvPr id="4" name="audio button">
            <a:extLst>
              <a:ext uri="{FF2B5EF4-FFF2-40B4-BE49-F238E27FC236}">
                <a16:creationId xmlns:a16="http://schemas.microsoft.com/office/drawing/2014/main" id="{7209663B-9C48-CF26-047E-CE20995AC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74166" y="3893886"/>
            <a:ext cx="490537" cy="464719"/>
          </a:xfrm>
          <a:prstGeom prst="rect">
            <a:avLst/>
          </a:prstGeom>
        </p:spPr>
      </p:pic>
      <p:sp>
        <p:nvSpPr>
          <p:cNvPr id="8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421689F3-F0E8-53E8-973A-D0A67F9E84BF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9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381C4560-5A4E-322C-DB4C-A199F00D4C74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0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F45BA31A-203D-34F0-6B8A-6FB0F3EADD21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2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BB4AAC87-4E67-7276-53E2-C3945C486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9647" end="55801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04813" y="1766888"/>
            <a:ext cx="406401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25745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3DD75-48ED-4108-CE54-B856F9954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4036" y="1028549"/>
            <a:ext cx="6809154" cy="4255721"/>
          </a:xfrm>
          <a:prstGeom prst="rect">
            <a:avLst/>
          </a:prstGeom>
        </p:spPr>
      </p:pic>
      <p:pic>
        <p:nvPicPr>
          <p:cNvPr id="4" name="audio button">
            <a:extLst>
              <a:ext uri="{FF2B5EF4-FFF2-40B4-BE49-F238E27FC236}">
                <a16:creationId xmlns:a16="http://schemas.microsoft.com/office/drawing/2014/main" id="{7209663B-9C48-CF26-047E-CE20995AC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15388" y="3836134"/>
            <a:ext cx="490537" cy="464719"/>
          </a:xfrm>
          <a:prstGeom prst="rect">
            <a:avLst/>
          </a:prstGeom>
        </p:spPr>
      </p:pic>
      <p:sp>
        <p:nvSpPr>
          <p:cNvPr id="8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421689F3-F0E8-53E8-973A-D0A67F9E84BF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9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381C4560-5A4E-322C-DB4C-A199F00D4C74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0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F45BA31A-203D-34F0-6B8A-6FB0F3EADD21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2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357EF74D-CB46-BD6F-885F-2CA82A123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3928" end="49798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04813" y="1766888"/>
            <a:ext cx="406401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555815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908549-B221-FEC2-3669-0B56A994A1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4657" y="992497"/>
            <a:ext cx="9887016" cy="4185895"/>
          </a:xfrm>
          <a:prstGeom prst="rect">
            <a:avLst/>
          </a:prstGeom>
        </p:spPr>
      </p:pic>
      <p:pic>
        <p:nvPicPr>
          <p:cNvPr id="4" name="audio button">
            <a:extLst>
              <a:ext uri="{FF2B5EF4-FFF2-40B4-BE49-F238E27FC236}">
                <a16:creationId xmlns:a16="http://schemas.microsoft.com/office/drawing/2014/main" id="{7209663B-9C48-CF26-047E-CE20995AC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90773" y="3691755"/>
            <a:ext cx="490537" cy="464719"/>
          </a:xfrm>
          <a:prstGeom prst="rect">
            <a:avLst/>
          </a:prstGeom>
        </p:spPr>
      </p:pic>
      <p:sp>
        <p:nvSpPr>
          <p:cNvPr id="8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421689F3-F0E8-53E8-973A-D0A67F9E84BF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9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381C4560-5A4E-322C-DB4C-A199F00D4C74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0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F45BA31A-203D-34F0-6B8A-6FB0F3EADD21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2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4BC8A955-05E7-4882-E9B5-3A30E47CC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9931" end="41008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04813" y="1766888"/>
            <a:ext cx="406401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9591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A235B-9AF2-AE15-A470-6D9358AB3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8">
            <a:extLst>
              <a:ext uri="{FF2B5EF4-FFF2-40B4-BE49-F238E27FC236}">
                <a16:creationId xmlns:a16="http://schemas.microsoft.com/office/drawing/2014/main" id="{45EA2F12-A4E5-1CAE-926C-A2B02189D3E6}"/>
              </a:ext>
            </a:extLst>
          </p:cNvPr>
          <p:cNvSpPr/>
          <p:nvPr/>
        </p:nvSpPr>
        <p:spPr>
          <a:xfrm>
            <a:off x="2165685" y="2581459"/>
            <a:ext cx="7517330" cy="125902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6000" b="1" dirty="0">
                <a:solidFill>
                  <a:srgbClr val="0070C0"/>
                </a:solidFill>
              </a:rPr>
              <a:t>International cuisines</a:t>
            </a:r>
            <a:endParaRPr kumimoji="0" lang="en-US" altLang="zh-HK" sz="6000" b="1" dirty="0">
              <a:solidFill>
                <a:srgbClr val="0070C0"/>
              </a:solidFill>
            </a:endParaRPr>
          </a:p>
        </p:txBody>
      </p:sp>
      <p:pic>
        <p:nvPicPr>
          <p:cNvPr id="5" name="audio button">
            <a:extLst>
              <a:ext uri="{FF2B5EF4-FFF2-40B4-BE49-F238E27FC236}">
                <a16:creationId xmlns:a16="http://schemas.microsoft.com/office/drawing/2014/main" id="{F8F205B1-5577-2BA7-D9FE-A9CF57981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31976" y="2993687"/>
            <a:ext cx="490537" cy="464719"/>
          </a:xfrm>
          <a:prstGeom prst="rect">
            <a:avLst/>
          </a:prstGeom>
        </p:spPr>
      </p:pic>
      <p:sp>
        <p:nvSpPr>
          <p:cNvPr id="6" name="Shape 45">
            <a:hlinkClick r:id="rId8" action="ppaction://hlinksldjump"/>
            <a:extLst>
              <a:ext uri="{FF2B5EF4-FFF2-40B4-BE49-F238E27FC236}">
                <a16:creationId xmlns:a16="http://schemas.microsoft.com/office/drawing/2014/main" id="{FC1CB58E-DD97-BDF7-2D3A-367A2067FE70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7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E7FECAE4-CC2E-2E0F-57DA-8791CD2D0309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8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F9C8D223-87FD-AA64-414F-90FDE47BE1FB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2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E0B28483-7F56-1D1C-7028-CBCFD067C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8721" end="38430.61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4813" y="1766888"/>
            <a:ext cx="406401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99962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DAD8AF-2318-8099-8232-AD7C42B73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576" y="898558"/>
            <a:ext cx="3843011" cy="4108281"/>
          </a:xfrm>
          <a:prstGeom prst="rect">
            <a:avLst/>
          </a:prstGeom>
        </p:spPr>
      </p:pic>
      <p:pic>
        <p:nvPicPr>
          <p:cNvPr id="2" name="audio button 2">
            <a:extLst>
              <a:ext uri="{FF2B5EF4-FFF2-40B4-BE49-F238E27FC236}">
                <a16:creationId xmlns:a16="http://schemas.microsoft.com/office/drawing/2014/main" id="{AB1EE039-5F90-AE88-75A1-FD9E8BCD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48698" y="4232597"/>
            <a:ext cx="490537" cy="464719"/>
          </a:xfrm>
          <a:prstGeom prst="rect">
            <a:avLst/>
          </a:prstGeom>
        </p:spPr>
      </p:pic>
      <p:sp>
        <p:nvSpPr>
          <p:cNvPr id="7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B7AF784D-E265-20F0-BD79-3DFE252B001F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8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09475040-A38B-4E34-EADA-A43CB6669041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9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C15CA8BB-BF56-1F1D-F7B5-7163BA99FCD0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18" name="audio button 1">
            <a:extLst>
              <a:ext uri="{FF2B5EF4-FFF2-40B4-BE49-F238E27FC236}">
                <a16:creationId xmlns:a16="http://schemas.microsoft.com/office/drawing/2014/main" id="{31A9EA62-8379-EAE8-7C5F-B4C9A79775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69398" y="1209997"/>
            <a:ext cx="490537" cy="464719"/>
          </a:xfrm>
          <a:prstGeom prst="rect">
            <a:avLst/>
          </a:prstGeom>
        </p:spPr>
      </p:pic>
      <p:pic>
        <p:nvPicPr>
          <p:cNvPr id="3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1664A9B9-557D-F088-8F3F-F02C5D64D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1299" end="36921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04813" y="1766888"/>
            <a:ext cx="406401" cy="406400"/>
          </a:xfrm>
          <a:prstGeom prst="rect">
            <a:avLst/>
          </a:prstGeom>
        </p:spPr>
      </p:pic>
      <p:pic>
        <p:nvPicPr>
          <p:cNvPr id="5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25FE5E97-2AAC-4F1E-4BA7-E4339DE5A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2385" end="34984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11493" y="4144328"/>
            <a:ext cx="406401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4866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648FD-7501-DB37-F729-A13BE60AD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01AC34-01D2-EA18-1091-C301D8F2E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668" y="821385"/>
            <a:ext cx="3766674" cy="4283668"/>
          </a:xfrm>
          <a:prstGeom prst="rect">
            <a:avLst/>
          </a:prstGeom>
        </p:spPr>
      </p:pic>
      <p:pic>
        <p:nvPicPr>
          <p:cNvPr id="3" name="audio button">
            <a:extLst>
              <a:ext uri="{FF2B5EF4-FFF2-40B4-BE49-F238E27FC236}">
                <a16:creationId xmlns:a16="http://schemas.microsoft.com/office/drawing/2014/main" id="{7CD563A3-D3FA-A84D-BC64-C61F55C576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65025" y="4147675"/>
            <a:ext cx="490537" cy="464719"/>
          </a:xfrm>
          <a:prstGeom prst="rect">
            <a:avLst/>
          </a:prstGeom>
        </p:spPr>
      </p:pic>
      <p:sp>
        <p:nvSpPr>
          <p:cNvPr id="8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489E4780-5FA6-5E65-BF03-5E795E6234D6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9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09BAC5AE-5355-EA48-21F2-FA7EA8B08D1B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0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2367EF94-B77A-E2C8-2C11-12E61F8D7E06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6" name="audio button 1">
            <a:extLst>
              <a:ext uri="{FF2B5EF4-FFF2-40B4-BE49-F238E27FC236}">
                <a16:creationId xmlns:a16="http://schemas.microsoft.com/office/drawing/2014/main" id="{6498CC03-4223-0679-F012-B2334D87D4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43998" y="1044897"/>
            <a:ext cx="490537" cy="464719"/>
          </a:xfrm>
          <a:prstGeom prst="rect">
            <a:avLst/>
          </a:prstGeom>
        </p:spPr>
      </p:pic>
      <p:pic>
        <p:nvPicPr>
          <p:cNvPr id="2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25A24FD9-B95A-F5EA-FEF1-5E2A0A6FE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4745" end="33477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11493" y="4144328"/>
            <a:ext cx="406401" cy="406400"/>
          </a:xfrm>
          <a:prstGeom prst="rect">
            <a:avLst/>
          </a:prstGeom>
        </p:spPr>
      </p:pic>
      <p:pic>
        <p:nvPicPr>
          <p:cNvPr id="5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3C5FDFF9-7091-E509-9CA2-8A42E63A1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252" end="31118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11494" y="4612394"/>
            <a:ext cx="406401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060388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431280-E2EF-C259-D9B8-D749DD6B80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9517" y="890939"/>
            <a:ext cx="4053948" cy="4713893"/>
          </a:xfrm>
          <a:prstGeom prst="rect">
            <a:avLst/>
          </a:prstGeom>
        </p:spPr>
      </p:pic>
      <p:pic>
        <p:nvPicPr>
          <p:cNvPr id="2" name="audio button">
            <a:extLst>
              <a:ext uri="{FF2B5EF4-FFF2-40B4-BE49-F238E27FC236}">
                <a16:creationId xmlns:a16="http://schemas.microsoft.com/office/drawing/2014/main" id="{9FB510DD-1469-AD74-9438-1ED72F192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86692" y="4248456"/>
            <a:ext cx="490537" cy="464719"/>
          </a:xfrm>
          <a:prstGeom prst="rect">
            <a:avLst/>
          </a:prstGeom>
        </p:spPr>
      </p:pic>
      <p:sp>
        <p:nvSpPr>
          <p:cNvPr id="8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A669C802-AE28-5723-08FB-AA9A70533491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9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54E0CC41-7633-E51D-3058-C9471A46D9C5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0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949F305E-D82A-B17E-33A2-33FE10896467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5" name="audio button 1">
            <a:extLst>
              <a:ext uri="{FF2B5EF4-FFF2-40B4-BE49-F238E27FC236}">
                <a16:creationId xmlns:a16="http://schemas.microsoft.com/office/drawing/2014/main" id="{FCE41D0E-20DC-7F1F-A6C7-D770FFA61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34498" y="1159197"/>
            <a:ext cx="490537" cy="464719"/>
          </a:xfrm>
          <a:prstGeom prst="rect">
            <a:avLst/>
          </a:prstGeom>
        </p:spPr>
      </p:pic>
      <p:pic>
        <p:nvPicPr>
          <p:cNvPr id="3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4E07C1B3-86BB-84CF-0B90-68AE6EDF7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611" end="30032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26734" y="1328174"/>
            <a:ext cx="406401" cy="406400"/>
          </a:xfrm>
          <a:prstGeom prst="rect">
            <a:avLst/>
          </a:prstGeom>
        </p:spPr>
      </p:pic>
      <p:pic>
        <p:nvPicPr>
          <p:cNvPr id="6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D4BF094E-A1D7-9197-2B83-00A7FD4E5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9697" end="26813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26734" y="3682754"/>
            <a:ext cx="406401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11632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98DF3-FBE4-B409-0D7F-1A63C08D0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B66ED5-5EEE-38D6-B68C-A6EF8FDC1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856" y="740315"/>
            <a:ext cx="4782005" cy="4687830"/>
          </a:xfrm>
          <a:prstGeom prst="rect">
            <a:avLst/>
          </a:prstGeom>
        </p:spPr>
      </p:pic>
      <p:pic>
        <p:nvPicPr>
          <p:cNvPr id="3" name="audio button">
            <a:extLst>
              <a:ext uri="{FF2B5EF4-FFF2-40B4-BE49-F238E27FC236}">
                <a16:creationId xmlns:a16="http://schemas.microsoft.com/office/drawing/2014/main" id="{37C33311-4261-3F9D-EE1A-59D3EACF35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68184" y="4092656"/>
            <a:ext cx="490537" cy="464719"/>
          </a:xfrm>
          <a:prstGeom prst="rect">
            <a:avLst/>
          </a:prstGeom>
        </p:spPr>
      </p:pic>
      <p:sp>
        <p:nvSpPr>
          <p:cNvPr id="8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06CB8427-A00F-58B3-D2BC-D7B1445505DA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9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BBC9C4F2-3E73-9E71-40F5-D2DAA9738A8B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0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54518F28-AB15-8297-918F-B466D230B6FE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19" name="audio button 1">
            <a:extLst>
              <a:ext uri="{FF2B5EF4-FFF2-40B4-BE49-F238E27FC236}">
                <a16:creationId xmlns:a16="http://schemas.microsoft.com/office/drawing/2014/main" id="{9CB6A3AE-271D-4194-B406-EC69E7A5B5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82098" y="994097"/>
            <a:ext cx="490537" cy="464719"/>
          </a:xfrm>
          <a:prstGeom prst="rect">
            <a:avLst/>
          </a:prstGeom>
        </p:spPr>
      </p:pic>
      <p:pic>
        <p:nvPicPr>
          <p:cNvPr id="2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6CD0B8B2-CE17-88A6-0FC0-E7E45F268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2916" end="25030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85691" y="820056"/>
            <a:ext cx="406401" cy="406400"/>
          </a:xfrm>
          <a:prstGeom prst="rect">
            <a:avLst/>
          </a:prstGeom>
        </p:spPr>
      </p:pic>
      <p:pic>
        <p:nvPicPr>
          <p:cNvPr id="4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C1ADB6EB-6107-5769-C53B-C8E54FF8D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4060" end="21386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85691" y="4210956"/>
            <a:ext cx="406401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90501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6C0CC38-3592-A5DB-18D5-F67A9373D85C}"/>
              </a:ext>
            </a:extLst>
          </p:cNvPr>
          <p:cNvSpPr/>
          <p:nvPr/>
        </p:nvSpPr>
        <p:spPr>
          <a:xfrm>
            <a:off x="317500" y="266700"/>
            <a:ext cx="11671300" cy="6337300"/>
          </a:xfrm>
          <a:custGeom>
            <a:avLst/>
            <a:gdLst>
              <a:gd name="connsiteX0" fmla="*/ 0 w 11671300"/>
              <a:gd name="connsiteY0" fmla="*/ 165100 h 6337300"/>
              <a:gd name="connsiteX1" fmla="*/ 0 w 11671300"/>
              <a:gd name="connsiteY1" fmla="*/ 165100 h 6337300"/>
              <a:gd name="connsiteX2" fmla="*/ 38100 w 11671300"/>
              <a:gd name="connsiteY2" fmla="*/ 266700 h 6337300"/>
              <a:gd name="connsiteX3" fmla="*/ 241300 w 11671300"/>
              <a:gd name="connsiteY3" fmla="*/ 5930900 h 6337300"/>
              <a:gd name="connsiteX4" fmla="*/ 11430000 w 11671300"/>
              <a:gd name="connsiteY4" fmla="*/ 6337300 h 6337300"/>
              <a:gd name="connsiteX5" fmla="*/ 11671300 w 11671300"/>
              <a:gd name="connsiteY5" fmla="*/ 0 h 6337300"/>
              <a:gd name="connsiteX6" fmla="*/ 50800 w 11671300"/>
              <a:gd name="connsiteY6" fmla="*/ 139700 h 633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71300" h="6337300">
                <a:moveTo>
                  <a:pt x="0" y="165100"/>
                </a:moveTo>
                <a:lnTo>
                  <a:pt x="0" y="165100"/>
                </a:lnTo>
                <a:lnTo>
                  <a:pt x="38100" y="266700"/>
                </a:lnTo>
                <a:lnTo>
                  <a:pt x="241300" y="5930900"/>
                </a:lnTo>
                <a:lnTo>
                  <a:pt x="11430000" y="6337300"/>
                </a:lnTo>
                <a:lnTo>
                  <a:pt x="11671300" y="0"/>
                </a:lnTo>
                <a:lnTo>
                  <a:pt x="50800" y="139700"/>
                </a:lnTo>
              </a:path>
            </a:pathLst>
          </a:custGeom>
          <a:solidFill>
            <a:srgbClr val="FDEBDB"/>
          </a:solidFill>
          <a:ln w="38100" cap="rnd">
            <a:solidFill>
              <a:srgbClr val="F5AA7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CC89A-68E9-1F84-B26B-D72415F5D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1"/>
            <a:ext cx="2330450" cy="1491689"/>
          </a:xfrm>
          <a:prstGeom prst="rect">
            <a:avLst/>
          </a:prstGeom>
        </p:spPr>
      </p:pic>
      <p:sp>
        <p:nvSpPr>
          <p:cNvPr id="4" name="Shape 45">
            <a:hlinkClick r:id="rId7" action="ppaction://hlinksldjump"/>
            <a:extLst>
              <a:ext uri="{FF2B5EF4-FFF2-40B4-BE49-F238E27FC236}">
                <a16:creationId xmlns:a16="http://schemas.microsoft.com/office/drawing/2014/main" id="{9D7E3CF3-BBAB-6CA2-D2CB-9499F4F23ACE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6" name="Shape 45">
            <a:hlinkClick r:id="rId8" action="ppaction://hlinksldjump"/>
            <a:extLst>
              <a:ext uri="{FF2B5EF4-FFF2-40B4-BE49-F238E27FC236}">
                <a16:creationId xmlns:a16="http://schemas.microsoft.com/office/drawing/2014/main" id="{34A9AAB0-2456-AEF1-F67F-FE6BAA3C0A3E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8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FD1ABB0E-8295-9CD4-154C-B523564935A2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160594-67E8-7957-7064-6DB1D3E84E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442" y="1576357"/>
            <a:ext cx="11041016" cy="428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41E613-9A76-32B1-722A-E539D9C2B0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9923" y="2421399"/>
            <a:ext cx="7508499" cy="13383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E03118-D8EA-A96A-BBAA-0E289546BA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7989" y="3902801"/>
            <a:ext cx="10374694" cy="1192202"/>
          </a:xfrm>
          <a:prstGeom prst="rect">
            <a:avLst/>
          </a:prstGeom>
        </p:spPr>
      </p:pic>
      <p:pic>
        <p:nvPicPr>
          <p:cNvPr id="22" name="audio button">
            <a:extLst>
              <a:ext uri="{FF2B5EF4-FFF2-40B4-BE49-F238E27FC236}">
                <a16:creationId xmlns:a16="http://schemas.microsoft.com/office/drawing/2014/main" id="{06A31537-7D75-2FFA-F835-A563349726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24318" y="4179284"/>
            <a:ext cx="490537" cy="464719"/>
          </a:xfrm>
          <a:prstGeom prst="rect">
            <a:avLst/>
          </a:prstGeom>
        </p:spPr>
      </p:pic>
      <p:pic>
        <p:nvPicPr>
          <p:cNvPr id="23" name="audio button">
            <a:extLst>
              <a:ext uri="{FF2B5EF4-FFF2-40B4-BE49-F238E27FC236}">
                <a16:creationId xmlns:a16="http://schemas.microsoft.com/office/drawing/2014/main" id="{AB0CDB9E-5A76-D590-2283-1E64DC26C7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69135" y="4179284"/>
            <a:ext cx="490537" cy="464719"/>
          </a:xfrm>
          <a:prstGeom prst="rect">
            <a:avLst/>
          </a:prstGeom>
        </p:spPr>
      </p:pic>
      <p:pic>
        <p:nvPicPr>
          <p:cNvPr id="24" name="audio button">
            <a:extLst>
              <a:ext uri="{FF2B5EF4-FFF2-40B4-BE49-F238E27FC236}">
                <a16:creationId xmlns:a16="http://schemas.microsoft.com/office/drawing/2014/main" id="{43E6946D-27D1-5561-1790-44FC091CBC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62078" y="4179284"/>
            <a:ext cx="490537" cy="464719"/>
          </a:xfrm>
          <a:prstGeom prst="rect">
            <a:avLst/>
          </a:prstGeom>
        </p:spPr>
      </p:pic>
      <p:pic>
        <p:nvPicPr>
          <p:cNvPr id="5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4E63B927-4F69-C04B-898D-B25BFA1C2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7329" end="10447.612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2831" y="2616200"/>
            <a:ext cx="406401" cy="406400"/>
          </a:xfrm>
          <a:prstGeom prst="rect">
            <a:avLst/>
          </a:prstGeom>
        </p:spPr>
      </p:pic>
      <p:pic>
        <p:nvPicPr>
          <p:cNvPr id="7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A06380D5-6DD8-EF16-4FF4-0B6380712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4602" end="3388.612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2832" y="3022600"/>
            <a:ext cx="406401" cy="406400"/>
          </a:xfrm>
          <a:prstGeom prst="rect">
            <a:avLst/>
          </a:prstGeom>
        </p:spPr>
      </p:pic>
      <p:pic>
        <p:nvPicPr>
          <p:cNvPr id="9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CF786B18-9F2C-D985-779C-7F3095D5A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6128" end="2101.612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49615" y="4411643"/>
            <a:ext cx="406401" cy="406400"/>
          </a:xfrm>
          <a:prstGeom prst="rect">
            <a:avLst/>
          </a:prstGeom>
        </p:spPr>
      </p:pic>
      <p:pic>
        <p:nvPicPr>
          <p:cNvPr id="10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408EE50D-91FD-D660-8036-4E2E533FF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9282" end="8945.612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49616" y="3976084"/>
            <a:ext cx="406401" cy="406400"/>
          </a:xfrm>
          <a:prstGeom prst="rect">
            <a:avLst/>
          </a:prstGeom>
        </p:spPr>
      </p:pic>
      <p:pic>
        <p:nvPicPr>
          <p:cNvPr id="12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CD4DD380-9ADD-5858-0448-B6F3BEAB7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7845" end="0.612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2832" y="5397810"/>
            <a:ext cx="406401" cy="406400"/>
          </a:xfrm>
          <a:prstGeom prst="rect">
            <a:avLst/>
          </a:prstGeom>
        </p:spPr>
      </p:pic>
      <p:pic>
        <p:nvPicPr>
          <p:cNvPr id="14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C767C334-43BC-B3E2-1272-BB39F2EB4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0784" end="7437.612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2833" y="4962251"/>
            <a:ext cx="406401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95994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54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9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54CAA4-E54E-2D09-E3DE-5B3260CD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984" y="0"/>
            <a:ext cx="4822032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3055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A5A96-AD89-FBC1-9519-6069DD96C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BFD949B-35B4-88C8-DDB9-313DD4EF60F2}"/>
              </a:ext>
            </a:extLst>
          </p:cNvPr>
          <p:cNvSpPr/>
          <p:nvPr/>
        </p:nvSpPr>
        <p:spPr>
          <a:xfrm>
            <a:off x="317500" y="266700"/>
            <a:ext cx="11671300" cy="6337300"/>
          </a:xfrm>
          <a:custGeom>
            <a:avLst/>
            <a:gdLst>
              <a:gd name="connsiteX0" fmla="*/ 0 w 11671300"/>
              <a:gd name="connsiteY0" fmla="*/ 165100 h 6337300"/>
              <a:gd name="connsiteX1" fmla="*/ 0 w 11671300"/>
              <a:gd name="connsiteY1" fmla="*/ 165100 h 6337300"/>
              <a:gd name="connsiteX2" fmla="*/ 38100 w 11671300"/>
              <a:gd name="connsiteY2" fmla="*/ 266700 h 6337300"/>
              <a:gd name="connsiteX3" fmla="*/ 241300 w 11671300"/>
              <a:gd name="connsiteY3" fmla="*/ 5930900 h 6337300"/>
              <a:gd name="connsiteX4" fmla="*/ 11430000 w 11671300"/>
              <a:gd name="connsiteY4" fmla="*/ 6337300 h 6337300"/>
              <a:gd name="connsiteX5" fmla="*/ 11671300 w 11671300"/>
              <a:gd name="connsiteY5" fmla="*/ 0 h 6337300"/>
              <a:gd name="connsiteX6" fmla="*/ 50800 w 11671300"/>
              <a:gd name="connsiteY6" fmla="*/ 139700 h 633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71300" h="6337300">
                <a:moveTo>
                  <a:pt x="0" y="165100"/>
                </a:moveTo>
                <a:lnTo>
                  <a:pt x="0" y="165100"/>
                </a:lnTo>
                <a:lnTo>
                  <a:pt x="38100" y="266700"/>
                </a:lnTo>
                <a:lnTo>
                  <a:pt x="241300" y="5930900"/>
                </a:lnTo>
                <a:lnTo>
                  <a:pt x="11430000" y="6337300"/>
                </a:lnTo>
                <a:lnTo>
                  <a:pt x="11671300" y="0"/>
                </a:lnTo>
                <a:lnTo>
                  <a:pt x="50800" y="139700"/>
                </a:lnTo>
              </a:path>
            </a:pathLst>
          </a:custGeom>
          <a:solidFill>
            <a:srgbClr val="FDEBDB"/>
          </a:solidFill>
          <a:ln w="38100" cap="rnd">
            <a:noFill/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B4361-A1CB-62F7-E70B-EF5E550D60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41"/>
            <a:ext cx="2330450" cy="1491689"/>
          </a:xfrm>
          <a:prstGeom prst="rect">
            <a:avLst/>
          </a:prstGeom>
        </p:spPr>
      </p:pic>
      <p:sp>
        <p:nvSpPr>
          <p:cNvPr id="4" name="Shape 45">
            <a:hlinkClick r:id="rId13" action="ppaction://hlinksldjump"/>
            <a:extLst>
              <a:ext uri="{FF2B5EF4-FFF2-40B4-BE49-F238E27FC236}">
                <a16:creationId xmlns:a16="http://schemas.microsoft.com/office/drawing/2014/main" id="{5956AE8E-75A4-D695-5680-719AD09AA5D3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5" name="Shape 45">
            <a:hlinkClick r:id="rId14" action="ppaction://hlinksldjump"/>
            <a:extLst>
              <a:ext uri="{FF2B5EF4-FFF2-40B4-BE49-F238E27FC236}">
                <a16:creationId xmlns:a16="http://schemas.microsoft.com/office/drawing/2014/main" id="{B40FED7B-1ACC-A4A4-CA6D-ABEFF47444EB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6" name="Shape 45">
            <a:hlinkClick r:id="rId15" action="ppaction://hlinksldjump"/>
            <a:extLst>
              <a:ext uri="{FF2B5EF4-FFF2-40B4-BE49-F238E27FC236}">
                <a16:creationId xmlns:a16="http://schemas.microsoft.com/office/drawing/2014/main" id="{856B56FB-B7AE-92EB-A068-47A91FE55D82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A4707F-2C47-D6EB-7F33-764C94C7BD5C}"/>
              </a:ext>
            </a:extLst>
          </p:cNvPr>
          <p:cNvSpPr txBox="1"/>
          <p:nvPr/>
        </p:nvSpPr>
        <p:spPr>
          <a:xfrm>
            <a:off x="949206" y="1537368"/>
            <a:ext cx="52494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7DC7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Can you think of more examples?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653ABD-6461-9FAD-04E4-709B86C287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9321" y="4434107"/>
            <a:ext cx="10374694" cy="11922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715810-839C-462F-4713-752D7BE8552F}"/>
              </a:ext>
            </a:extLst>
          </p:cNvPr>
          <p:cNvSpPr/>
          <p:nvPr/>
        </p:nvSpPr>
        <p:spPr>
          <a:xfrm>
            <a:off x="4180673" y="4550647"/>
            <a:ext cx="6672105" cy="311499"/>
          </a:xfrm>
          <a:prstGeom prst="rect">
            <a:avLst/>
          </a:prstGeom>
          <a:solidFill>
            <a:srgbClr val="E3DD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C7C8A1-BF01-B44A-E8FA-F70BA8F5D77F}"/>
              </a:ext>
            </a:extLst>
          </p:cNvPr>
          <p:cNvSpPr/>
          <p:nvPr/>
        </p:nvSpPr>
        <p:spPr>
          <a:xfrm>
            <a:off x="4315427" y="5147413"/>
            <a:ext cx="6672105" cy="311499"/>
          </a:xfrm>
          <a:prstGeom prst="rect">
            <a:avLst/>
          </a:prstGeom>
          <a:solidFill>
            <a:srgbClr val="C6DA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FCCF15-66D6-842B-5D2F-F190F9D0240E}"/>
              </a:ext>
            </a:extLst>
          </p:cNvPr>
          <p:cNvSpPr txBox="1"/>
          <p:nvPr/>
        </p:nvSpPr>
        <p:spPr>
          <a:xfrm>
            <a:off x="5427629" y="4438181"/>
            <a:ext cx="1245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colour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0DBEE2-CEFE-19D8-A596-4B298B6BE43A}"/>
              </a:ext>
            </a:extLst>
          </p:cNvPr>
          <p:cNvSpPr txBox="1"/>
          <p:nvPr/>
        </p:nvSpPr>
        <p:spPr>
          <a:xfrm>
            <a:off x="5517531" y="5024921"/>
            <a:ext cx="1245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color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93C489-5EE0-6448-026D-6C5BFF9880B4}"/>
              </a:ext>
            </a:extLst>
          </p:cNvPr>
          <p:cNvSpPr txBox="1"/>
          <p:nvPr/>
        </p:nvSpPr>
        <p:spPr>
          <a:xfrm>
            <a:off x="8603966" y="4438181"/>
            <a:ext cx="1793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favourite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259065-D35B-4DB0-1350-A2C2E342EC24}"/>
              </a:ext>
            </a:extLst>
          </p:cNvPr>
          <p:cNvSpPr txBox="1"/>
          <p:nvPr/>
        </p:nvSpPr>
        <p:spPr>
          <a:xfrm>
            <a:off x="8737316" y="5031271"/>
            <a:ext cx="1793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Arial" panose="020B0604020202020204" pitchFamily="34" charset="0"/>
              </a:rPr>
              <a:t>favorite</a:t>
            </a:r>
          </a:p>
        </p:txBody>
      </p:sp>
      <p:pic>
        <p:nvPicPr>
          <p:cNvPr id="25" name="Picture 24" descr="A group of paint smudges&#10;&#10;AI-generated content may be incorrect.">
            <a:extLst>
              <a:ext uri="{FF2B5EF4-FFF2-40B4-BE49-F238E27FC236}">
                <a16:creationId xmlns:a16="http://schemas.microsoft.com/office/drawing/2014/main" id="{F52F98BE-78BB-67BF-AF80-76FC99A8200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2260600"/>
            <a:ext cx="2070100" cy="2070100"/>
          </a:xfrm>
          <a:prstGeom prst="ellipse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7E77225-487B-5A4D-F637-4E0C45D94729}"/>
              </a:ext>
            </a:extLst>
          </p:cNvPr>
          <p:cNvGrpSpPr/>
          <p:nvPr/>
        </p:nvGrpSpPr>
        <p:grpSpPr>
          <a:xfrm>
            <a:off x="8204200" y="2197100"/>
            <a:ext cx="2133600" cy="2133600"/>
            <a:chOff x="8331200" y="2146300"/>
            <a:chExt cx="2133600" cy="21336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83F2B44-3EA5-862F-447B-0DEFDCC2DE05}"/>
                </a:ext>
              </a:extLst>
            </p:cNvPr>
            <p:cNvSpPr/>
            <p:nvPr/>
          </p:nvSpPr>
          <p:spPr>
            <a:xfrm>
              <a:off x="8890000" y="2705100"/>
              <a:ext cx="1028700" cy="10033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9" name="Graphic 28" descr="Badge Heart with solid fill">
              <a:extLst>
                <a:ext uri="{FF2B5EF4-FFF2-40B4-BE49-F238E27FC236}">
                  <a16:creationId xmlns:a16="http://schemas.microsoft.com/office/drawing/2014/main" id="{B2071896-8226-47E1-767D-5F9AA74D9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331200" y="2146300"/>
              <a:ext cx="2133600" cy="2133600"/>
            </a:xfrm>
            <a:prstGeom prst="rect">
              <a:avLst/>
            </a:prstGeom>
          </p:spPr>
        </p:pic>
      </p:grpSp>
      <p:pic>
        <p:nvPicPr>
          <p:cNvPr id="8" name="colour">
            <a:hlinkClick r:id="" action="ppaction://media"/>
            <a:extLst>
              <a:ext uri="{FF2B5EF4-FFF2-40B4-BE49-F238E27FC236}">
                <a16:creationId xmlns:a16="http://schemas.microsoft.com/office/drawing/2014/main" id="{4C66FAE5-430D-38F5-36F2-999A991A9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6752" y="4571568"/>
            <a:ext cx="406400" cy="406400"/>
          </a:xfrm>
          <a:prstGeom prst="rect">
            <a:avLst/>
          </a:prstGeom>
        </p:spPr>
      </p:pic>
      <p:pic>
        <p:nvPicPr>
          <p:cNvPr id="9" name="color">
            <a:hlinkClick r:id="" action="ppaction://media"/>
            <a:extLst>
              <a:ext uri="{FF2B5EF4-FFF2-40B4-BE49-F238E27FC236}">
                <a16:creationId xmlns:a16="http://schemas.microsoft.com/office/drawing/2014/main" id="{2FE3B9EA-B52B-1415-CD49-8D35D7D2F91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6752" y="5031271"/>
            <a:ext cx="406400" cy="406400"/>
          </a:xfrm>
          <a:prstGeom prst="rect">
            <a:avLst/>
          </a:prstGeom>
        </p:spPr>
      </p:pic>
      <p:pic>
        <p:nvPicPr>
          <p:cNvPr id="11" name="audio button">
            <a:extLst>
              <a:ext uri="{FF2B5EF4-FFF2-40B4-BE49-F238E27FC236}">
                <a16:creationId xmlns:a16="http://schemas.microsoft.com/office/drawing/2014/main" id="{5D496355-4676-8D2E-BE80-D3DF1EB651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21352" y="4712752"/>
            <a:ext cx="490537" cy="464719"/>
          </a:xfrm>
          <a:prstGeom prst="rect">
            <a:avLst/>
          </a:prstGeom>
        </p:spPr>
      </p:pic>
      <p:pic>
        <p:nvPicPr>
          <p:cNvPr id="14" name="favourite">
            <a:hlinkClick r:id="" action="ppaction://media"/>
            <a:extLst>
              <a:ext uri="{FF2B5EF4-FFF2-40B4-BE49-F238E27FC236}">
                <a16:creationId xmlns:a16="http://schemas.microsoft.com/office/drawing/2014/main" id="{FFBA72E7-1A43-A608-8EB1-E9D49E8FEF4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96531" y="5644514"/>
            <a:ext cx="406400" cy="406400"/>
          </a:xfrm>
          <a:prstGeom prst="rect">
            <a:avLst/>
          </a:prstGeom>
        </p:spPr>
      </p:pic>
      <p:pic>
        <p:nvPicPr>
          <p:cNvPr id="15" name="favorite">
            <a:hlinkClick r:id="" action="ppaction://media"/>
            <a:extLst>
              <a:ext uri="{FF2B5EF4-FFF2-40B4-BE49-F238E27FC236}">
                <a16:creationId xmlns:a16="http://schemas.microsoft.com/office/drawing/2014/main" id="{4F03D22F-55CC-500D-0B4E-E9ED9F8A09EC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34084" y="6050914"/>
            <a:ext cx="406400" cy="406400"/>
          </a:xfrm>
          <a:prstGeom prst="rect">
            <a:avLst/>
          </a:prstGeom>
        </p:spPr>
      </p:pic>
      <p:pic>
        <p:nvPicPr>
          <p:cNvPr id="16" name="audio button">
            <a:extLst>
              <a:ext uri="{FF2B5EF4-FFF2-40B4-BE49-F238E27FC236}">
                <a16:creationId xmlns:a16="http://schemas.microsoft.com/office/drawing/2014/main" id="{742A2037-3F3B-9B65-D612-50DAD20F00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128000" y="4742252"/>
            <a:ext cx="490537" cy="464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132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36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67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7CEF6D-8BD6-84C7-4245-2BF613BCCDB9}"/>
              </a:ext>
            </a:extLst>
          </p:cNvPr>
          <p:cNvSpPr/>
          <p:nvPr/>
        </p:nvSpPr>
        <p:spPr>
          <a:xfrm>
            <a:off x="949913" y="2132364"/>
            <a:ext cx="10385744" cy="1960664"/>
          </a:xfrm>
          <a:prstGeom prst="roundRect">
            <a:avLst>
              <a:gd name="adj" fmla="val 1043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矩形 18">
            <a:extLst>
              <a:ext uri="{FF2B5EF4-FFF2-40B4-BE49-F238E27FC236}">
                <a16:creationId xmlns:a16="http://schemas.microsoft.com/office/drawing/2014/main" id="{F923072E-C401-972C-D2D3-AEACAC5D42CD}"/>
              </a:ext>
            </a:extLst>
          </p:cNvPr>
          <p:cNvSpPr/>
          <p:nvPr/>
        </p:nvSpPr>
        <p:spPr>
          <a:xfrm>
            <a:off x="3428091" y="2469880"/>
            <a:ext cx="5007430" cy="125902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8000" b="1" dirty="0">
                <a:solidFill>
                  <a:srgbClr val="0070C0"/>
                </a:solidFill>
              </a:rPr>
              <a:t>Fun Quiz</a:t>
            </a:r>
            <a:endParaRPr kumimoji="0" lang="en-US" altLang="zh-HK" sz="8000" b="1" dirty="0">
              <a:solidFill>
                <a:srgbClr val="0070C0"/>
              </a:solidFill>
            </a:endParaRPr>
          </a:p>
        </p:txBody>
      </p:sp>
      <p:sp>
        <p:nvSpPr>
          <p:cNvPr id="6" name="Shape 45">
            <a:hlinkClick r:id="rId4" action="ppaction://hlinksldjump"/>
            <a:extLst>
              <a:ext uri="{FF2B5EF4-FFF2-40B4-BE49-F238E27FC236}">
                <a16:creationId xmlns:a16="http://schemas.microsoft.com/office/drawing/2014/main" id="{A313DF4D-60C5-10BC-38BC-A7FDE3B5B609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7" name="Shape 45">
            <a:hlinkClick r:id="rId5" action="ppaction://hlinksldjump"/>
            <a:extLst>
              <a:ext uri="{FF2B5EF4-FFF2-40B4-BE49-F238E27FC236}">
                <a16:creationId xmlns:a16="http://schemas.microsoft.com/office/drawing/2014/main" id="{A4E04A72-8735-13FE-061E-1299EEA208C3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8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A531E845-9457-D6A0-8797-99166B663482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3976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EE391-A1D6-2198-A48C-BB7B93F62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C11DD2AE-A45A-4CB7-B9C0-1307A5811166}"/>
              </a:ext>
            </a:extLst>
          </p:cNvPr>
          <p:cNvGrpSpPr/>
          <p:nvPr/>
        </p:nvGrpSpPr>
        <p:grpSpPr>
          <a:xfrm>
            <a:off x="9799983" y="1332272"/>
            <a:ext cx="1988896" cy="2340078"/>
            <a:chOff x="8738099" y="3062750"/>
            <a:chExt cx="1988896" cy="234007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A0AA48B-3643-BE39-BD98-4FCDF18227B8}"/>
                </a:ext>
              </a:extLst>
            </p:cNvPr>
            <p:cNvGrpSpPr/>
            <p:nvPr/>
          </p:nvGrpSpPr>
          <p:grpSpPr>
            <a:xfrm>
              <a:off x="8738099" y="3062750"/>
              <a:ext cx="1988896" cy="2340078"/>
              <a:chOff x="6329196" y="1528917"/>
              <a:chExt cx="1988896" cy="2340078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888940A-E7DD-AA4E-FDC8-802AFE347DA8}"/>
                  </a:ext>
                </a:extLst>
              </p:cNvPr>
              <p:cNvSpPr/>
              <p:nvPr/>
            </p:nvSpPr>
            <p:spPr>
              <a:xfrm>
                <a:off x="6356553" y="1528917"/>
                <a:ext cx="1917291" cy="234007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6D49BBB-E579-0E85-0B0B-B54EE8FBB587}"/>
                  </a:ext>
                </a:extLst>
              </p:cNvPr>
              <p:cNvSpPr txBox="1"/>
              <p:nvPr/>
            </p:nvSpPr>
            <p:spPr>
              <a:xfrm>
                <a:off x="6348861" y="1689805"/>
                <a:ext cx="193973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0000"/>
                    </a:solidFill>
                    <a:latin typeface="Aptos Black" panose="020B0004020202020204" pitchFamily="34" charset="0"/>
                    <a:cs typeface="Arial" panose="020B0604020202020204" pitchFamily="34" charset="0"/>
                  </a:rPr>
                  <a:t>Lost passport!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8BC7B0F-41C4-13C9-7228-1A9AF1898AC3}"/>
                  </a:ext>
                </a:extLst>
              </p:cNvPr>
              <p:cNvSpPr txBox="1"/>
              <p:nvPr/>
            </p:nvSpPr>
            <p:spPr>
              <a:xfrm>
                <a:off x="6329196" y="3239876"/>
                <a:ext cx="19888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Aptos Black" panose="020B0004020202020204" pitchFamily="34" charset="0"/>
                    <a:cs typeface="Arial" panose="020B0604020202020204" pitchFamily="34" charset="0"/>
                  </a:rPr>
                  <a:t>Skip a turn!</a:t>
                </a: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7DE0E8D-1C94-C3A3-AE69-57534459D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50188">
              <a:off x="9311990" y="3695107"/>
              <a:ext cx="884061" cy="111468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FD3B0D0-4D1F-DA19-114E-5C0C72B8F0A7}"/>
              </a:ext>
            </a:extLst>
          </p:cNvPr>
          <p:cNvGrpSpPr/>
          <p:nvPr/>
        </p:nvGrpSpPr>
        <p:grpSpPr>
          <a:xfrm>
            <a:off x="7735208" y="3770672"/>
            <a:ext cx="1988896" cy="2340078"/>
            <a:chOff x="6319363" y="1528917"/>
            <a:chExt cx="1988896" cy="2340078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E6E79EC2-6720-8AD8-6CD1-2A20D3597546}"/>
                </a:ext>
              </a:extLst>
            </p:cNvPr>
            <p:cNvSpPr/>
            <p:nvPr/>
          </p:nvSpPr>
          <p:spPr>
            <a:xfrm>
              <a:off x="6356553" y="1528917"/>
              <a:ext cx="1917291" cy="234007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8864F1-B217-0C9A-AC86-22DC9CC42443}"/>
                </a:ext>
              </a:extLst>
            </p:cNvPr>
            <p:cNvSpPr txBox="1"/>
            <p:nvPr/>
          </p:nvSpPr>
          <p:spPr>
            <a:xfrm rot="21336487">
              <a:off x="6407854" y="1715874"/>
              <a:ext cx="18315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50"/>
                  </a:solidFill>
                  <a:latin typeface="Aptos Black" panose="020B0004020202020204" pitchFamily="34" charset="0"/>
                  <a:cs typeface="Arial" panose="020B0604020202020204" pitchFamily="34" charset="0"/>
                </a:rPr>
                <a:t>Free upgrade!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38E9F0A-0229-5C62-7225-B7A867F5AB70}"/>
                </a:ext>
              </a:extLst>
            </p:cNvPr>
            <p:cNvSpPr txBox="1"/>
            <p:nvPr/>
          </p:nvSpPr>
          <p:spPr>
            <a:xfrm>
              <a:off x="6319363" y="2925243"/>
              <a:ext cx="198889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ptos Black" panose="020B0004020202020204" pitchFamily="34" charset="0"/>
                  <a:cs typeface="Arial" panose="020B0604020202020204" pitchFamily="34" charset="0"/>
                </a:rPr>
                <a:t>Choose </a:t>
              </a:r>
            </a:p>
            <a:p>
              <a:pPr algn="ctr"/>
              <a:r>
                <a:rPr lang="en-US" sz="3200" b="1" dirty="0">
                  <a:latin typeface="Aptos Black" panose="020B00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2000" b="1" dirty="0">
                  <a:latin typeface="Aptos Black" panose="020B0004020202020204" pitchFamily="34" charset="0"/>
                  <a:cs typeface="Arial" panose="020B0604020202020204" pitchFamily="34" charset="0"/>
                </a:rPr>
                <a:t>tiles!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7715033-968E-0F06-21A1-4EDA0ECAD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7824" b="21185"/>
            <a:stretch/>
          </p:blipFill>
          <p:spPr>
            <a:xfrm>
              <a:off x="6541078" y="2143431"/>
              <a:ext cx="1550871" cy="806246"/>
            </a:xfrm>
            <a:prstGeom prst="rect">
              <a:avLst/>
            </a:prstGeom>
          </p:spPr>
        </p:pic>
      </p:grpSp>
      <p:pic>
        <p:nvPicPr>
          <p:cNvPr id="27" name="Picture 26" descr="Two children skiing on the snow&#10;&#10;AI-generated content may be incorrect.">
            <a:extLst>
              <a:ext uri="{FF2B5EF4-FFF2-40B4-BE49-F238E27FC236}">
                <a16:creationId xmlns:a16="http://schemas.microsoft.com/office/drawing/2014/main" id="{D010EF5D-C809-D8F6-3F76-B4B6CC0DD4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r="12290"/>
          <a:stretch/>
        </p:blipFill>
        <p:spPr>
          <a:xfrm>
            <a:off x="7757652" y="1317522"/>
            <a:ext cx="1907458" cy="2340077"/>
          </a:xfrm>
          <a:prstGeom prst="roundRect">
            <a:avLst/>
          </a:prstGeom>
          <a:ln>
            <a:solidFill>
              <a:srgbClr val="0070C0"/>
            </a:solidFill>
          </a:ln>
        </p:spPr>
      </p:pic>
      <p:sp>
        <p:nvSpPr>
          <p:cNvPr id="4" name="object 73">
            <a:extLst>
              <a:ext uri="{FF2B5EF4-FFF2-40B4-BE49-F238E27FC236}">
                <a16:creationId xmlns:a16="http://schemas.microsoft.com/office/drawing/2014/main" id="{2BCD5D0F-BA2D-B4FA-03A9-FFEEB3F87B38}"/>
              </a:ext>
            </a:extLst>
          </p:cNvPr>
          <p:cNvSpPr/>
          <p:nvPr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82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E44340-785E-DCCD-4623-5648CB6B1B2B}"/>
              </a:ext>
            </a:extLst>
          </p:cNvPr>
          <p:cNvSpPr txBox="1"/>
          <p:nvPr/>
        </p:nvSpPr>
        <p:spPr>
          <a:xfrm>
            <a:off x="3030062" y="283233"/>
            <a:ext cx="602503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5938" indent="-515938">
              <a:lnSpc>
                <a:spcPct val="130000"/>
              </a:lnSpc>
              <a:tabLst>
                <a:tab pos="515938" algn="l"/>
              </a:tabLs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Let’s play a travel board game!</a:t>
            </a:r>
          </a:p>
        </p:txBody>
      </p:sp>
      <p:sp>
        <p:nvSpPr>
          <p:cNvPr id="6" name="Shape 45">
            <a:hlinkClick r:id="rId7" action="ppaction://hlinksldjump"/>
            <a:extLst>
              <a:ext uri="{FF2B5EF4-FFF2-40B4-BE49-F238E27FC236}">
                <a16:creationId xmlns:a16="http://schemas.microsoft.com/office/drawing/2014/main" id="{D85733FD-3394-34D3-8773-E376D1674874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8" name="Shape 45">
            <a:hlinkClick r:id="rId8" action="ppaction://hlinksldjump"/>
            <a:extLst>
              <a:ext uri="{FF2B5EF4-FFF2-40B4-BE49-F238E27FC236}">
                <a16:creationId xmlns:a16="http://schemas.microsoft.com/office/drawing/2014/main" id="{ACF766B4-BEDF-C637-916B-2A1501D0DD56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9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AC9869F0-6C33-A7FB-D3E7-4210A652DB39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AA30F1-1200-DBAF-38E1-BE912510E865}"/>
              </a:ext>
            </a:extLst>
          </p:cNvPr>
          <p:cNvSpPr txBox="1"/>
          <p:nvPr/>
        </p:nvSpPr>
        <p:spPr>
          <a:xfrm>
            <a:off x="327829" y="1094394"/>
            <a:ext cx="602503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5938" indent="-515938">
              <a:lnSpc>
                <a:spcPct val="130000"/>
              </a:lnSpc>
              <a:tabLst>
                <a:tab pos="515938" algn="l"/>
              </a:tabLs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How to play: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963AF3-A2BE-2DD4-8EE4-4ECC15479EE6}"/>
              </a:ext>
            </a:extLst>
          </p:cNvPr>
          <p:cNvSpPr txBox="1"/>
          <p:nvPr/>
        </p:nvSpPr>
        <p:spPr>
          <a:xfrm>
            <a:off x="308165" y="1758071"/>
            <a:ext cx="7053738" cy="397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5938" indent="-515938">
              <a:lnSpc>
                <a:spcPct val="108000"/>
              </a:lnSpc>
              <a:spcAft>
                <a:spcPts val="300"/>
              </a:spcAft>
              <a:buAutoNum type="arabicPeriod"/>
              <a:tabLst>
                <a:tab pos="515938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Play in teams. Take turns picking a tile from the board.</a:t>
            </a:r>
          </a:p>
          <a:p>
            <a:pPr marL="515938" indent="-515938">
              <a:lnSpc>
                <a:spcPct val="108000"/>
              </a:lnSpc>
              <a:spcAft>
                <a:spcPts val="300"/>
              </a:spcAft>
              <a:buAutoNum type="arabicPeriod"/>
              <a:tabLst>
                <a:tab pos="515938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you see a photo, say the correct sentences to win 2 points for your team.</a:t>
            </a:r>
          </a:p>
          <a:p>
            <a:pPr>
              <a:lnSpc>
                <a:spcPct val="108000"/>
              </a:lnSpc>
              <a:spcAft>
                <a:spcPts val="600"/>
              </a:spcAft>
              <a:tabLst>
                <a:tab pos="515938" algn="l"/>
              </a:tabLs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8" indent="-515938">
              <a:lnSpc>
                <a:spcPct val="108000"/>
              </a:lnSpc>
              <a:spcAft>
                <a:spcPts val="300"/>
              </a:spcAft>
              <a:buFont typeface="+mj-lt"/>
              <a:buAutoNum type="arabicPeriod" startAt="3"/>
              <a:tabLst>
                <a:tab pos="515938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your team gets the wrong answer, the other team can try to win 2 points.</a:t>
            </a:r>
          </a:p>
          <a:p>
            <a:pPr marL="515938" indent="-515938">
              <a:lnSpc>
                <a:spcPct val="108000"/>
              </a:lnSpc>
              <a:spcAft>
                <a:spcPts val="300"/>
              </a:spcAft>
              <a:buAutoNum type="arabicPeriod" startAt="3"/>
              <a:tabLst>
                <a:tab pos="515938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 careful! There are some secret tiles!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7D147C-1B5E-4CBA-FD3E-123BBA6F5D1C}"/>
              </a:ext>
            </a:extLst>
          </p:cNvPr>
          <p:cNvGrpSpPr/>
          <p:nvPr/>
        </p:nvGrpSpPr>
        <p:grpSpPr>
          <a:xfrm>
            <a:off x="2389240" y="3706760"/>
            <a:ext cx="3234812" cy="521110"/>
            <a:chOff x="914401" y="4316361"/>
            <a:chExt cx="3234812" cy="52111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0B333D31-67AB-3D43-B2A6-EFA019EB7562}"/>
                </a:ext>
              </a:extLst>
            </p:cNvPr>
            <p:cNvSpPr/>
            <p:nvPr/>
          </p:nvSpPr>
          <p:spPr>
            <a:xfrm>
              <a:off x="914401" y="4316361"/>
              <a:ext cx="2959510" cy="521110"/>
            </a:xfrm>
            <a:prstGeom prst="wedgeRoundRectCallout">
              <a:avLst>
                <a:gd name="adj1" fmla="val -62743"/>
                <a:gd name="adj2" fmla="val -46324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 w="28575">
              <a:solidFill>
                <a:srgbClr val="007DC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37A5D2-AEC5-D844-8355-76C976AE4DD4}"/>
                </a:ext>
              </a:extLst>
            </p:cNvPr>
            <p:cNvSpPr txBox="1"/>
            <p:nvPr/>
          </p:nvSpPr>
          <p:spPr>
            <a:xfrm>
              <a:off x="1061884" y="4345859"/>
              <a:ext cx="3087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They went skiing.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532B15-36C2-8C0B-44BC-86AE33736528}"/>
              </a:ext>
            </a:extLst>
          </p:cNvPr>
          <p:cNvGrpSpPr/>
          <p:nvPr/>
        </p:nvGrpSpPr>
        <p:grpSpPr>
          <a:xfrm>
            <a:off x="7757650" y="1317523"/>
            <a:ext cx="1917291" cy="2340078"/>
            <a:chOff x="7757650" y="1317523"/>
            <a:chExt cx="1917291" cy="234007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5AABA6F-993D-AC7C-778F-CC2FA7E084C5}"/>
                </a:ext>
              </a:extLst>
            </p:cNvPr>
            <p:cNvSpPr/>
            <p:nvPr/>
          </p:nvSpPr>
          <p:spPr>
            <a:xfrm>
              <a:off x="7757650" y="1317523"/>
              <a:ext cx="1917291" cy="234007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21EA8B-A53A-5E43-44C4-E128629A2FF1}"/>
                </a:ext>
              </a:extLst>
            </p:cNvPr>
            <p:cNvSpPr txBox="1"/>
            <p:nvPr/>
          </p:nvSpPr>
          <p:spPr>
            <a:xfrm>
              <a:off x="8372169" y="1863214"/>
              <a:ext cx="850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rgbClr val="0070C0"/>
                  </a:solidFill>
                  <a:latin typeface="Franklin Gothic Demi" panose="020B07030201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0D8C6B-81F0-E7DA-9BB0-BA720488093E}"/>
              </a:ext>
            </a:extLst>
          </p:cNvPr>
          <p:cNvGrpSpPr/>
          <p:nvPr/>
        </p:nvGrpSpPr>
        <p:grpSpPr>
          <a:xfrm>
            <a:off x="9822425" y="1337187"/>
            <a:ext cx="1917291" cy="2340078"/>
            <a:chOff x="9822425" y="1337187"/>
            <a:chExt cx="1917291" cy="23400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6FFE404-D075-99E8-E9B0-3D8B34DDFF26}"/>
                </a:ext>
              </a:extLst>
            </p:cNvPr>
            <p:cNvSpPr/>
            <p:nvPr/>
          </p:nvSpPr>
          <p:spPr>
            <a:xfrm>
              <a:off x="9822425" y="1337187"/>
              <a:ext cx="1917291" cy="2340078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B756491-B555-ECB6-4BA6-A28F78829D90}"/>
                </a:ext>
              </a:extLst>
            </p:cNvPr>
            <p:cNvSpPr txBox="1"/>
            <p:nvPr/>
          </p:nvSpPr>
          <p:spPr>
            <a:xfrm>
              <a:off x="10377950" y="1882879"/>
              <a:ext cx="850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2E8887-13B4-77CD-62C6-1A79DFC63095}"/>
              </a:ext>
            </a:extLst>
          </p:cNvPr>
          <p:cNvGrpSpPr/>
          <p:nvPr/>
        </p:nvGrpSpPr>
        <p:grpSpPr>
          <a:xfrm>
            <a:off x="7767482" y="3775587"/>
            <a:ext cx="1917291" cy="2340078"/>
            <a:chOff x="7767482" y="3775587"/>
            <a:chExt cx="1917291" cy="234007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CE46C35-00EF-761D-885E-8D3667B84BD3}"/>
                </a:ext>
              </a:extLst>
            </p:cNvPr>
            <p:cNvSpPr/>
            <p:nvPr/>
          </p:nvSpPr>
          <p:spPr>
            <a:xfrm>
              <a:off x="7767482" y="3775587"/>
              <a:ext cx="1917291" cy="2340078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D3647C-09C0-C7A9-57F9-770132B4984F}"/>
                </a:ext>
              </a:extLst>
            </p:cNvPr>
            <p:cNvSpPr txBox="1"/>
            <p:nvPr/>
          </p:nvSpPr>
          <p:spPr>
            <a:xfrm>
              <a:off x="8362336" y="4340943"/>
              <a:ext cx="850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C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A2FB56-D474-AC60-B8EA-BEB5A5F6A845}"/>
              </a:ext>
            </a:extLst>
          </p:cNvPr>
          <p:cNvGrpSpPr/>
          <p:nvPr/>
        </p:nvGrpSpPr>
        <p:grpSpPr>
          <a:xfrm>
            <a:off x="9832257" y="3795251"/>
            <a:ext cx="1917291" cy="2340078"/>
            <a:chOff x="9832257" y="3795251"/>
            <a:chExt cx="1917291" cy="234007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32E4B5F-199E-142F-89F9-EA97F991B403}"/>
                </a:ext>
              </a:extLst>
            </p:cNvPr>
            <p:cNvSpPr/>
            <p:nvPr/>
          </p:nvSpPr>
          <p:spPr>
            <a:xfrm>
              <a:off x="9832257" y="3795251"/>
              <a:ext cx="1917291" cy="234007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8B986A-CAD7-A820-3286-19338D373808}"/>
                </a:ext>
              </a:extLst>
            </p:cNvPr>
            <p:cNvSpPr txBox="1"/>
            <p:nvPr/>
          </p:nvSpPr>
          <p:spPr>
            <a:xfrm>
              <a:off x="10407447" y="4370440"/>
              <a:ext cx="850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rgbClr val="0070C0"/>
                  </a:solidFill>
                  <a:latin typeface="Franklin Gothic Demi" panose="020B0703020102020204" pitchFamily="34" charset="0"/>
                </a:rPr>
                <a:t>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5359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D6C14-4546-EEF4-F313-3CC8BF52C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 descr="A person and two boys looking at a cave&#10;&#10;AI-generated content may be incorrect.">
            <a:extLst>
              <a:ext uri="{FF2B5EF4-FFF2-40B4-BE49-F238E27FC236}">
                <a16:creationId xmlns:a16="http://schemas.microsoft.com/office/drawing/2014/main" id="{E5F6696A-6B23-32F9-FDAD-B39398E15C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r="2163"/>
          <a:stretch/>
        </p:blipFill>
        <p:spPr>
          <a:xfrm>
            <a:off x="8280400" y="3848100"/>
            <a:ext cx="1917700" cy="2349500"/>
          </a:xfrm>
          <a:prstGeom prst="roundRect">
            <a:avLst/>
          </a:prstGeom>
        </p:spPr>
      </p:pic>
      <p:pic>
        <p:nvPicPr>
          <p:cNvPr id="84" name="Picture 83" descr="A child standing in front of a boat&#10;&#10;AI-generated content may be incorrect.">
            <a:extLst>
              <a:ext uri="{FF2B5EF4-FFF2-40B4-BE49-F238E27FC236}">
                <a16:creationId xmlns:a16="http://schemas.microsoft.com/office/drawing/2014/main" id="{0186192C-FFA7-8392-DD75-14EE59A3B5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t="2116" r="3703" b="529"/>
          <a:stretch/>
        </p:blipFill>
        <p:spPr>
          <a:xfrm>
            <a:off x="6210300" y="3822700"/>
            <a:ext cx="1892300" cy="2336800"/>
          </a:xfrm>
          <a:prstGeom prst="roundRect">
            <a:avLst/>
          </a:prstGeom>
        </p:spPr>
      </p:pic>
      <p:pic>
        <p:nvPicPr>
          <p:cNvPr id="82" name="Picture 81" descr="A child standing next to a person in a rabbit garment&#10;&#10;AI-generated content may be incorrect.">
            <a:extLst>
              <a:ext uri="{FF2B5EF4-FFF2-40B4-BE49-F238E27FC236}">
                <a16:creationId xmlns:a16="http://schemas.microsoft.com/office/drawing/2014/main" id="{FCB6F17D-A587-D76F-D54D-286870E5C6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r="14362"/>
          <a:stretch/>
        </p:blipFill>
        <p:spPr>
          <a:xfrm>
            <a:off x="2087880" y="3810000"/>
            <a:ext cx="1935480" cy="2377440"/>
          </a:xfrm>
          <a:prstGeom prst="round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94EBF3BD-4849-F7F8-9ABC-41ACD1C7D0BD}"/>
              </a:ext>
            </a:extLst>
          </p:cNvPr>
          <p:cNvGrpSpPr/>
          <p:nvPr/>
        </p:nvGrpSpPr>
        <p:grpSpPr>
          <a:xfrm>
            <a:off x="4132608" y="3846872"/>
            <a:ext cx="1975104" cy="2322576"/>
            <a:chOff x="8738099" y="3062750"/>
            <a:chExt cx="1988896" cy="2340078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89C2A24-7E44-96D3-C0C9-4AC718CECB5E}"/>
                </a:ext>
              </a:extLst>
            </p:cNvPr>
            <p:cNvGrpSpPr/>
            <p:nvPr/>
          </p:nvGrpSpPr>
          <p:grpSpPr>
            <a:xfrm>
              <a:off x="8738099" y="3062750"/>
              <a:ext cx="1988896" cy="2340078"/>
              <a:chOff x="6329196" y="1528917"/>
              <a:chExt cx="1988896" cy="2340078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4BCE3649-6985-B79F-A457-B21B3FCADDFE}"/>
                  </a:ext>
                </a:extLst>
              </p:cNvPr>
              <p:cNvSpPr/>
              <p:nvPr/>
            </p:nvSpPr>
            <p:spPr>
              <a:xfrm>
                <a:off x="6356553" y="1528917"/>
                <a:ext cx="1917291" cy="234007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05D56D19-A963-14EC-BCA3-68B140936462}"/>
                  </a:ext>
                </a:extLst>
              </p:cNvPr>
              <p:cNvSpPr txBox="1"/>
              <p:nvPr/>
            </p:nvSpPr>
            <p:spPr>
              <a:xfrm>
                <a:off x="6348861" y="1689805"/>
                <a:ext cx="193973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0000"/>
                    </a:solidFill>
                    <a:latin typeface="Aptos Black" panose="020B0004020202020204" pitchFamily="34" charset="0"/>
                    <a:cs typeface="Arial" panose="020B0604020202020204" pitchFamily="34" charset="0"/>
                  </a:rPr>
                  <a:t>Lost passport!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36191D0-EDAD-675D-D75C-F90B8F08896D}"/>
                  </a:ext>
                </a:extLst>
              </p:cNvPr>
              <p:cNvSpPr txBox="1"/>
              <p:nvPr/>
            </p:nvSpPr>
            <p:spPr>
              <a:xfrm>
                <a:off x="6329196" y="3239876"/>
                <a:ext cx="19888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Aptos Black" panose="020B0004020202020204" pitchFamily="34" charset="0"/>
                    <a:cs typeface="Arial" panose="020B0604020202020204" pitchFamily="34" charset="0"/>
                  </a:rPr>
                  <a:t>Skip a turn!</a:t>
                </a:r>
              </a:p>
            </p:txBody>
          </p:sp>
        </p:grp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A1667362-4BAD-34B7-80B1-BA88247ED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50188">
              <a:off x="9311990" y="3695107"/>
              <a:ext cx="884061" cy="1114685"/>
            </a:xfrm>
            <a:prstGeom prst="rect">
              <a:avLst/>
            </a:prstGeom>
          </p:spPr>
        </p:pic>
      </p:grpSp>
      <p:pic>
        <p:nvPicPr>
          <p:cNvPr id="72" name="Picture 71" descr="A child in a chef's hat standing in front of chocolates&#10;&#10;AI-generated content may be incorrect.">
            <a:extLst>
              <a:ext uri="{FF2B5EF4-FFF2-40B4-BE49-F238E27FC236}">
                <a16:creationId xmlns:a16="http://schemas.microsoft.com/office/drawing/2014/main" id="{723671A7-31FD-086F-B6D9-39F8DC5321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" r="12604"/>
          <a:stretch/>
        </p:blipFill>
        <p:spPr>
          <a:xfrm>
            <a:off x="8268929" y="1386348"/>
            <a:ext cx="1907458" cy="2359742"/>
          </a:xfrm>
          <a:prstGeom prst="roundRect">
            <a:avLst/>
          </a:prstGeom>
        </p:spPr>
      </p:pic>
      <p:pic>
        <p:nvPicPr>
          <p:cNvPr id="70" name="Picture 69" descr="A person and child in a hot air balloon&#10;&#10;AI-generated content may be incorrect.">
            <a:extLst>
              <a:ext uri="{FF2B5EF4-FFF2-40B4-BE49-F238E27FC236}">
                <a16:creationId xmlns:a16="http://schemas.microsoft.com/office/drawing/2014/main" id="{88E7EF62-6ED6-D339-44B4-52F960FDE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2" r="7320"/>
          <a:stretch/>
        </p:blipFill>
        <p:spPr>
          <a:xfrm>
            <a:off x="4148488" y="1366788"/>
            <a:ext cx="1915428" cy="2377440"/>
          </a:xfrm>
          <a:prstGeom prst="roundRect">
            <a:avLst/>
          </a:prstGeom>
        </p:spPr>
      </p:pic>
      <p:pic>
        <p:nvPicPr>
          <p:cNvPr id="68" name="Picture 67" descr="A stone castle with a blue sky&#10;&#10;AI-generated content may be incorrect.">
            <a:extLst>
              <a:ext uri="{FF2B5EF4-FFF2-40B4-BE49-F238E27FC236}">
                <a16:creationId xmlns:a16="http://schemas.microsoft.com/office/drawing/2014/main" id="{7565C0AF-F6F3-20CD-C8D0-68C46E1D73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" r="17740"/>
          <a:stretch/>
        </p:blipFill>
        <p:spPr>
          <a:xfrm>
            <a:off x="2084439" y="1369141"/>
            <a:ext cx="1907458" cy="2327788"/>
          </a:xfrm>
          <a:prstGeom prst="round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CE8B448A-6B03-707F-6E5E-6957B5122864}"/>
              </a:ext>
            </a:extLst>
          </p:cNvPr>
          <p:cNvGrpSpPr/>
          <p:nvPr/>
        </p:nvGrpSpPr>
        <p:grpSpPr>
          <a:xfrm>
            <a:off x="6171879" y="1381434"/>
            <a:ext cx="1988896" cy="2340078"/>
            <a:chOff x="6319363" y="1528917"/>
            <a:chExt cx="1988896" cy="2340078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E0317F53-4B0B-5C45-32CE-CD38DAC61805}"/>
                </a:ext>
              </a:extLst>
            </p:cNvPr>
            <p:cNvSpPr/>
            <p:nvPr/>
          </p:nvSpPr>
          <p:spPr>
            <a:xfrm>
              <a:off x="6356553" y="1528917"/>
              <a:ext cx="1917291" cy="234007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50ABBBA-C6FD-A0F5-9E94-6993ADC81C7F}"/>
                </a:ext>
              </a:extLst>
            </p:cNvPr>
            <p:cNvSpPr txBox="1"/>
            <p:nvPr/>
          </p:nvSpPr>
          <p:spPr>
            <a:xfrm rot="21336487">
              <a:off x="6407854" y="1715874"/>
              <a:ext cx="18315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50"/>
                  </a:solidFill>
                  <a:latin typeface="Aptos Black" panose="020B0004020202020204" pitchFamily="34" charset="0"/>
                  <a:cs typeface="Arial" panose="020B0604020202020204" pitchFamily="34" charset="0"/>
                </a:rPr>
                <a:t>Free upgrade!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8B60E59-900D-3871-380C-F625AE002AF5}"/>
                </a:ext>
              </a:extLst>
            </p:cNvPr>
            <p:cNvSpPr txBox="1"/>
            <p:nvPr/>
          </p:nvSpPr>
          <p:spPr>
            <a:xfrm>
              <a:off x="6319363" y="2925243"/>
              <a:ext cx="198889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ptos Black" panose="020B0004020202020204" pitchFamily="34" charset="0"/>
                  <a:cs typeface="Arial" panose="020B0604020202020204" pitchFamily="34" charset="0"/>
                </a:rPr>
                <a:t>Choose </a:t>
              </a:r>
            </a:p>
            <a:p>
              <a:pPr algn="ctr"/>
              <a:r>
                <a:rPr lang="en-US" sz="3200" b="1" dirty="0">
                  <a:latin typeface="Aptos Black" panose="020B00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2000" b="1" dirty="0">
                  <a:latin typeface="Aptos Black" panose="020B0004020202020204" pitchFamily="34" charset="0"/>
                  <a:cs typeface="Arial" panose="020B0604020202020204" pitchFamily="34" charset="0"/>
                </a:rPr>
                <a:t>tiles!</a:t>
              </a: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EE5D0CD-9674-7DB9-A999-CDB4BEB32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7824" b="21185"/>
            <a:stretch/>
          </p:blipFill>
          <p:spPr>
            <a:xfrm>
              <a:off x="6541078" y="2143431"/>
              <a:ext cx="1550871" cy="806246"/>
            </a:xfrm>
            <a:prstGeom prst="rect">
              <a:avLst/>
            </a:prstGeom>
          </p:spPr>
        </p:pic>
      </p:grpSp>
      <p:sp>
        <p:nvSpPr>
          <p:cNvPr id="38" name="object 73">
            <a:extLst>
              <a:ext uri="{FF2B5EF4-FFF2-40B4-BE49-F238E27FC236}">
                <a16:creationId xmlns:a16="http://schemas.microsoft.com/office/drawing/2014/main" id="{64DEBA4E-1E52-EEFD-03B1-DE05B768B7A0}"/>
              </a:ext>
            </a:extLst>
          </p:cNvPr>
          <p:cNvSpPr/>
          <p:nvPr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82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8AF5C0-B7B8-05A1-A95C-5F7064B7B767}"/>
              </a:ext>
            </a:extLst>
          </p:cNvPr>
          <p:cNvSpPr txBox="1"/>
          <p:nvPr/>
        </p:nvSpPr>
        <p:spPr>
          <a:xfrm>
            <a:off x="1324575" y="83720"/>
            <a:ext cx="927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Read what she says and find out what she did to prepare for her trip. </a:t>
            </a:r>
          </a:p>
        </p:txBody>
      </p:sp>
      <p:sp>
        <p:nvSpPr>
          <p:cNvPr id="12" name="Shape 45">
            <a:hlinkClick r:id="rId12" action="ppaction://hlinksldjump"/>
            <a:extLst>
              <a:ext uri="{FF2B5EF4-FFF2-40B4-BE49-F238E27FC236}">
                <a16:creationId xmlns:a16="http://schemas.microsoft.com/office/drawing/2014/main" id="{CF31E250-B199-0C76-1A18-45FC00EAE456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13" name="Shape 45">
            <a:hlinkClick r:id="rId13" action="ppaction://hlinksldjump"/>
            <a:extLst>
              <a:ext uri="{FF2B5EF4-FFF2-40B4-BE49-F238E27FC236}">
                <a16:creationId xmlns:a16="http://schemas.microsoft.com/office/drawing/2014/main" id="{6F0EC74F-283C-A146-A695-7FA237AEE1D2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5" name="Shape 45">
            <a:hlinkClick r:id="rId14" action="ppaction://hlinksldjump"/>
            <a:extLst>
              <a:ext uri="{FF2B5EF4-FFF2-40B4-BE49-F238E27FC236}">
                <a16:creationId xmlns:a16="http://schemas.microsoft.com/office/drawing/2014/main" id="{7DF3E776-BB24-3C9C-3DD6-A418670CEAC9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998AEB-C51B-262D-E7BE-9D1885AAB9B0}"/>
              </a:ext>
            </a:extLst>
          </p:cNvPr>
          <p:cNvGrpSpPr/>
          <p:nvPr/>
        </p:nvGrpSpPr>
        <p:grpSpPr>
          <a:xfrm>
            <a:off x="2084437" y="1366685"/>
            <a:ext cx="1917291" cy="2340078"/>
            <a:chOff x="7757650" y="1317523"/>
            <a:chExt cx="1917291" cy="234007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9DCFF5E-E17B-AFC5-3FA6-A8C2730D0CDF}"/>
                </a:ext>
              </a:extLst>
            </p:cNvPr>
            <p:cNvSpPr/>
            <p:nvPr/>
          </p:nvSpPr>
          <p:spPr>
            <a:xfrm>
              <a:off x="7757650" y="1317523"/>
              <a:ext cx="1917291" cy="234007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BCADDE-2E6C-59E5-C300-58D2D0D68CE7}"/>
                </a:ext>
              </a:extLst>
            </p:cNvPr>
            <p:cNvSpPr txBox="1"/>
            <p:nvPr/>
          </p:nvSpPr>
          <p:spPr>
            <a:xfrm>
              <a:off x="8372169" y="1863214"/>
              <a:ext cx="850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rgbClr val="0070C0"/>
                  </a:solidFill>
                  <a:latin typeface="Franklin Gothic Demi" panose="020B0703020102020204" pitchFamily="34" charset="0"/>
                </a:rPr>
                <a:t>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F18A2D-65E3-7F6C-1887-4A0CA09E1DAD}"/>
              </a:ext>
            </a:extLst>
          </p:cNvPr>
          <p:cNvGrpSpPr/>
          <p:nvPr/>
        </p:nvGrpSpPr>
        <p:grpSpPr>
          <a:xfrm>
            <a:off x="4149212" y="1386349"/>
            <a:ext cx="1917291" cy="2340078"/>
            <a:chOff x="9822425" y="1337187"/>
            <a:chExt cx="1917291" cy="234007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90276A2-AFDB-C197-D814-C693E4DD0622}"/>
                </a:ext>
              </a:extLst>
            </p:cNvPr>
            <p:cNvSpPr/>
            <p:nvPr/>
          </p:nvSpPr>
          <p:spPr>
            <a:xfrm>
              <a:off x="9822425" y="1337187"/>
              <a:ext cx="1917291" cy="2340078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D6F35D-E674-8B35-0127-9D890EF7F16D}"/>
                </a:ext>
              </a:extLst>
            </p:cNvPr>
            <p:cNvSpPr txBox="1"/>
            <p:nvPr/>
          </p:nvSpPr>
          <p:spPr>
            <a:xfrm>
              <a:off x="10377950" y="1882879"/>
              <a:ext cx="850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691121-2C59-0AEB-1F65-D3FDE0080B8A}"/>
              </a:ext>
            </a:extLst>
          </p:cNvPr>
          <p:cNvGrpSpPr/>
          <p:nvPr/>
        </p:nvGrpSpPr>
        <p:grpSpPr>
          <a:xfrm>
            <a:off x="2094269" y="3824749"/>
            <a:ext cx="1917291" cy="2340078"/>
            <a:chOff x="7767482" y="3775587"/>
            <a:chExt cx="1917291" cy="234007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7CADDFB-98F8-C72D-50FE-811FF134D818}"/>
                </a:ext>
              </a:extLst>
            </p:cNvPr>
            <p:cNvSpPr/>
            <p:nvPr/>
          </p:nvSpPr>
          <p:spPr>
            <a:xfrm>
              <a:off x="7767482" y="3775587"/>
              <a:ext cx="1917291" cy="2340078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356000-0C02-E113-9244-B27FD147DF78}"/>
                </a:ext>
              </a:extLst>
            </p:cNvPr>
            <p:cNvSpPr txBox="1"/>
            <p:nvPr/>
          </p:nvSpPr>
          <p:spPr>
            <a:xfrm>
              <a:off x="8362336" y="4340943"/>
              <a:ext cx="850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9B9CC7-3326-C297-1159-354C2E10D3E5}"/>
              </a:ext>
            </a:extLst>
          </p:cNvPr>
          <p:cNvGrpSpPr/>
          <p:nvPr/>
        </p:nvGrpSpPr>
        <p:grpSpPr>
          <a:xfrm>
            <a:off x="4159044" y="3844413"/>
            <a:ext cx="1917291" cy="2340078"/>
            <a:chOff x="9832257" y="3795251"/>
            <a:chExt cx="1917291" cy="234007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AECB272-6847-4F8E-8958-59C416B10B15}"/>
                </a:ext>
              </a:extLst>
            </p:cNvPr>
            <p:cNvSpPr/>
            <p:nvPr/>
          </p:nvSpPr>
          <p:spPr>
            <a:xfrm>
              <a:off x="9832257" y="3795251"/>
              <a:ext cx="1917291" cy="234007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280868-F13B-2CD1-8624-832A36CE191B}"/>
                </a:ext>
              </a:extLst>
            </p:cNvPr>
            <p:cNvSpPr txBox="1"/>
            <p:nvPr/>
          </p:nvSpPr>
          <p:spPr>
            <a:xfrm>
              <a:off x="10407447" y="4370440"/>
              <a:ext cx="850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rgbClr val="0070C0"/>
                  </a:solidFill>
                  <a:latin typeface="Franklin Gothic Demi" panose="020B0703020102020204" pitchFamily="34" charset="0"/>
                </a:rPr>
                <a:t>F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9FF922A-6C0D-B086-E30E-9C731C5A4146}"/>
              </a:ext>
            </a:extLst>
          </p:cNvPr>
          <p:cNvGrpSpPr/>
          <p:nvPr/>
        </p:nvGrpSpPr>
        <p:grpSpPr>
          <a:xfrm>
            <a:off x="8268928" y="1396181"/>
            <a:ext cx="1917291" cy="2340078"/>
            <a:chOff x="9822425" y="1337187"/>
            <a:chExt cx="1917291" cy="2340078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22ADBA2-2686-E5F6-95C9-B3FDBDB1B529}"/>
                </a:ext>
              </a:extLst>
            </p:cNvPr>
            <p:cNvSpPr/>
            <p:nvPr/>
          </p:nvSpPr>
          <p:spPr>
            <a:xfrm>
              <a:off x="9822425" y="1337187"/>
              <a:ext cx="1917291" cy="2340078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FD07327-EDC3-CA06-D3D8-3DADD273C7CB}"/>
                </a:ext>
              </a:extLst>
            </p:cNvPr>
            <p:cNvSpPr txBox="1"/>
            <p:nvPr/>
          </p:nvSpPr>
          <p:spPr>
            <a:xfrm>
              <a:off x="10377950" y="1882879"/>
              <a:ext cx="850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D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C41E151-E3B9-97DE-5657-0636C47872AF}"/>
              </a:ext>
            </a:extLst>
          </p:cNvPr>
          <p:cNvGrpSpPr/>
          <p:nvPr/>
        </p:nvGrpSpPr>
        <p:grpSpPr>
          <a:xfrm>
            <a:off x="6213985" y="3834581"/>
            <a:ext cx="1917291" cy="2340078"/>
            <a:chOff x="7767482" y="3775587"/>
            <a:chExt cx="1917291" cy="234007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13E0CD7-A58D-75D2-9A01-BB3393F889A6}"/>
                </a:ext>
              </a:extLst>
            </p:cNvPr>
            <p:cNvSpPr/>
            <p:nvPr/>
          </p:nvSpPr>
          <p:spPr>
            <a:xfrm>
              <a:off x="7767482" y="3775587"/>
              <a:ext cx="1917291" cy="2340078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9D8C8BD-0F05-C544-57B2-5CF2442034F6}"/>
                </a:ext>
              </a:extLst>
            </p:cNvPr>
            <p:cNvSpPr txBox="1"/>
            <p:nvPr/>
          </p:nvSpPr>
          <p:spPr>
            <a:xfrm>
              <a:off x="8362336" y="4340943"/>
              <a:ext cx="850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G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398D73F-DDF8-BDB4-F90E-146E0B97D9C1}"/>
              </a:ext>
            </a:extLst>
          </p:cNvPr>
          <p:cNvGrpSpPr/>
          <p:nvPr/>
        </p:nvGrpSpPr>
        <p:grpSpPr>
          <a:xfrm>
            <a:off x="8278760" y="3854245"/>
            <a:ext cx="1917291" cy="2340078"/>
            <a:chOff x="9832257" y="3795251"/>
            <a:chExt cx="1917291" cy="2340078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8B081A15-4967-A61B-335F-0676E970BB57}"/>
                </a:ext>
              </a:extLst>
            </p:cNvPr>
            <p:cNvSpPr/>
            <p:nvPr/>
          </p:nvSpPr>
          <p:spPr>
            <a:xfrm>
              <a:off x="9832257" y="3795251"/>
              <a:ext cx="1917291" cy="234007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2AEEC27-8716-1A29-1015-FE80D68BC2EC}"/>
                </a:ext>
              </a:extLst>
            </p:cNvPr>
            <p:cNvSpPr txBox="1"/>
            <p:nvPr/>
          </p:nvSpPr>
          <p:spPr>
            <a:xfrm>
              <a:off x="10407447" y="4370440"/>
              <a:ext cx="850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rgbClr val="0070C0"/>
                  </a:solidFill>
                  <a:latin typeface="Franklin Gothic Demi" panose="020B0703020102020204" pitchFamily="34" charset="0"/>
                </a:rPr>
                <a:t>H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AF28C60-46AC-70AB-0615-4841AA62F6F3}"/>
              </a:ext>
            </a:extLst>
          </p:cNvPr>
          <p:cNvGrpSpPr/>
          <p:nvPr/>
        </p:nvGrpSpPr>
        <p:grpSpPr>
          <a:xfrm>
            <a:off x="6204153" y="1376517"/>
            <a:ext cx="1917291" cy="2340078"/>
            <a:chOff x="7757650" y="1317523"/>
            <a:chExt cx="1917291" cy="2340078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18DFA753-D001-BE32-FADA-F329B26AE303}"/>
                </a:ext>
              </a:extLst>
            </p:cNvPr>
            <p:cNvSpPr/>
            <p:nvPr/>
          </p:nvSpPr>
          <p:spPr>
            <a:xfrm>
              <a:off x="7757650" y="1317523"/>
              <a:ext cx="1917291" cy="234007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F8D098-2C68-61E9-1E5B-4647D4AC66A1}"/>
                </a:ext>
              </a:extLst>
            </p:cNvPr>
            <p:cNvSpPr txBox="1"/>
            <p:nvPr/>
          </p:nvSpPr>
          <p:spPr>
            <a:xfrm>
              <a:off x="8372169" y="1863214"/>
              <a:ext cx="850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rgbClr val="0070C0"/>
                  </a:solidFill>
                  <a:latin typeface="Franklin Gothic Demi" panose="020B0703020102020204" pitchFamily="34" charset="0"/>
                </a:rPr>
                <a:t>C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942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14232-DDD2-649F-242B-CE67DCDD7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3">
            <a:extLst>
              <a:ext uri="{FF2B5EF4-FFF2-40B4-BE49-F238E27FC236}">
                <a16:creationId xmlns:a16="http://schemas.microsoft.com/office/drawing/2014/main" id="{FF322507-BC12-9A90-B9FE-0CE7EC12B27F}"/>
              </a:ext>
            </a:extLst>
          </p:cNvPr>
          <p:cNvSpPr/>
          <p:nvPr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82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6D786E-982B-D148-80B0-48BB51D85D1C}"/>
              </a:ext>
            </a:extLst>
          </p:cNvPr>
          <p:cNvSpPr txBox="1"/>
          <p:nvPr/>
        </p:nvSpPr>
        <p:spPr>
          <a:xfrm>
            <a:off x="1338913" y="312730"/>
            <a:ext cx="9656035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5938" indent="-515938">
              <a:lnSpc>
                <a:spcPct val="130000"/>
              </a:lnSpc>
              <a:tabLst>
                <a:tab pos="515938" algn="l"/>
              </a:tabLs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Let’s play another game about international cuisines!</a:t>
            </a:r>
          </a:p>
        </p:txBody>
      </p:sp>
      <p:sp>
        <p:nvSpPr>
          <p:cNvPr id="6" name="Shape 45">
            <a:hlinkClick r:id="rId4" action="ppaction://hlinksldjump"/>
            <a:extLst>
              <a:ext uri="{FF2B5EF4-FFF2-40B4-BE49-F238E27FC236}">
                <a16:creationId xmlns:a16="http://schemas.microsoft.com/office/drawing/2014/main" id="{40EED54F-EA41-4FEA-3DDD-E5E4987258F2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8" name="Shape 45">
            <a:hlinkClick r:id="rId5" action="ppaction://hlinksldjump"/>
            <a:extLst>
              <a:ext uri="{FF2B5EF4-FFF2-40B4-BE49-F238E27FC236}">
                <a16:creationId xmlns:a16="http://schemas.microsoft.com/office/drawing/2014/main" id="{FC131B7A-E33E-7FC1-BC97-A22FAB1AB151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9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89B391EA-C117-395D-8B39-ABDDFD0417E5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0D59B-02ED-8E79-677B-D8E9F47D38BD}"/>
              </a:ext>
            </a:extLst>
          </p:cNvPr>
          <p:cNvSpPr txBox="1"/>
          <p:nvPr/>
        </p:nvSpPr>
        <p:spPr>
          <a:xfrm>
            <a:off x="327829" y="1094394"/>
            <a:ext cx="602503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5938" indent="-515938">
              <a:lnSpc>
                <a:spcPct val="130000"/>
              </a:lnSpc>
              <a:tabLst>
                <a:tab pos="515938" algn="l"/>
              </a:tabLs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How to play: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360A55-D5DE-D2AA-36AB-77A457F5D162}"/>
              </a:ext>
            </a:extLst>
          </p:cNvPr>
          <p:cNvSpPr txBox="1"/>
          <p:nvPr/>
        </p:nvSpPr>
        <p:spPr>
          <a:xfrm>
            <a:off x="308165" y="1758071"/>
            <a:ext cx="7053738" cy="490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5938" indent="-515938">
              <a:lnSpc>
                <a:spcPct val="108000"/>
              </a:lnSpc>
              <a:spcAft>
                <a:spcPts val="300"/>
              </a:spcAft>
              <a:buAutoNum type="arabicPeriod"/>
              <a:tabLst>
                <a:tab pos="515938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Play in teams.</a:t>
            </a:r>
          </a:p>
          <a:p>
            <a:pPr marL="515938" indent="-515938">
              <a:spcAft>
                <a:spcPts val="200"/>
              </a:spcAft>
              <a:buAutoNum type="arabicPeriod"/>
              <a:tabLst>
                <a:tab pos="515938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 will only see part of an image. You need to be the first to raise your hand and guess the food correctly to win 2 points for your team. </a:t>
            </a:r>
          </a:p>
          <a:p>
            <a:pPr>
              <a:lnSpc>
                <a:spcPct val="108000"/>
              </a:lnSpc>
              <a:spcAft>
                <a:spcPts val="600"/>
              </a:spcAft>
              <a:tabLst>
                <a:tab pos="515938" algn="l"/>
              </a:tabLs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8" indent="-515938">
              <a:lnSpc>
                <a:spcPct val="108000"/>
              </a:lnSpc>
              <a:spcAft>
                <a:spcPts val="300"/>
              </a:spcAft>
              <a:buFont typeface="+mj-lt"/>
              <a:buAutoNum type="arabicPeriod" startAt="3"/>
              <a:tabLst>
                <a:tab pos="515938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teacher will reveal the picture after you have made your guess.</a:t>
            </a:r>
          </a:p>
          <a:p>
            <a:pPr marL="515938" indent="-515938">
              <a:lnSpc>
                <a:spcPct val="108000"/>
              </a:lnSpc>
              <a:spcAft>
                <a:spcPts val="300"/>
              </a:spcAft>
              <a:buFont typeface="+mj-lt"/>
              <a:buAutoNum type="arabicPeriod" startAt="3"/>
              <a:tabLst>
                <a:tab pos="515938" algn="l"/>
              </a:tabLs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your team gets the wrong answer, the other team can try to win 2 points.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462856-F5F8-47FA-81CC-E7211CAB5002}"/>
              </a:ext>
            </a:extLst>
          </p:cNvPr>
          <p:cNvGrpSpPr/>
          <p:nvPr/>
        </p:nvGrpSpPr>
        <p:grpSpPr>
          <a:xfrm>
            <a:off x="1252837" y="4053062"/>
            <a:ext cx="5917361" cy="521110"/>
            <a:chOff x="914401" y="4316361"/>
            <a:chExt cx="5917361" cy="52111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F4FF81C0-1BAA-BE45-EF25-92217BE5D319}"/>
                </a:ext>
              </a:extLst>
            </p:cNvPr>
            <p:cNvSpPr/>
            <p:nvPr/>
          </p:nvSpPr>
          <p:spPr>
            <a:xfrm>
              <a:off x="914401" y="4316361"/>
              <a:ext cx="5618980" cy="521110"/>
            </a:xfrm>
            <a:prstGeom prst="wedgeRoundRectCallout">
              <a:avLst>
                <a:gd name="adj1" fmla="val -62743"/>
                <a:gd name="adj2" fmla="val -46324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 w="28575">
              <a:solidFill>
                <a:srgbClr val="007DC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A70209-4823-78D1-7B6C-4AE53FF16E8D}"/>
                </a:ext>
              </a:extLst>
            </p:cNvPr>
            <p:cNvSpPr txBox="1"/>
            <p:nvPr/>
          </p:nvSpPr>
          <p:spPr>
            <a:xfrm>
              <a:off x="1061883" y="4345859"/>
              <a:ext cx="5769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It’s roast goose. It’s a Chinese food.</a:t>
              </a:r>
            </a:p>
          </p:txBody>
        </p:sp>
      </p:grpSp>
      <p:grpSp>
        <p:nvGrpSpPr>
          <p:cNvPr id="21" name="Group 20" hidden="1">
            <a:extLst>
              <a:ext uri="{FF2B5EF4-FFF2-40B4-BE49-F238E27FC236}">
                <a16:creationId xmlns:a16="http://schemas.microsoft.com/office/drawing/2014/main" id="{9B58530F-A704-89EF-F3A5-449A95AC675F}"/>
              </a:ext>
            </a:extLst>
          </p:cNvPr>
          <p:cNvGrpSpPr/>
          <p:nvPr/>
        </p:nvGrpSpPr>
        <p:grpSpPr>
          <a:xfrm>
            <a:off x="7757650" y="1317523"/>
            <a:ext cx="1917291" cy="2340078"/>
            <a:chOff x="7757650" y="1317523"/>
            <a:chExt cx="1917291" cy="234007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2F7495B-85FA-274E-405C-6AF32DB26302}"/>
                </a:ext>
              </a:extLst>
            </p:cNvPr>
            <p:cNvSpPr/>
            <p:nvPr/>
          </p:nvSpPr>
          <p:spPr>
            <a:xfrm>
              <a:off x="7757650" y="1317523"/>
              <a:ext cx="1917291" cy="234007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A4D860-3E35-4CE0-2E98-EE9FD64404B2}"/>
                </a:ext>
              </a:extLst>
            </p:cNvPr>
            <p:cNvSpPr txBox="1"/>
            <p:nvPr/>
          </p:nvSpPr>
          <p:spPr>
            <a:xfrm>
              <a:off x="8372169" y="1863214"/>
              <a:ext cx="850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rgbClr val="0070C0"/>
                  </a:solidFill>
                  <a:latin typeface="Franklin Gothic Demi" panose="020B0703020102020204" pitchFamily="34" charset="0"/>
                </a:rPr>
                <a:t>A</a:t>
              </a: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D3487ADD-CA2F-7804-9B3B-B4BB903D8F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3757" y="2351220"/>
            <a:ext cx="4422674" cy="27812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24E69B-5264-306B-3860-A28B483B8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06" b="95652" l="3481" r="98795">
                        <a14:foregroundMark x1="5756" y1="17391" x2="36011" y2="55694"/>
                        <a14:foregroundMark x1="16600" y1="3106" x2="44444" y2="42650"/>
                        <a14:foregroundMark x1="45649" y1="9938" x2="14324" y2="45342"/>
                        <a14:foregroundMark x1="3614" y1="12629" x2="6426" y2="49068"/>
                        <a14:foregroundMark x1="3748" y1="46170" x2="6560" y2="85714"/>
                        <a14:foregroundMark x1="8166" y1="84058" x2="32664" y2="89855"/>
                        <a14:foregroundMark x1="19813" y1="39130" x2="50335" y2="68944"/>
                        <a14:foregroundMark x1="50335" y1="68944" x2="51539" y2="69358"/>
                        <a14:foregroundMark x1="29719" y1="47412" x2="59304" y2="67495"/>
                        <a14:foregroundMark x1="81124" y1="33126" x2="83668" y2="75155"/>
                        <a14:foregroundMark x1="86078" y1="24638" x2="92369" y2="66874"/>
                        <a14:foregroundMark x1="92102" y1="17391" x2="94110" y2="68116"/>
                        <a14:foregroundMark x1="88220" y1="6418" x2="24364" y2="6418"/>
                        <a14:foregroundMark x1="28246" y1="81159" x2="62918" y2="91511"/>
                        <a14:foregroundMark x1="7095" y1="13665" x2="9371" y2="95859"/>
                        <a14:foregroundMark x1="9371" y1="95859" x2="32129" y2="82609"/>
                        <a14:foregroundMark x1="32129" y1="82609" x2="36680" y2="67702"/>
                        <a14:foregroundMark x1="36680" y1="67702" x2="36814" y2="64803"/>
                        <a14:foregroundMark x1="46319" y1="29400" x2="65997" y2="74120"/>
                        <a14:foregroundMark x1="75502" y1="10973" x2="53681" y2="13043"/>
                        <a14:foregroundMark x1="53681" y1="13043" x2="51673" y2="14286"/>
                        <a14:foregroundMark x1="93173" y1="7660" x2="98795" y2="46791"/>
                        <a14:foregroundMark x1="96252" y1="72878" x2="72423" y2="89855"/>
                        <a14:foregroundMark x1="72423" y1="89855" x2="71352" y2="90062"/>
                        <a14:foregroundMark x1="98394" y1="78882" x2="97992" y2="88820"/>
                        <a14:backgroundMark x1="62918" y1="26708" x2="68541" y2="366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6881" y="2222159"/>
            <a:ext cx="4554107" cy="29446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89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52D73-74E6-7E8A-3F83-C2926F69D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4AB810-A504-C792-2FB2-120F05CF8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555" y="1619661"/>
            <a:ext cx="6396831" cy="4221478"/>
          </a:xfrm>
          <a:prstGeom prst="rect">
            <a:avLst/>
          </a:prstGeom>
        </p:spPr>
      </p:pic>
      <p:sp>
        <p:nvSpPr>
          <p:cNvPr id="38" name="object 73">
            <a:extLst>
              <a:ext uri="{FF2B5EF4-FFF2-40B4-BE49-F238E27FC236}">
                <a16:creationId xmlns:a16="http://schemas.microsoft.com/office/drawing/2014/main" id="{3B0A7949-C404-4EE4-8FD4-95A3E692E4DD}"/>
              </a:ext>
            </a:extLst>
          </p:cNvPr>
          <p:cNvSpPr/>
          <p:nvPr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82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10E906-19C0-658D-FF84-6539FAC95DAF}"/>
              </a:ext>
            </a:extLst>
          </p:cNvPr>
          <p:cNvSpPr txBox="1"/>
          <p:nvPr/>
        </p:nvSpPr>
        <p:spPr>
          <a:xfrm>
            <a:off x="1324575" y="83720"/>
            <a:ext cx="927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Read what she says and find out what she did to prepare for her trip. </a:t>
            </a:r>
          </a:p>
        </p:txBody>
      </p:sp>
      <p:sp>
        <p:nvSpPr>
          <p:cNvPr id="12" name="Shape 45">
            <a:hlinkClick r:id="rId5" action="ppaction://hlinksldjump"/>
            <a:extLst>
              <a:ext uri="{FF2B5EF4-FFF2-40B4-BE49-F238E27FC236}">
                <a16:creationId xmlns:a16="http://schemas.microsoft.com/office/drawing/2014/main" id="{3F1661C9-E3C1-DB09-6E92-B727A3E5E526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13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FCD19EB1-2300-8AEB-154B-99451E6E92EF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5" name="Shape 45">
            <a:hlinkClick r:id="rId7" action="ppaction://hlinksldjump"/>
            <a:extLst>
              <a:ext uri="{FF2B5EF4-FFF2-40B4-BE49-F238E27FC236}">
                <a16:creationId xmlns:a16="http://schemas.microsoft.com/office/drawing/2014/main" id="{AE678FCE-007E-D2BA-2587-AB812AC99B51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9838F-3865-7C40-394A-AE9B5B3FBD1C}"/>
              </a:ext>
            </a:extLst>
          </p:cNvPr>
          <p:cNvSpPr txBox="1"/>
          <p:nvPr/>
        </p:nvSpPr>
        <p:spPr>
          <a:xfrm>
            <a:off x="623832" y="1391576"/>
            <a:ext cx="850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rgbClr val="0070C0"/>
                </a:solidFill>
                <a:latin typeface="Franklin Gothic Demi" panose="020B0703020102020204" pitchFamily="34" charset="0"/>
              </a:rPr>
              <a:t>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6A46FF-A5A8-2D8E-E96E-8F6A46775E3F}"/>
              </a:ext>
            </a:extLst>
          </p:cNvPr>
          <p:cNvGrpSpPr/>
          <p:nvPr/>
        </p:nvGrpSpPr>
        <p:grpSpPr>
          <a:xfrm>
            <a:off x="2946109" y="1478084"/>
            <a:ext cx="6706181" cy="4511431"/>
            <a:chOff x="2946109" y="1478084"/>
            <a:chExt cx="6706181" cy="451143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0C130E0-B848-DC6C-10DF-946D3E882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784" b="98108" l="2455" r="97000">
                          <a14:foregroundMark x1="2636" y1="3784" x2="18000" y2="76351"/>
                          <a14:foregroundMark x1="18000" y1="76351" x2="21000" y2="79054"/>
                          <a14:foregroundMark x1="84455" y1="15946" x2="61000" y2="57027"/>
                          <a14:foregroundMark x1="84636" y1="9730" x2="18364" y2="10270"/>
                          <a14:foregroundMark x1="12273" y1="32027" x2="10273" y2="77297"/>
                          <a14:foregroundMark x1="8000" y1="13378" x2="5273" y2="81351"/>
                          <a14:foregroundMark x1="5273" y1="81351" x2="87091" y2="89459"/>
                          <a14:foregroundMark x1="91091" y1="20946" x2="97000" y2="42973"/>
                          <a14:foregroundMark x1="92273" y1="11486" x2="65182" y2="46892"/>
                          <a14:foregroundMark x1="4909" y1="94459" x2="87909" y2="92162"/>
                          <a14:foregroundMark x1="95455" y1="98108" x2="28000" y2="975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46109" y="1478084"/>
              <a:ext cx="6706181" cy="451143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56275D8-15F6-E4CF-892B-0D34C7A3C835}"/>
                </a:ext>
              </a:extLst>
            </p:cNvPr>
            <p:cNvSpPr txBox="1"/>
            <p:nvPr/>
          </p:nvSpPr>
          <p:spPr>
            <a:xfrm>
              <a:off x="5072513" y="5396866"/>
              <a:ext cx="2600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to reveal!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1407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1EDC8-055D-8ED6-7659-7039FE68A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8C4FB9-E403-3B20-CDB4-DDA5D2E1E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167" y="1732546"/>
            <a:ext cx="6463058" cy="4023361"/>
          </a:xfrm>
          <a:prstGeom prst="rect">
            <a:avLst/>
          </a:prstGeom>
        </p:spPr>
      </p:pic>
      <p:sp>
        <p:nvSpPr>
          <p:cNvPr id="38" name="object 73">
            <a:extLst>
              <a:ext uri="{FF2B5EF4-FFF2-40B4-BE49-F238E27FC236}">
                <a16:creationId xmlns:a16="http://schemas.microsoft.com/office/drawing/2014/main" id="{2E38D081-CE10-6CD1-930F-8F9793136991}"/>
              </a:ext>
            </a:extLst>
          </p:cNvPr>
          <p:cNvSpPr/>
          <p:nvPr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82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52AA24-02A0-BB30-856E-D37F031F3DBD}"/>
              </a:ext>
            </a:extLst>
          </p:cNvPr>
          <p:cNvSpPr txBox="1"/>
          <p:nvPr/>
        </p:nvSpPr>
        <p:spPr>
          <a:xfrm>
            <a:off x="1324575" y="83720"/>
            <a:ext cx="927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Read what she says and find out what she did to prepare for her trip. </a:t>
            </a:r>
          </a:p>
        </p:txBody>
      </p:sp>
      <p:sp>
        <p:nvSpPr>
          <p:cNvPr id="12" name="Shape 45">
            <a:hlinkClick r:id="rId5" action="ppaction://hlinksldjump"/>
            <a:extLst>
              <a:ext uri="{FF2B5EF4-FFF2-40B4-BE49-F238E27FC236}">
                <a16:creationId xmlns:a16="http://schemas.microsoft.com/office/drawing/2014/main" id="{FC22AC3F-CA43-B968-4AA5-86344CF131D9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13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E7D6EF65-0979-45F7-BAD9-7754308FDA9F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5" name="Shape 45">
            <a:hlinkClick r:id="rId7" action="ppaction://hlinksldjump"/>
            <a:extLst>
              <a:ext uri="{FF2B5EF4-FFF2-40B4-BE49-F238E27FC236}">
                <a16:creationId xmlns:a16="http://schemas.microsoft.com/office/drawing/2014/main" id="{558E7276-DA7D-0BB7-246B-4770DB8F6DD2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690C52-6C63-7D16-0F17-F8E00DBBE87C}"/>
              </a:ext>
            </a:extLst>
          </p:cNvPr>
          <p:cNvSpPr txBox="1"/>
          <p:nvPr/>
        </p:nvSpPr>
        <p:spPr>
          <a:xfrm>
            <a:off x="623832" y="1391576"/>
            <a:ext cx="850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rgbClr val="0070C0"/>
                </a:solidFill>
                <a:latin typeface="Franklin Gothic Demi" panose="020B0703020102020204" pitchFamily="34" charset="0"/>
              </a:rPr>
              <a:t>B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E3B4E7-350C-A3E4-01BF-2F2AAE4EA868}"/>
              </a:ext>
            </a:extLst>
          </p:cNvPr>
          <p:cNvGrpSpPr/>
          <p:nvPr/>
        </p:nvGrpSpPr>
        <p:grpSpPr>
          <a:xfrm>
            <a:off x="2956755" y="1439984"/>
            <a:ext cx="7218290" cy="4511431"/>
            <a:chOff x="2956755" y="1439984"/>
            <a:chExt cx="7218290" cy="451143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120ADF9-3947-DED0-41A5-4F7BB19BD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6" b="99595" l="1605" r="91301">
                          <a14:foregroundMark x1="1605" y1="4459" x2="12162" y2="84054"/>
                          <a14:foregroundMark x1="16047" y1="6892" x2="73902" y2="8378"/>
                          <a14:foregroundMark x1="77111" y1="41892" x2="78716" y2="64054"/>
                          <a14:foregroundMark x1="82010" y1="7162" x2="86402" y2="66892"/>
                          <a14:foregroundMark x1="74662" y1="23243" x2="53378" y2="79595"/>
                          <a14:foregroundMark x1="10557" y1="80405" x2="36824" y2="84865"/>
                          <a14:foregroundMark x1="12669" y1="16486" x2="14105" y2="74730"/>
                          <a14:foregroundMark x1="24324" y1="24324" x2="22044" y2="57027"/>
                          <a14:foregroundMark x1="8868" y1="20405" x2="47213" y2="42432"/>
                          <a14:foregroundMark x1="10557" y1="1892" x2="74071" y2="25811"/>
                          <a14:foregroundMark x1="86740" y1="8378" x2="67230" y2="59595"/>
                          <a14:foregroundMark x1="63176" y1="20135" x2="54054" y2="58108"/>
                          <a14:foregroundMark x1="39443" y1="32568" x2="47213" y2="67432"/>
                          <a14:foregroundMark x1="89611" y1="17568" x2="88176" y2="87162"/>
                          <a14:foregroundMark x1="91385" y1="1081" x2="71115" y2="15405"/>
                          <a14:foregroundMark x1="90287" y1="5270" x2="89274" y2="89189"/>
                          <a14:foregroundMark x1="79561" y1="93919" x2="14949" y2="93919"/>
                          <a14:foregroundMark x1="69510" y1="76757" x2="62838" y2="85270"/>
                          <a14:foregroundMark x1="62838" y1="85270" x2="52280" y2="90811"/>
                          <a14:foregroundMark x1="47044" y1="61486" x2="22213" y2="83243"/>
                          <a14:foregroundMark x1="1774" y1="45000" x2="5490" y2="94459"/>
                          <a14:foregroundMark x1="15203" y1="58108" x2="35895" y2="79595"/>
                          <a14:foregroundMark x1="3885" y1="97568" x2="90963" y2="99595"/>
                          <a14:foregroundMark x1="87331" y1="70000" x2="28041" y2="91892"/>
                          <a14:backgroundMark x1="29223" y1="48919" x2="32770" y2="6121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56755" y="1439984"/>
              <a:ext cx="7218290" cy="451143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A4B07B0-9131-7B94-C3D5-2EA3A9142EDA}"/>
                </a:ext>
              </a:extLst>
            </p:cNvPr>
            <p:cNvSpPr txBox="1"/>
            <p:nvPr/>
          </p:nvSpPr>
          <p:spPr>
            <a:xfrm>
              <a:off x="5072513" y="5396866"/>
              <a:ext cx="2600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to reveal!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4031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65135-2413-E22E-8A06-22C4D364C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73">
            <a:extLst>
              <a:ext uri="{FF2B5EF4-FFF2-40B4-BE49-F238E27FC236}">
                <a16:creationId xmlns:a16="http://schemas.microsoft.com/office/drawing/2014/main" id="{CDD2D37A-324E-1AE2-5FED-23FF027E8E2C}"/>
              </a:ext>
            </a:extLst>
          </p:cNvPr>
          <p:cNvSpPr/>
          <p:nvPr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82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5804BC-AD6B-D999-9FCF-562E1DF1F81F}"/>
              </a:ext>
            </a:extLst>
          </p:cNvPr>
          <p:cNvSpPr txBox="1"/>
          <p:nvPr/>
        </p:nvSpPr>
        <p:spPr>
          <a:xfrm>
            <a:off x="1324575" y="83720"/>
            <a:ext cx="927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Read what she says and find out what she did to prepare for her trip. </a:t>
            </a:r>
          </a:p>
        </p:txBody>
      </p:sp>
      <p:sp>
        <p:nvSpPr>
          <p:cNvPr id="12" name="Shape 45">
            <a:hlinkClick r:id="rId4" action="ppaction://hlinksldjump"/>
            <a:extLst>
              <a:ext uri="{FF2B5EF4-FFF2-40B4-BE49-F238E27FC236}">
                <a16:creationId xmlns:a16="http://schemas.microsoft.com/office/drawing/2014/main" id="{5467B6EA-EF03-EF9B-F488-805E5FF952D8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13" name="Shape 45">
            <a:hlinkClick r:id="rId5" action="ppaction://hlinksldjump"/>
            <a:extLst>
              <a:ext uri="{FF2B5EF4-FFF2-40B4-BE49-F238E27FC236}">
                <a16:creationId xmlns:a16="http://schemas.microsoft.com/office/drawing/2014/main" id="{F991008E-77CD-DBA5-A014-D3515A2E9CF9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5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7D42E5AC-E1D1-6CE0-BC87-D65F6FC107D1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63265A-8314-0DCF-BBF2-ECB4824100FC}"/>
              </a:ext>
            </a:extLst>
          </p:cNvPr>
          <p:cNvSpPr txBox="1"/>
          <p:nvPr/>
        </p:nvSpPr>
        <p:spPr>
          <a:xfrm>
            <a:off x="623832" y="1391576"/>
            <a:ext cx="850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rgbClr val="0070C0"/>
                </a:solidFill>
                <a:latin typeface="Franklin Gothic Demi" panose="020B0703020102020204" pitchFamily="34" charset="0"/>
              </a:rPr>
              <a:t>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89351-F684-C157-8A3E-F9A60DBC7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1584" y="1658147"/>
            <a:ext cx="6691213" cy="42640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1D0ED01-362F-1C5F-C709-35776693313E}"/>
              </a:ext>
            </a:extLst>
          </p:cNvPr>
          <p:cNvGrpSpPr/>
          <p:nvPr/>
        </p:nvGrpSpPr>
        <p:grpSpPr>
          <a:xfrm>
            <a:off x="2515264" y="1529391"/>
            <a:ext cx="8126672" cy="4535817"/>
            <a:chOff x="2515264" y="1529391"/>
            <a:chExt cx="8126672" cy="45358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58C3077-002D-8CFC-3639-E9386410D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511" b="94624" l="1650" r="90473">
                          <a14:foregroundMark x1="2926" y1="6586" x2="22656" y2="68817"/>
                          <a14:foregroundMark x1="66392" y1="15054" x2="52663" y2="54704"/>
                          <a14:foregroundMark x1="55139" y1="30914" x2="54464" y2="53629"/>
                          <a14:foregroundMark x1="54464" y1="53629" x2="49512" y2="68145"/>
                          <a14:foregroundMark x1="11553" y1="70968" x2="11553" y2="82392"/>
                          <a14:foregroundMark x1="11553" y1="82392" x2="59565" y2="83199"/>
                          <a14:foregroundMark x1="59565" y1="83199" x2="72318" y2="82527"/>
                          <a14:foregroundMark x1="79070" y1="13844" x2="80645" y2="74328"/>
                          <a14:foregroundMark x1="86572" y1="15323" x2="86722" y2="70699"/>
                          <a14:foregroundMark x1="66242" y1="10484" x2="20180" y2="12500"/>
                          <a14:foregroundMark x1="13428" y1="10753" x2="8927" y2="75806"/>
                          <a14:foregroundMark x1="2026" y1="15054" x2="1875" y2="72984"/>
                          <a14:foregroundMark x1="20780" y1="19758" x2="27982" y2="68414"/>
                          <a14:foregroundMark x1="13578" y1="8333" x2="80645" y2="8333"/>
                          <a14:foregroundMark x1="62341" y1="28495" x2="45161" y2="76882"/>
                          <a14:foregroundMark x1="50188" y1="26747" x2="50788" y2="59274"/>
                          <a14:foregroundMark x1="27532" y1="56989" x2="46062" y2="67876"/>
                          <a14:foregroundMark x1="46587" y1="29032" x2="53713" y2="54435"/>
                          <a14:foregroundMark x1="31283" y1="23656" x2="23556" y2="42204"/>
                          <a14:foregroundMark x1="52513" y1="52554" x2="33158" y2="68817"/>
                          <a14:foregroundMark x1="6227" y1="92339" x2="85821" y2="94758"/>
                          <a14:foregroundMark x1="72018" y1="26210" x2="77194" y2="82527"/>
                          <a14:foregroundMark x1="88447" y1="10753" x2="88297" y2="47715"/>
                          <a14:foregroundMark x1="77644" y1="26747" x2="66242" y2="58333"/>
                          <a14:foregroundMark x1="69092" y1="16667" x2="65491" y2="67070"/>
                          <a14:foregroundMark x1="61890" y1="51613" x2="55439" y2="85215"/>
                          <a14:foregroundMark x1="67967" y1="38575" x2="48762" y2="92876"/>
                          <a14:foregroundMark x1="4201" y1="84409" x2="52513" y2="73522"/>
                          <a14:foregroundMark x1="86422" y1="75134" x2="86122" y2="92608"/>
                          <a14:foregroundMark x1="87847" y1="51075" x2="90473" y2="88978"/>
                          <a14:foregroundMark x1="78095" y1="33199" x2="59565" y2="81048"/>
                          <a14:foregroundMark x1="72843" y1="83333" x2="36384" y2="83065"/>
                          <a14:foregroundMark x1="73893" y1="71774" x2="34809" y2="76075"/>
                          <a14:foregroundMark x1="45611" y1="29301" x2="50338" y2="54704"/>
                          <a14:foregroundMark x1="34809" y1="20565" x2="27157" y2="27285"/>
                          <a14:foregroundMark x1="56864" y1="23656" x2="25281" y2="24194"/>
                          <a14:foregroundMark x1="30158" y1="23925" x2="44861" y2="27016"/>
                          <a14:foregroundMark x1="28882" y1="31586" x2="28132" y2="48656"/>
                          <a14:foregroundMark x1="42311" y1="79704" x2="75769" y2="72177"/>
                          <a14:foregroundMark x1="65191" y1="79704" x2="42011" y2="84140"/>
                          <a14:foregroundMark x1="86272" y1="79167" x2="26707" y2="81586"/>
                          <a14:foregroundMark x1="3451" y1="93145" x2="3751" y2="89516"/>
                          <a14:foregroundMark x1="87022" y1="5511" x2="69842" y2="7392"/>
                          <a14:foregroundMark x1="19205" y1="20565" x2="49062" y2="18145"/>
                          <a14:foregroundMark x1="49062" y1="18145" x2="51538" y2="18145"/>
                          <a14:foregroundMark x1="32933" y1="21505" x2="22806" y2="22849"/>
                          <a14:foregroundMark x1="46062" y1="22581" x2="16279" y2="22581"/>
                          <a14:backgroundMark x1="38110" y1="36828" x2="38785" y2="4798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15264" y="1529391"/>
              <a:ext cx="8126672" cy="453581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B8D5E7-6850-E4BF-D253-DAB85D42F8C8}"/>
                </a:ext>
              </a:extLst>
            </p:cNvPr>
            <p:cNvSpPr txBox="1"/>
            <p:nvPr/>
          </p:nvSpPr>
          <p:spPr>
            <a:xfrm>
              <a:off x="4928134" y="5493118"/>
              <a:ext cx="2600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to reveal!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1470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3B49A-D5E9-C1B9-E624-228C2DA20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73">
            <a:extLst>
              <a:ext uri="{FF2B5EF4-FFF2-40B4-BE49-F238E27FC236}">
                <a16:creationId xmlns:a16="http://schemas.microsoft.com/office/drawing/2014/main" id="{402F73F5-E6E0-C668-C315-5868334EF05F}"/>
              </a:ext>
            </a:extLst>
          </p:cNvPr>
          <p:cNvSpPr/>
          <p:nvPr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82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8FB7EA-5821-DAD9-299D-55CC6FD23E46}"/>
              </a:ext>
            </a:extLst>
          </p:cNvPr>
          <p:cNvSpPr txBox="1"/>
          <p:nvPr/>
        </p:nvSpPr>
        <p:spPr>
          <a:xfrm>
            <a:off x="1324575" y="83720"/>
            <a:ext cx="927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Read what she says and find out what she did to prepare for her trip. </a:t>
            </a:r>
          </a:p>
        </p:txBody>
      </p:sp>
      <p:sp>
        <p:nvSpPr>
          <p:cNvPr id="12" name="Shape 45">
            <a:hlinkClick r:id="rId4" action="ppaction://hlinksldjump"/>
            <a:extLst>
              <a:ext uri="{FF2B5EF4-FFF2-40B4-BE49-F238E27FC236}">
                <a16:creationId xmlns:a16="http://schemas.microsoft.com/office/drawing/2014/main" id="{7594A53D-6EF6-0862-D34E-734A43EEB87D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13" name="Shape 45">
            <a:hlinkClick r:id="rId5" action="ppaction://hlinksldjump"/>
            <a:extLst>
              <a:ext uri="{FF2B5EF4-FFF2-40B4-BE49-F238E27FC236}">
                <a16:creationId xmlns:a16="http://schemas.microsoft.com/office/drawing/2014/main" id="{AEAB7B81-1AC0-51EB-5BEA-99D479A38908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5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74B91E76-B71E-3452-D902-2F3F87E8D09E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>
              <a:buClr>
                <a:srgbClr val="660033"/>
              </a:buClr>
              <a:buSzPct val="25000"/>
            </a:pPr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C2CE7D-B7A7-E857-6457-8B6364012F92}"/>
              </a:ext>
            </a:extLst>
          </p:cNvPr>
          <p:cNvSpPr txBox="1"/>
          <p:nvPr/>
        </p:nvSpPr>
        <p:spPr>
          <a:xfrm>
            <a:off x="623832" y="1391576"/>
            <a:ext cx="850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rgbClr val="0070C0"/>
                </a:solidFill>
                <a:latin typeface="Franklin Gothic Demi" panose="020B0703020102020204" pitchFamily="34" charset="0"/>
              </a:rPr>
              <a:t>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482072-AC12-C09A-9A29-6465FB0779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1906720"/>
            <a:ext cx="5990931" cy="37674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B96EF0C-7F25-D443-6901-BDE0E48BE234}"/>
              </a:ext>
            </a:extLst>
          </p:cNvPr>
          <p:cNvGrpSpPr/>
          <p:nvPr/>
        </p:nvGrpSpPr>
        <p:grpSpPr>
          <a:xfrm>
            <a:off x="3035009" y="1325684"/>
            <a:ext cx="6706181" cy="4511431"/>
            <a:chOff x="3035009" y="1325684"/>
            <a:chExt cx="6706181" cy="45114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334671E-9F0F-7038-C45D-22AE15107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2" b="98108" l="2727" r="97455">
                          <a14:foregroundMark x1="5091" y1="6351" x2="4636" y2="50270"/>
                          <a14:foregroundMark x1="4636" y1="50270" x2="15636" y2="84459"/>
                          <a14:foregroundMark x1="15636" y1="84459" x2="81000" y2="92162"/>
                          <a14:foregroundMark x1="81000" y1="92162" x2="86364" y2="91892"/>
                          <a14:foregroundMark x1="91636" y1="22162" x2="91636" y2="82432"/>
                          <a14:foregroundMark x1="93909" y1="9459" x2="59455" y2="83243"/>
                          <a14:foregroundMark x1="84091" y1="19324" x2="18727" y2="18784"/>
                          <a14:foregroundMark x1="11727" y1="10541" x2="11909" y2="21351"/>
                          <a14:foregroundMark x1="7545" y1="8378" x2="9273" y2="50811"/>
                          <a14:foregroundMark x1="22727" y1="10541" x2="67818" y2="8649"/>
                          <a14:foregroundMark x1="87273" y1="8649" x2="91636" y2="40946"/>
                          <a14:foregroundMark x1="97727" y1="11216" x2="97182" y2="82703"/>
                          <a14:foregroundMark x1="93545" y1="92838" x2="11182" y2="98378"/>
                          <a14:foregroundMark x1="2818" y1="8649" x2="5273" y2="80405"/>
                          <a14:foregroundMark x1="16273" y1="15946" x2="65364" y2="45811"/>
                          <a14:foregroundMark x1="18364" y1="2432" x2="75182" y2="5000"/>
                          <a14:backgroundMark x1="18182" y1="66351" x2="27636" y2="747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35009" y="1325684"/>
              <a:ext cx="6706181" cy="451143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E1E988A-F137-A4D9-D6A5-0F0DB050405C}"/>
                </a:ext>
              </a:extLst>
            </p:cNvPr>
            <p:cNvSpPr txBox="1"/>
            <p:nvPr/>
          </p:nvSpPr>
          <p:spPr>
            <a:xfrm>
              <a:off x="5226517" y="5290988"/>
              <a:ext cx="2600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to reveal!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68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文字方塊 2"/>
          <p:cNvSpPr txBox="1">
            <a:spLocks noChangeArrowheads="1"/>
          </p:cNvSpPr>
          <p:nvPr/>
        </p:nvSpPr>
        <p:spPr bwMode="auto">
          <a:xfrm>
            <a:off x="1524000" y="-26988"/>
            <a:ext cx="91249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新細明體" pitchFamily="18" charset="-120"/>
                <a:cs typeface="+mn-cs"/>
              </a:rPr>
              <a:t>Vocabulary Activity 2</a:t>
            </a:r>
            <a:r>
              <a:rPr kumimoji="0" lang="en-US" altLang="zh-HK" sz="4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新細明體" pitchFamily="18" charset="-120"/>
                <a:cs typeface="+mn-cs"/>
              </a:rPr>
              <a:t> </a:t>
            </a:r>
            <a:endParaRPr kumimoji="0" lang="zh-HK" altLang="en-US" sz="4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新細明體" pitchFamily="18" charset="-12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415905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8">
            <a:extLst>
              <a:ext uri="{FF2B5EF4-FFF2-40B4-BE49-F238E27FC236}">
                <a16:creationId xmlns:a16="http://schemas.microsoft.com/office/drawing/2014/main" id="{245E7823-7E35-EA65-7420-0AEA2327CE57}"/>
              </a:ext>
            </a:extLst>
          </p:cNvPr>
          <p:cNvSpPr/>
          <p:nvPr/>
        </p:nvSpPr>
        <p:spPr>
          <a:xfrm>
            <a:off x="2165685" y="2581459"/>
            <a:ext cx="7517330" cy="1259022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6000" b="1" dirty="0">
                <a:solidFill>
                  <a:srgbClr val="0070C0"/>
                </a:solidFill>
              </a:rPr>
              <a:t>Activities</a:t>
            </a:r>
            <a:endParaRPr kumimoji="0" lang="en-US" altLang="zh-HK" sz="6000" b="1" dirty="0">
              <a:solidFill>
                <a:srgbClr val="0070C0"/>
              </a:solidFill>
            </a:endParaRPr>
          </a:p>
        </p:txBody>
      </p:sp>
      <p:sp>
        <p:nvSpPr>
          <p:cNvPr id="2" name="Shape 45">
            <a:hlinkClick r:id="rId6" action="ppaction://hlinksldjump"/>
            <a:extLst>
              <a:ext uri="{FF2B5EF4-FFF2-40B4-BE49-F238E27FC236}">
                <a16:creationId xmlns:a16="http://schemas.microsoft.com/office/drawing/2014/main" id="{F1A30B33-E33D-5E6F-60CB-6B82ED315671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5" name="Shape 45">
            <a:hlinkClick r:id="rId7" action="ppaction://hlinksldjump"/>
            <a:extLst>
              <a:ext uri="{FF2B5EF4-FFF2-40B4-BE49-F238E27FC236}">
                <a16:creationId xmlns:a16="http://schemas.microsoft.com/office/drawing/2014/main" id="{BB67199F-F3C2-5AA3-1364-F62380308540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3" name="Shape 45">
            <a:hlinkClick r:id="rId8" action="ppaction://hlinksldjump"/>
            <a:extLst>
              <a:ext uri="{FF2B5EF4-FFF2-40B4-BE49-F238E27FC236}">
                <a16:creationId xmlns:a16="http://schemas.microsoft.com/office/drawing/2014/main" id="{02E655AD-04CD-88DE-AABB-A4ACC9C7B086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28" name="audio button">
            <a:extLst>
              <a:ext uri="{FF2B5EF4-FFF2-40B4-BE49-F238E27FC236}">
                <a16:creationId xmlns:a16="http://schemas.microsoft.com/office/drawing/2014/main" id="{928652D2-EAA3-397D-7890-229C71E0CB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82742" y="2982025"/>
            <a:ext cx="490537" cy="464719"/>
          </a:xfrm>
          <a:prstGeom prst="rect">
            <a:avLst/>
          </a:prstGeom>
        </p:spPr>
      </p:pic>
      <p:pic>
        <p:nvPicPr>
          <p:cNvPr id="6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7923CF48-BFB7-FF6B-973D-33316E41E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142" end="85838.61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4813" y="1766888"/>
            <a:ext cx="406401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624807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2A92DF-069E-EB0A-C75C-0F6D1AD11115}"/>
              </a:ext>
            </a:extLst>
          </p:cNvPr>
          <p:cNvSpPr txBox="1"/>
          <p:nvPr/>
        </p:nvSpPr>
        <p:spPr>
          <a:xfrm>
            <a:off x="676017" y="366623"/>
            <a:ext cx="10839965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1400" b="1" dirty="0"/>
              <a:t>Acknowledgements</a:t>
            </a:r>
          </a:p>
          <a:p>
            <a:endParaRPr lang="en-HK" sz="1400" dirty="0"/>
          </a:p>
          <a:p>
            <a:r>
              <a:rPr lang="en-HK" sz="1400" dirty="0"/>
              <a:t>We would like to thank the following organisations and people for permission to use their images:</a:t>
            </a:r>
          </a:p>
          <a:p>
            <a:endParaRPr lang="en-HK" sz="1400" dirty="0"/>
          </a:p>
          <a:p>
            <a:r>
              <a:rPr lang="en-HK" sz="1400" dirty="0" err="1"/>
              <a:t>alazur</a:t>
            </a:r>
            <a:r>
              <a:rPr lang="en-HK" sz="1400" dirty="0"/>
              <a:t> / Shutterstock</a:t>
            </a:r>
          </a:p>
          <a:p>
            <a:r>
              <a:rPr lang="en-HK" sz="1400" dirty="0" err="1"/>
              <a:t>artisticco</a:t>
            </a:r>
            <a:r>
              <a:rPr lang="en-HK" sz="1400" dirty="0"/>
              <a:t> / stock.adobe.com</a:t>
            </a:r>
          </a:p>
          <a:p>
            <a:r>
              <a:rPr lang="en-HK" sz="1400" dirty="0"/>
              <a:t>Credit line is not needed</a:t>
            </a:r>
          </a:p>
          <a:p>
            <a:r>
              <a:rPr lang="en-HK" sz="1400" dirty="0"/>
              <a:t>Credit line is not needed</a:t>
            </a:r>
          </a:p>
          <a:p>
            <a:r>
              <a:rPr lang="en-HK" sz="1400" dirty="0"/>
              <a:t>David </a:t>
            </a:r>
            <a:r>
              <a:rPr lang="en-HK" sz="1400" dirty="0" err="1"/>
              <a:t>Tadevosian</a:t>
            </a:r>
            <a:r>
              <a:rPr lang="en-HK" sz="1400" dirty="0"/>
              <a:t> / Shutterstock</a:t>
            </a:r>
          </a:p>
          <a:p>
            <a:r>
              <a:rPr lang="en-HK" sz="1400" dirty="0"/>
              <a:t>Iosif Yurlov / stock.adobe.com</a:t>
            </a:r>
          </a:p>
          <a:p>
            <a:r>
              <a:rPr lang="en-HK" sz="1400" dirty="0"/>
              <a:t>Kozlik / Shutterstock</a:t>
            </a:r>
          </a:p>
          <a:p>
            <a:r>
              <a:rPr lang="en-HK" sz="1400" dirty="0" err="1"/>
              <a:t>lana_samcorp</a:t>
            </a:r>
            <a:r>
              <a:rPr lang="en-HK" sz="1400" dirty="0"/>
              <a:t> / stock.adobe.com</a:t>
            </a:r>
          </a:p>
          <a:p>
            <a:r>
              <a:rPr lang="en-HK" sz="1400" dirty="0"/>
              <a:t>mast3r / stock.adobe.com</a:t>
            </a:r>
          </a:p>
          <a:p>
            <a:r>
              <a:rPr lang="en-HK" sz="1400" dirty="0"/>
              <a:t>Mihai Simonia / Shutterstock</a:t>
            </a:r>
          </a:p>
          <a:p>
            <a:r>
              <a:rPr lang="en-HK" sz="1400" dirty="0"/>
              <a:t>Mohammed Moses / Shutterstock</a:t>
            </a:r>
          </a:p>
          <a:p>
            <a:r>
              <a:rPr lang="en-HK" sz="1400" dirty="0" err="1"/>
              <a:t>Nuttadol</a:t>
            </a:r>
            <a:r>
              <a:rPr lang="en-HK" sz="1400" dirty="0"/>
              <a:t> </a:t>
            </a:r>
            <a:r>
              <a:rPr lang="en-HK" sz="1400" dirty="0" err="1"/>
              <a:t>Kanperm</a:t>
            </a:r>
            <a:r>
              <a:rPr lang="en-HK" sz="1400" dirty="0"/>
              <a:t> / Shutterstock</a:t>
            </a:r>
          </a:p>
          <a:p>
            <a:r>
              <a:rPr lang="en-HK" sz="1400" dirty="0"/>
              <a:t>Olga </a:t>
            </a:r>
            <a:r>
              <a:rPr lang="en-HK" sz="1400" dirty="0" err="1"/>
              <a:t>Lyubkina</a:t>
            </a:r>
            <a:r>
              <a:rPr lang="en-HK" sz="1400" dirty="0"/>
              <a:t> / Shutterstock</a:t>
            </a:r>
          </a:p>
          <a:p>
            <a:r>
              <a:rPr lang="en-HK" sz="1400" dirty="0" err="1"/>
              <a:t>Osacr_Y</a:t>
            </a:r>
            <a:r>
              <a:rPr lang="en-HK" sz="1400" dirty="0"/>
              <a:t> / Shutterstock</a:t>
            </a:r>
          </a:p>
          <a:p>
            <a:r>
              <a:rPr lang="en-HK" sz="1400" dirty="0" err="1"/>
              <a:t>pasphotography</a:t>
            </a:r>
            <a:r>
              <a:rPr lang="en-HK" sz="1400" dirty="0"/>
              <a:t> / Shutterstock</a:t>
            </a:r>
          </a:p>
          <a:p>
            <a:r>
              <a:rPr lang="en-HK" sz="1400" dirty="0"/>
              <a:t>Phuong / stock.adobe.com</a:t>
            </a:r>
          </a:p>
          <a:p>
            <a:r>
              <a:rPr lang="en-HK" sz="1400" dirty="0" err="1"/>
              <a:t>rogelson</a:t>
            </a:r>
            <a:r>
              <a:rPr lang="en-HK" sz="1400" dirty="0"/>
              <a:t> / Shutterstock</a:t>
            </a:r>
          </a:p>
          <a:p>
            <a:r>
              <a:rPr lang="en-HK" sz="1400" dirty="0"/>
              <a:t>Rostislav Ageev / Shutterstock</a:t>
            </a:r>
          </a:p>
          <a:p>
            <a:r>
              <a:rPr lang="en-HK" sz="1400" dirty="0" err="1"/>
              <a:t>shulers</a:t>
            </a:r>
            <a:r>
              <a:rPr lang="en-HK" sz="1400" dirty="0"/>
              <a:t> / Shutterstock</a:t>
            </a:r>
          </a:p>
          <a:p>
            <a:r>
              <a:rPr lang="en-HK" sz="1400" dirty="0" err="1"/>
              <a:t>trattieritratti</a:t>
            </a:r>
            <a:r>
              <a:rPr lang="en-HK" sz="1400" dirty="0"/>
              <a:t> / Shutterstock</a:t>
            </a:r>
          </a:p>
          <a:p>
            <a:r>
              <a:rPr lang="en-HK" sz="1400" dirty="0"/>
              <a:t>Vassamon </a:t>
            </a:r>
            <a:r>
              <a:rPr lang="en-HK" sz="1400" dirty="0" err="1"/>
              <a:t>Anansukkasem</a:t>
            </a:r>
            <a:r>
              <a:rPr lang="en-HK" sz="1400" dirty="0"/>
              <a:t> / Shutterstock</a:t>
            </a:r>
          </a:p>
          <a:p>
            <a:r>
              <a:rPr lang="en-HK" sz="1400" dirty="0"/>
              <a:t>Vladimir / stock.adobe.com</a:t>
            </a:r>
          </a:p>
          <a:p>
            <a:r>
              <a:rPr lang="en-HK" sz="1400" dirty="0" err="1"/>
              <a:t>zhouyilu</a:t>
            </a:r>
            <a:r>
              <a:rPr lang="en-HK" sz="1400" dirty="0"/>
              <a:t> / stock.adobe.com</a:t>
            </a:r>
          </a:p>
          <a:p>
            <a:endParaRPr lang="en-HK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1175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AC7EF8-8B7B-428C-F0A4-F1F2E9A17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5569" y="790875"/>
            <a:ext cx="4156859" cy="4114800"/>
          </a:xfrm>
          <a:prstGeom prst="rect">
            <a:avLst/>
          </a:prstGeom>
        </p:spPr>
      </p:pic>
      <p:pic>
        <p:nvPicPr>
          <p:cNvPr id="2" name="audio button">
            <a:extLst>
              <a:ext uri="{FF2B5EF4-FFF2-40B4-BE49-F238E27FC236}">
                <a16:creationId xmlns:a16="http://schemas.microsoft.com/office/drawing/2014/main" id="{2A637088-DB69-517C-9B20-A1E3EAF2E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06542" y="3528125"/>
            <a:ext cx="490537" cy="464719"/>
          </a:xfrm>
          <a:prstGeom prst="rect">
            <a:avLst/>
          </a:prstGeom>
        </p:spPr>
      </p:pic>
      <p:sp>
        <p:nvSpPr>
          <p:cNvPr id="12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009C6236-79B2-E969-7089-28CDFA99BBB9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13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CEA74231-66D6-EE5C-D153-1E5F9E4E38B6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22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C9E6515E-27BD-2FE6-1428-635366229CE2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3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1C2CA003-70BC-0E6B-79E8-4E1ACF611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891" end="81128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04813" y="1766888"/>
            <a:ext cx="406401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960202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C4F95-1E7C-B58C-B0B4-9F7E10B71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5AFFB-FCF0-9246-E134-BE33C9939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1104" y="770164"/>
            <a:ext cx="4306008" cy="4114800"/>
          </a:xfrm>
          <a:prstGeom prst="rect">
            <a:avLst/>
          </a:prstGeom>
        </p:spPr>
      </p:pic>
      <p:pic>
        <p:nvPicPr>
          <p:cNvPr id="2" name="audio button">
            <a:extLst>
              <a:ext uri="{FF2B5EF4-FFF2-40B4-BE49-F238E27FC236}">
                <a16:creationId xmlns:a16="http://schemas.microsoft.com/office/drawing/2014/main" id="{F690AC41-9BC0-7A86-7257-A20EF8D88F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46660" y="3412621"/>
            <a:ext cx="490537" cy="464719"/>
          </a:xfrm>
          <a:prstGeom prst="rect">
            <a:avLst/>
          </a:prstGeom>
        </p:spPr>
      </p:pic>
      <p:sp>
        <p:nvSpPr>
          <p:cNvPr id="6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49D639CC-0B00-F87B-D9BC-44F8F0CC3F31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14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944828C7-83A1-9810-26E0-A8ED7F6E01AB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5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C0DE2C5F-A998-0FCD-CD82-E96C2D838680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C7B14B-C5FE-1746-0C96-A5EEDCAD6D47}"/>
              </a:ext>
            </a:extLst>
          </p:cNvPr>
          <p:cNvGrpSpPr/>
          <p:nvPr/>
        </p:nvGrpSpPr>
        <p:grpSpPr>
          <a:xfrm>
            <a:off x="3852342" y="4553417"/>
            <a:ext cx="5165603" cy="1292285"/>
            <a:chOff x="6537365" y="2055165"/>
            <a:chExt cx="5165603" cy="129228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A3FADC6-E0B4-62C3-1110-B3054F48A97B}"/>
                </a:ext>
              </a:extLst>
            </p:cNvPr>
            <p:cNvSpPr/>
            <p:nvPr/>
          </p:nvSpPr>
          <p:spPr>
            <a:xfrm>
              <a:off x="6537365" y="2516221"/>
              <a:ext cx="4642889" cy="8312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36E2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FC2DAF6-27E4-E2F9-DE19-A8A3B0E82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84432" y="2055165"/>
              <a:ext cx="2367272" cy="66177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62FD5D-5A94-FFDC-37E6-22FBD9164F93}"/>
                </a:ext>
              </a:extLst>
            </p:cNvPr>
            <p:cNvSpPr txBox="1"/>
            <p:nvPr/>
          </p:nvSpPr>
          <p:spPr>
            <a:xfrm>
              <a:off x="7214739" y="2578239"/>
              <a:ext cx="4488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on</a:t>
              </a:r>
              <a:r>
                <a:rPr lang="en-US" sz="3600" dirty="0"/>
                <a:t> a hot-air balloon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10C110C-01C1-87F1-2F8B-3AC81C1B3E96}"/>
                </a:ext>
              </a:extLst>
            </p:cNvPr>
            <p:cNvGrpSpPr/>
            <p:nvPr/>
          </p:nvGrpSpPr>
          <p:grpSpPr>
            <a:xfrm>
              <a:off x="7311134" y="3097014"/>
              <a:ext cx="487214" cy="94753"/>
              <a:chOff x="7029515" y="3218896"/>
              <a:chExt cx="487214" cy="9475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0E413AC-E7AC-B596-338A-B9B07A50A833}"/>
                  </a:ext>
                </a:extLst>
              </p:cNvPr>
              <p:cNvSpPr/>
              <p:nvPr/>
            </p:nvSpPr>
            <p:spPr>
              <a:xfrm rot="21079645" flipV="1">
                <a:off x="7029515" y="3218896"/>
                <a:ext cx="483043" cy="45719"/>
              </a:xfrm>
              <a:custGeom>
                <a:avLst/>
                <a:gdLst>
                  <a:gd name="connsiteX0" fmla="*/ 0 w 483043"/>
                  <a:gd name="connsiteY0" fmla="*/ 45719 h 45719"/>
                  <a:gd name="connsiteX1" fmla="*/ 483043 w 483043"/>
                  <a:gd name="connsiteY1" fmla="*/ 0 h 4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3043" h="45719" extrusionOk="0">
                    <a:moveTo>
                      <a:pt x="0" y="45719"/>
                    </a:moveTo>
                    <a:cubicBezTo>
                      <a:pt x="154846" y="47048"/>
                      <a:pt x="350143" y="23676"/>
                      <a:pt x="4830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746908">
                      <a:custGeom>
                        <a:avLst/>
                        <a:gdLst>
                          <a:gd name="connsiteX0" fmla="*/ 0 w 585787"/>
                          <a:gd name="connsiteY0" fmla="*/ 4762 h 4762"/>
                          <a:gd name="connsiteX1" fmla="*/ 585787 w 585787"/>
                          <a:gd name="connsiteY1" fmla="*/ 0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585787" h="4762">
                            <a:moveTo>
                              <a:pt x="0" y="4762"/>
                            </a:moveTo>
                            <a:lnTo>
                              <a:pt x="585787" y="0"/>
                            </a:ln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508CB09-9E7F-CCFF-EF19-7986C82F99C8}"/>
                  </a:ext>
                </a:extLst>
              </p:cNvPr>
              <p:cNvSpPr/>
              <p:nvPr/>
            </p:nvSpPr>
            <p:spPr>
              <a:xfrm rot="21079645" flipV="1">
                <a:off x="7033686" y="3267930"/>
                <a:ext cx="483043" cy="45719"/>
              </a:xfrm>
              <a:custGeom>
                <a:avLst/>
                <a:gdLst>
                  <a:gd name="connsiteX0" fmla="*/ 0 w 483043"/>
                  <a:gd name="connsiteY0" fmla="*/ 45719 h 45719"/>
                  <a:gd name="connsiteX1" fmla="*/ 483043 w 483043"/>
                  <a:gd name="connsiteY1" fmla="*/ 0 h 4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3043" h="45719" extrusionOk="0">
                    <a:moveTo>
                      <a:pt x="0" y="45719"/>
                    </a:moveTo>
                    <a:cubicBezTo>
                      <a:pt x="154846" y="47048"/>
                      <a:pt x="350143" y="23676"/>
                      <a:pt x="4830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746908">
                      <a:custGeom>
                        <a:avLst/>
                        <a:gdLst>
                          <a:gd name="connsiteX0" fmla="*/ 0 w 585787"/>
                          <a:gd name="connsiteY0" fmla="*/ 4762 h 4762"/>
                          <a:gd name="connsiteX1" fmla="*/ 585787 w 585787"/>
                          <a:gd name="connsiteY1" fmla="*/ 0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585787" h="4762">
                            <a:moveTo>
                              <a:pt x="0" y="4762"/>
                            </a:moveTo>
                            <a:lnTo>
                              <a:pt x="585787" y="0"/>
                            </a:ln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8" name="Multiplication Sign 17">
              <a:extLst>
                <a:ext uri="{FF2B5EF4-FFF2-40B4-BE49-F238E27FC236}">
                  <a16:creationId xmlns:a16="http://schemas.microsoft.com/office/drawing/2014/main" id="{25750AE7-F920-41E3-C083-852EA82F2339}"/>
                </a:ext>
              </a:extLst>
            </p:cNvPr>
            <p:cNvSpPr/>
            <p:nvPr/>
          </p:nvSpPr>
          <p:spPr>
            <a:xfrm>
              <a:off x="6627700" y="2573929"/>
              <a:ext cx="739608" cy="730250"/>
            </a:xfrm>
            <a:prstGeom prst="mathMultiply">
              <a:avLst>
                <a:gd name="adj1" fmla="val 2202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A8C9C135-4A8F-3B05-407C-180617B51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178" end="77043.612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04813" y="1766888"/>
            <a:ext cx="406401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57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3FABF-E879-43D5-B4D6-39C3299F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6ED18A-6785-DEE1-807D-D89568BA1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9749" y="1049100"/>
            <a:ext cx="5131941" cy="4114800"/>
          </a:xfrm>
          <a:prstGeom prst="rect">
            <a:avLst/>
          </a:prstGeom>
        </p:spPr>
      </p:pic>
      <p:pic>
        <p:nvPicPr>
          <p:cNvPr id="2" name="audio button">
            <a:extLst>
              <a:ext uri="{FF2B5EF4-FFF2-40B4-BE49-F238E27FC236}">
                <a16:creationId xmlns:a16="http://schemas.microsoft.com/office/drawing/2014/main" id="{F4CD68AB-A95B-7970-DF0F-43C5AA2DB6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4796" y="3682130"/>
            <a:ext cx="490537" cy="464719"/>
          </a:xfrm>
          <a:prstGeom prst="rect">
            <a:avLst/>
          </a:prstGeom>
        </p:spPr>
      </p:pic>
      <p:sp>
        <p:nvSpPr>
          <p:cNvPr id="12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436670DD-D0AB-D905-D21B-87B7CF65C059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13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13CE7972-4D69-D519-651C-7D9CF8F0F88E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4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0DE02B31-F7AB-D2EE-3901-2C2B6BAEB729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3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102B0E0B-D9A6-736B-F2E5-55F38F6A2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686" end="72535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04813" y="1766888"/>
            <a:ext cx="406401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678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3B6D19-082A-4FDC-A299-F80631344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0554" y="1073213"/>
            <a:ext cx="4299389" cy="3931920"/>
          </a:xfrm>
          <a:prstGeom prst="rect">
            <a:avLst/>
          </a:prstGeom>
        </p:spPr>
      </p:pic>
      <p:pic>
        <p:nvPicPr>
          <p:cNvPr id="3" name="audio button">
            <a:extLst>
              <a:ext uri="{FF2B5EF4-FFF2-40B4-BE49-F238E27FC236}">
                <a16:creationId xmlns:a16="http://schemas.microsoft.com/office/drawing/2014/main" id="{EC8CF546-E2BF-1858-99F5-BA69068C22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36044" y="3614752"/>
            <a:ext cx="490537" cy="464719"/>
          </a:xfrm>
          <a:prstGeom prst="rect">
            <a:avLst/>
          </a:prstGeom>
        </p:spPr>
      </p:pic>
      <p:sp>
        <p:nvSpPr>
          <p:cNvPr id="15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3C26351E-660D-76DC-DE04-FCA6855BF1A7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16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8F70A54D-0986-E635-FE2A-AAD1163F635B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7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709F8B80-2E0A-2B4F-1649-DE7876BFC74E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2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083CC065-BC05-F58F-3648-8A6CC62E2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194" end="68886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04813" y="1766888"/>
            <a:ext cx="406401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75903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2B8CA4-A291-1FCA-81D1-453884C41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108" y="1305123"/>
            <a:ext cx="4687669" cy="3623012"/>
          </a:xfrm>
          <a:prstGeom prst="rect">
            <a:avLst/>
          </a:prstGeom>
        </p:spPr>
      </p:pic>
      <p:pic>
        <p:nvPicPr>
          <p:cNvPr id="4" name="audio button">
            <a:extLst>
              <a:ext uri="{FF2B5EF4-FFF2-40B4-BE49-F238E27FC236}">
                <a16:creationId xmlns:a16="http://schemas.microsoft.com/office/drawing/2014/main" id="{2D966963-C0FA-52E9-EF30-509A146FF0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80422" y="4201894"/>
            <a:ext cx="490537" cy="464719"/>
          </a:xfrm>
          <a:prstGeom prst="rect">
            <a:avLst/>
          </a:prstGeom>
        </p:spPr>
      </p:pic>
      <p:sp>
        <p:nvSpPr>
          <p:cNvPr id="7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4935F419-C92B-8A51-6A4F-16186CE34DCF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8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01CE78BD-2F07-BC38-5D7F-A5D76789D25A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9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563DA449-2AC9-41A7-B830-87B18A5D61B3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2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008342A1-BA90-FC7F-786E-03C0D24FD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843" end="66294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04813" y="1766888"/>
            <a:ext cx="406401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38744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AB201C-650A-8432-494D-E9A40F186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398" y="1357814"/>
            <a:ext cx="4572949" cy="3454607"/>
          </a:xfrm>
          <a:prstGeom prst="rect">
            <a:avLst/>
          </a:prstGeom>
        </p:spPr>
      </p:pic>
      <p:pic>
        <p:nvPicPr>
          <p:cNvPr id="4" name="audio button">
            <a:extLst>
              <a:ext uri="{FF2B5EF4-FFF2-40B4-BE49-F238E27FC236}">
                <a16:creationId xmlns:a16="http://schemas.microsoft.com/office/drawing/2014/main" id="{7209663B-9C48-CF26-047E-CE20995AC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9531" y="4019014"/>
            <a:ext cx="490537" cy="464719"/>
          </a:xfrm>
          <a:prstGeom prst="rect">
            <a:avLst/>
          </a:prstGeom>
        </p:spPr>
      </p:pic>
      <p:sp>
        <p:nvSpPr>
          <p:cNvPr id="8" name="Shape 45">
            <a:hlinkClick r:id="rId9" action="ppaction://hlinksldjump"/>
            <a:extLst>
              <a:ext uri="{FF2B5EF4-FFF2-40B4-BE49-F238E27FC236}">
                <a16:creationId xmlns:a16="http://schemas.microsoft.com/office/drawing/2014/main" id="{421689F3-F0E8-53E8-973A-D0A67F9E84BF}"/>
              </a:ext>
            </a:extLst>
          </p:cNvPr>
          <p:cNvSpPr/>
          <p:nvPr/>
        </p:nvSpPr>
        <p:spPr>
          <a:xfrm>
            <a:off x="8982238" y="6497637"/>
            <a:ext cx="1486644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Vocab Building</a:t>
            </a:r>
          </a:p>
        </p:txBody>
      </p:sp>
      <p:sp>
        <p:nvSpPr>
          <p:cNvPr id="9" name="Shape 45">
            <a:hlinkClick r:id="rId10" action="ppaction://hlinksldjump"/>
            <a:extLst>
              <a:ext uri="{FF2B5EF4-FFF2-40B4-BE49-F238E27FC236}">
                <a16:creationId xmlns:a16="http://schemas.microsoft.com/office/drawing/2014/main" id="{381C4560-5A4E-322C-DB4C-A199F00D4C74}"/>
              </a:ext>
            </a:extLst>
          </p:cNvPr>
          <p:cNvSpPr/>
          <p:nvPr/>
        </p:nvSpPr>
        <p:spPr>
          <a:xfrm>
            <a:off x="7612686" y="6499224"/>
            <a:ext cx="1332000" cy="360362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B4F98"/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</a:p>
        </p:txBody>
      </p:sp>
      <p:sp>
        <p:nvSpPr>
          <p:cNvPr id="10" name="Shape 45">
            <a:hlinkClick r:id="rId11" action="ppaction://hlinksldjump"/>
            <a:extLst>
              <a:ext uri="{FF2B5EF4-FFF2-40B4-BE49-F238E27FC236}">
                <a16:creationId xmlns:a16="http://schemas.microsoft.com/office/drawing/2014/main" id="{F45BA31A-203D-34F0-6B8A-6FB0F3EADD21}"/>
              </a:ext>
            </a:extLst>
          </p:cNvPr>
          <p:cNvSpPr/>
          <p:nvPr/>
        </p:nvSpPr>
        <p:spPr>
          <a:xfrm>
            <a:off x="10506435" y="6497637"/>
            <a:ext cx="1332000" cy="360363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 cmpd="sng">
            <a:solidFill>
              <a:srgbClr val="CB4F9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660033"/>
              </a:buClr>
              <a:buSzPct val="25000"/>
              <a:defRPr/>
            </a:pPr>
            <a:r>
              <a:rPr kumimoji="0" lang="en-US" sz="16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Fun Quiz</a:t>
            </a:r>
          </a:p>
        </p:txBody>
      </p:sp>
      <p:pic>
        <p:nvPicPr>
          <p:cNvPr id="2" name="PLE3E 5A 6c_Key words">
            <a:hlinkClick r:id="" action="ppaction://media"/>
            <a:extLst>
              <a:ext uri="{FF2B5EF4-FFF2-40B4-BE49-F238E27FC236}">
                <a16:creationId xmlns:a16="http://schemas.microsoft.com/office/drawing/2014/main" id="{08BDA764-D324-7F99-8C06-A6B13661C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435" end="63297.61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04813" y="1766888"/>
            <a:ext cx="406401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22700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CURRENT_PLAYER_ID" val="universal"/>
  <p:tag name="ISPRING_PRESENTATION_COURSE_TITLE" val="plet2e_2a_c1_p3_v"/>
  <p:tag name="ISPRING_LMS_API_VERSION" val="SCORM 2004 (4th edition)"/>
  <p:tag name="ISPRING_ULTRA_SCORM_COURSE_ID" val="ABC32EE7-212E-4A8B-A117-692D37C66F9B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FIRST_PUBLISH" val="1"/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SubtitlesButton&quot;:false,&quot;showTimer&quot;:false,&quot;showVolumeControl&quot;:fals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rotatePromptEnabled&quot;:false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false,&quot;showLogo&quot;:false,&quot;visible&quot;:true},&quot;version&quot;:&quot;1.3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SUBTITLES&quot;:&quot;Closed Captions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OPUP_ROTATE_SCREEN_PROMPT_LANDSCAPE&quot;:&quot;Rotate your device to landscape mode&quot;,&quot;PB_POPUP_ROTATE_SCREEN_PROMPT_PORTRAIT&quot;:&quot;Rotate your device to the portrait mode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ALWAYS_START_OVER&quot;,&quot;enableKeyboardNavigation&quot;:true},&quot;keyboardSettings&quot;:&quot;&quot;,&quot;skinVersion&quot;:4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SLIDE_TITLE&quot;,&quot;DT_SLIDE_NOTES_TEXT&quot;,&quot;DT_SLIDE_TEXT&quot;,&quot;DT_HYPERLINK_TOOLTIP&quot;]},&quot;resources&quot;:{&quot;attachments&quot;:false,&quot;fonts&quot;:[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fullscreen,slideNumber,goToPrev,goToNext&quot;,&quot;playerLayoutHeader&quot;:&quot;markerTools,outline,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builtin.en&quot;,&quot;playerNavigationAutoStart&quot;:true,&quot;playerNavigationEnableKeyboardNavigation&quot;:true,&quot;playerNavigationMode&quot;:&quot;bySlides&quot;,&quot;playerNavigationOnRestart&quot;:&quot;never&quot;,&quot;playerNavigationSaveAnimationStates&quot;:true,&quot;playerNavigationType&quot;:&quot;free&quot;,&quot;playerTheme&quot;:&quot;custom&quot;,&quot;playerThemeBorderRadius&quot;:10,&quot;playerThemeColorScheme&quot;:&quot;builtin.lightBlue&quot;,&quot;playerThemeFont&quot;:&quot;Arial&quot;}}}"/>
  <p:tag name="ISPRING_ULTRA_SCORM_COURCE_TITLE" val="PLE3E 5A Chapter 6 Key words PPT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OUTPUT_FOLDER" val="[[&quot;\uFFFD#\uFFFD\u0000{1BB5593B-751D-49A6-B6B3-FD998CCA9F0F}&quot;,&quot;C:\\Users\\HK1-UCatherineLeung\\OneDrive - Pearson PLC\\Digital\\PLE3E\\ePub\\5A\\01_SB\\03_Tagged resources&quot;],[&quot;\uFFFD_\uFFFD\u000E{5F9A7829-1E97-428D-BE66-302A644CD4A7}&quot;,&quot;C:\\Users\\HK1-UCatherineLeung\\OneDrive - Pearson PLC\\Digital\\ePub\\4B\\01_SB\\03_Tagged resource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,&quot;invertReadingOrder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}}"/>
  <p:tag name="ISPRING_SCORM_RATE_QUIZZES" val="0"/>
  <p:tag name="ISPRING_PRESENTATION_TITLE" val="PLE3E 5A Chapter 6 Key words 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F20667-9633-4503-9D58-05C432E0F5FE}:399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FE9C9C-C47A-494F-91C5-F1FAB3531ED0}:403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DA1974-7712-484E-A3B0-0A8237DB5382}:403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B61D33-D3B7-4829-8D6D-D077B3810CFA}:403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A15C46-6551-4A47-8E31-7A7112E4F523}:403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827A11-54DA-41EC-900B-181894A1E8DC}:40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F60000-9BC3-4A8C-8A72-07BD1719E444}:40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9097C2-9906-48C4-AE09-4A203DC86523}:40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432D76-F2D4-445D-8EC1-9E00D4267709}:400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D613A4-95A9-4BB1-818D-79CD1C746E4B}:40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73E774-034E-4F81-8BF2-EC5893A6DABA}:40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6DDCD9-5803-44AF-A106-5D485F5E5CA0}:400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039AFE-C2DC-4E16-98AC-B0076EBE22EA}:400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95B908-E408-4782-BD4D-A15F4A5D61B2}:400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C50A56-C736-42B9-8C01-037472B60FF6}:402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56CEF6-FBD2-44BF-B54A-9AAF100BB27C}:402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297F30-1C9A-4752-BDFF-1881F38C642C}:403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B31CAC-AC16-4298-8E22-8C1BE8710D95}:403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7B3DB5-29C1-4827-86E0-FA512A639FB8}:404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837140-85FC-4584-A700-A3782A77A32C}:404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588F4D-025A-453A-A772-7C22D3E87F87}:404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4A4E9E-A29A-411E-B715-3197CEC4FAF2}:404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1EC25C-0DF6-4F90-B7B6-68E33D88C324}:58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687B37-CB6B-4B9C-8449-4CDE22989898}:40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E8C95B-42E8-4A42-A2D7-F6FD0343BA3C}:398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52EB28-46EB-45C7-A29A-18C846E68389}:399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40A245-DDF1-46F7-B36F-50CEC0EA615A}:40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715596-E1CE-4023-A584-38A34FE20094}:40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E00755-4EE9-4410-A316-544F1D5E671C}:399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5DED3F-ADF3-4AAD-AB00-8D5DA487142E}:4018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194019-af41-4f5f-90aa-3f3df5d17659" xsi:nil="true"/>
    <lcf76f155ced4ddcb4097134ff3c332f xmlns="6a719dc3-2774-4bb3-bd51-e2fea1f33844">
      <Terms xmlns="http://schemas.microsoft.com/office/infopath/2007/PartnerControls"/>
    </lcf76f155ced4ddcb4097134ff3c332f>
    <MediaLengthInSeconds xmlns="6a719dc3-2774-4bb3-bd51-e2fea1f3384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44B0A76C4084CA3186D7728ADCBD0" ma:contentTypeVersion="13" ma:contentTypeDescription="Create a new document." ma:contentTypeScope="" ma:versionID="77d846f48fa6d3914ffde1cefecd4c50">
  <xsd:schema xmlns:xsd="http://www.w3.org/2001/XMLSchema" xmlns:xs="http://www.w3.org/2001/XMLSchema" xmlns:p="http://schemas.microsoft.com/office/2006/metadata/properties" xmlns:ns2="6a719dc3-2774-4bb3-bd51-e2fea1f33844" xmlns:ns3="ea194019-af41-4f5f-90aa-3f3df5d17659" targetNamespace="http://schemas.microsoft.com/office/2006/metadata/properties" ma:root="true" ma:fieldsID="29a37b74a8c481784ee7ca4e0b0e2957" ns2:_="" ns3:_="">
    <xsd:import namespace="6a719dc3-2774-4bb3-bd51-e2fea1f33844"/>
    <xsd:import namespace="ea194019-af41-4f5f-90aa-3f3df5d17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19dc3-2774-4bb3-bd51-e2fea1f33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94019-af41-4f5f-90aa-3f3df5d176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126e43-fa45-48bc-ae95-bd46f43df1a2}" ma:internalName="TaxCatchAll" ma:showField="CatchAllData" ma:web="ea194019-af41-4f5f-90aa-3f3df5d17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5A40BF-1F99-4214-9FBE-78F91C3FC5D7}">
  <ds:schemaRefs>
    <ds:schemaRef ds:uri="http://purl.org/dc/dcmitype/"/>
    <ds:schemaRef ds:uri="ea194019-af41-4f5f-90aa-3f3df5d17659"/>
    <ds:schemaRef ds:uri="http://purl.org/dc/terms/"/>
    <ds:schemaRef ds:uri="http://purl.org/dc/elements/1.1/"/>
    <ds:schemaRef ds:uri="http://schemas.microsoft.com/office/2006/documentManagement/types"/>
    <ds:schemaRef ds:uri="http://www.w3.org/XML/1998/namespace"/>
    <ds:schemaRef ds:uri="6a719dc3-2774-4bb3-bd51-e2fea1f33844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E4E923C1-4400-4380-B610-2B8A3DC65B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19dc3-2774-4bb3-bd51-e2fea1f33844"/>
    <ds:schemaRef ds:uri="ea194019-af41-4f5f-90aa-3f3df5d17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934DAFE-AFC6-4A6F-9872-CF81947DF1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11652</TotalTime>
  <Words>621</Words>
  <Application>Microsoft Office PowerPoint</Application>
  <PresentationFormat>Widescreen</PresentationFormat>
  <Paragraphs>200</Paragraphs>
  <Slides>30</Slides>
  <Notes>30</Notes>
  <HiddenSlides>0</HiddenSlides>
  <MMClips>30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Aptos Black</vt:lpstr>
      <vt:lpstr>Arial</vt:lpstr>
      <vt:lpstr>Calibri</vt:lpstr>
      <vt:lpstr>Calibri Light</vt:lpstr>
      <vt:lpstr>Comic Sans MS</vt:lpstr>
      <vt:lpstr>Franklin Gothic Demi</vt:lpstr>
      <vt:lpstr>Open Sans ExtraBold</vt:lpstr>
      <vt:lpstr>Office 佈景主題</vt:lpstr>
      <vt:lpstr>2_Office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PLE3E 5A Chapter 6 Key words PPT</dc:title>
  <dc:creator>Emily Kong</dc:creator>
  <cp:lastModifiedBy>Catherine Leung</cp:lastModifiedBy>
  <cp:revision>22</cp:revision>
  <dcterms:created xsi:type="dcterms:W3CDTF">2022-10-23T17:04:49Z</dcterms:created>
  <dcterms:modified xsi:type="dcterms:W3CDTF">2025-08-31T06:15:08Z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0x010100C3A44B0A76C4084CA3186D7728ADCBD0</vt:lpwstr>
  </property>
  <property fmtid="{D5CDD505-2E9C-101B-9397-08002B2CF9AE}" pid="3" name="MediaServiceImageTags">
    <vt:lpwstr/>
  </property>
  <property fmtid="{D5CDD505-2E9C-101B-9397-08002B2CF9AE}" pid="4" name="Order">
    <vt:r8>48513500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_activity">
    <vt:lpwstr>{"FileActivityType":"6","FileActivityTimeStamp":"2025-06-16T07:43:50.033Z","FileActivityUsersOnPage":[{"DisplayName":"Vivian Tang","Id":"vivian.tang@pearson.com"}],"FileActivityNavigationId":null}</vt:lpwstr>
  </property>
</Properties>
</file>